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sdt>
      <w:sdtPr>
        <w:rPr>
          <w:color w:val="auto"/>
        </w:rPr>
        <w:alias w:val="Nome do Currículo"/>
        <w:tag w:val="Nome do Currículo"/>
        <w:id w:val="986285798"/>
        <w:placeholder>
          <w:docPart w:val="1DA80F07B598469BBF2404F83B8AE66F"/>
        </w:placeholder>
        <w:docPartList>
          <w:docPartGallery w:val="Quick Parts"/>
          <w:docPartCategory w:val=" Nome do Currículo"/>
        </w:docPartList>
      </w:sdtPr>
      <w:sdtEndPr/>
      <w:sdtContent>
        <w:p w14:paraId="1DE8D1D5" w14:textId="24436580" w:rsidR="00D46A20" w:rsidRDefault="007F6B81" w:rsidP="00B77EE2">
          <w:pPr>
            <w:pStyle w:val="SemEspaamento"/>
            <w:rPr>
              <w:color w:val="46464A" w:themeColor="text2"/>
            </w:rPr>
          </w:pPr>
          <w:r>
            <w:rPr>
              <w:noProof/>
            </w:rPr>
            <mc:AlternateContent>
              <mc:Choice Requires="wps">
                <w:drawing>
                  <wp:anchor distT="0" distB="0" distL="114300" distR="114300" simplePos="0" relativeHeight="251658240" behindDoc="0" locked="0" layoutInCell="0" allowOverlap="0" wp14:anchorId="2A94F076" wp14:editId="2ED99591">
                    <wp:simplePos x="0" y="0"/>
                    <wp:positionH relativeFrom="margin">
                      <wp:align>center</wp:align>
                    </wp:positionH>
                    <mc:AlternateContent>
                      <mc:Choice Requires="wp14">
                        <wp:positionV relativeFrom="margin">
                          <wp14:pctPosVOffset>15000</wp14:pctPosVOffset>
                        </wp:positionV>
                      </mc:Choice>
                      <mc:Fallback>
                        <wp:positionV relativeFrom="page">
                          <wp:posOffset>2113915</wp:posOffset>
                        </wp:positionV>
                      </mc:Fallback>
                    </mc:AlternateContent>
                    <wp:extent cx="6400800" cy="0"/>
                    <wp:effectExtent l="0" t="0" r="0" b="19050"/>
                    <wp:wrapNone/>
                    <wp:docPr id="1" name="Conector Reto 1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CnPr/>
                          <wps:spPr>
                            <a:xfrm>
                              <a:off x="0" y="0"/>
                              <a:ext cx="6400800" cy="0"/>
                            </a:xfrm>
                            <a:prstGeom prst="line">
                              <a:avLst/>
                            </a:prstGeom>
                          </wps:spPr>
                          <wps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wps:style>
                          <wps:bodyPr/>
                        </wps:wsp>
                      </a:graphicData>
                    </a:graphic>
                    <wp14:sizeRelH relativeFrom="margin">
                      <wp14:pctWidth>100000</wp14:pctWidth>
                    </wp14:sizeRelH>
                    <wp14:sizeRelV relativeFrom="page">
                      <wp14:pctHeight>0</wp14:pctHeight>
                    </wp14:sizeRelV>
                  </wp:anchor>
                </w:drawing>
              </mc:Choice>
              <mc:Fallback>
                <w:pict>
                  <v:line w14:anchorId="490F50AC" id="Conector Reto 1" o:spid="_x0000_s1026" style="position:absolute;z-index:251658240;visibility:visible;mso-wrap-style:square;mso-width-percent:1000;mso-height-percent:0;mso-top-percent:150;mso-wrap-distance-left:9pt;mso-wrap-distance-top:0;mso-wrap-distance-right:9pt;mso-wrap-distance-bottom:0;mso-position-horizontal:center;mso-position-horizontal-relative:margin;mso-position-vertical-relative:margin;mso-width-percent:1000;mso-height-percent:0;mso-top-percent:150;mso-width-relative:margin;mso-height-relative:page" from="0,0" to="7in,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rOoMOsgEAAL4DAAAOAAAAZHJzL2Uyb0RvYy54bWysU8Fu2zAMvQ/YPwi6L3aKoSiMOD2kWC/F&#10;FnTbB6gyFQuQRIHSYufvRymJO2wDhg270KLER/I90pv72TtxBEoWQy/Xq1YKCBoHGw69/Prlw7s7&#10;KVJWYVAOA/TyBEneb9++2Uyxgxsc0Q1AgpOE1E2xl2POsWuapEfwKq0wQuBHg+RVZpcOzUBq4uze&#10;NTdte9tMSEMk1JAS3z6cH+W25jcGdP5kTIIsXC+5t1wtVftSbLPdqO5AKo5WX9pQ/9CFVzZw0SXV&#10;g8pKfCP7SypvNWFCk1cafYPGWA2VA7NZtz+x+TyqCJULi5PiIlP6f2n1x+OehB14dlIE5XlEOx6U&#10;zkjiGTKKdZFoiqnjyF3Y08VLcU+F72zIly8zEXOV9bTICnMWmi9v37ftXcvq6+tb8wqMlPIjoBfl&#10;0EtnQ2GsOnV8SpmLceg1hJ3SyLl0PeWTgxLswjMYZsHF1hVd9wd2jsRR8eSV1hBypcL5anSBGevc&#10;Amz/DLzEFyjU3fob8IKolTHkBextQPpd9TxfWzbn+KsCZ95FghccTnUoVRpekqrYZaHLFv7oV/jr&#10;b7f9DgAA//8DAFBLAwQUAAYACAAAACEATB1TcdkAAAADAQAADwAAAGRycy9kb3ducmV2LnhtbEyP&#10;wUrDQBCG7wXfYRnBS2l3q6IlzaaEguChgkZ76G2aHZNgdjZkN218ezde9DLw8Q//fJNuR9uKM/W+&#10;caxhtVQgiEtnGq40fLw/LdYgfEA22DomDd/kYZtdzVJMjLvwG52LUIlYwj5BDXUIXSKlL2uy6Jeu&#10;I47Zp+sthoh9JU2Pl1huW3mr1IO02HC8UGNHu5rKr2KwGp7d4/x1OL7kxf0hv6Pj3uD+ELS+uR7z&#10;DYhAY/hbhkk/qkMWnU5uYONFqyE+En7nlCm1jnyaWGap/O+e/QAAAP//AwBQSwECLQAUAAYACAAA&#10;ACEAtoM4kv4AAADhAQAAEwAAAAAAAAAAAAAAAAAAAAAAW0NvbnRlbnRfVHlwZXNdLnhtbFBLAQIt&#10;ABQABgAIAAAAIQA4/SH/1gAAAJQBAAALAAAAAAAAAAAAAAAAAC8BAABfcmVscy8ucmVsc1BLAQIt&#10;ABQABgAIAAAAIQCrOoMOsgEAAL4DAAAOAAAAAAAAAAAAAAAAAC4CAABkcnMvZTJvRG9jLnhtbFBL&#10;AQItABQABgAIAAAAIQBMHVNx2QAAAAMBAAAPAAAAAAAAAAAAAAAAAAwEAABkcnMvZG93bnJldi54&#10;bWxQSwUGAAAAAAQABADzAAAAEgUAAAAA&#10;" o:allowincell="f" o:allowoverlap="f" strokecolor="#6f6f74 [3204]">
                    <w10:wrap anchorx="margin" anchory="margin"/>
                  </v:line>
                </w:pict>
              </mc:Fallback>
            </mc:AlternateContent>
          </w:r>
          <w:r>
            <w:rPr>
              <w:noProof/>
            </w:rPr>
            <mc:AlternateContent>
              <mc:Choice Requires="wps">
                <w:drawing>
                  <wp:anchor distT="0" distB="548640" distL="114300" distR="114300" simplePos="0" relativeHeight="251656192" behindDoc="0" locked="0" layoutInCell="1" allowOverlap="1" wp14:anchorId="6C4BA614" wp14:editId="2D2F3544">
                    <wp:simplePos x="0" y="0"/>
                    <wp:positionH relativeFrom="margin">
                      <wp:align>center</wp:align>
                    </wp:positionH>
                    <wp:positionV relativeFrom="margin">
                      <wp:align>top</wp:align>
                    </wp:positionV>
                    <wp:extent cx="6400800" cy="1303020"/>
                    <wp:effectExtent l="0" t="0" r="0" b="0"/>
                    <wp:wrapTopAndBottom/>
                    <wp:docPr id="2" name="Retângulo 2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/>
                          <wps:spPr>
                            <a:xfrm>
                              <a:off x="0" y="0"/>
                              <a:ext cx="6400800" cy="1303020"/>
                            </a:xfrm>
                            <a:prstGeom prst="rect">
                              <a:avLst/>
                            </a:prstGeom>
                            <a:blipFill dpi="0" rotWithShape="1">
                              <a:blip r:embed="rId13">
                                <a:duotone>
                                  <a:schemeClr val="lt1">
                                    <a:tint val="95000"/>
                                  </a:schemeClr>
                                  <a:schemeClr val="lt1">
                                    <a:shade val="20000"/>
                                  </a:schemeClr>
                                </a:duotone>
                              </a:blip>
                              <a:srcRect/>
                              <a:tile tx="0" ty="0" sx="100000" sy="100000" flip="none" algn="tl"/>
                            </a:blip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002">
                              <a:schemeClr val="l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100000</wp14:pctWidth>
                    </wp14:sizeRelH>
                    <wp14:sizeRelV relativeFrom="margin">
                      <wp14:pctHeight>15000</wp14:pctHeight>
                    </wp14:sizeRelV>
                  </wp:anchor>
                </w:drawing>
              </mc:Choice>
              <mc:Fallback>
                <w:pict>
                  <v:rect w14:anchorId="577A98C4" id="Retângulo 2" o:spid="_x0000_s1026" style="position:absolute;margin-left:0;margin-top:0;width:7in;height:102.6pt;z-index:251656192;visibility:visible;mso-wrap-style:square;mso-width-percent:1000;mso-height-percent:150;mso-wrap-distance-left:9pt;mso-wrap-distance-top:0;mso-wrap-distance-right:9pt;mso-wrap-distance-bottom:43.2pt;mso-position-horizontal:center;mso-position-horizontal-relative:margin;mso-position-vertical:top;mso-position-vertical-relative:margin;mso-width-percent:1000;mso-height-percent:150;mso-width-relative:margin;mso-height-relative:margin;v-text-anchor:middle" o:gfxdata="UEsDBBQABgAIAAAAIQCKFT+YDAEAABUCAAATAAAAW0NvbnRlbnRfVHlwZXNdLnhtbJSRwU7DMAyG&#10;70i8Q5QratPtgBBqu8M6joDQeIAocdtA40RxKNvbk3abBNNA4pjY3+/PSbna2YGNEMg4rPgiLzgD&#10;VE4b7Cr+un3I7jijKFHLwSFUfA/EV/X1VbndeyCWaKSK9zH6eyFI9WAl5c4DpkrrgpUxHUMnvFTv&#10;sgOxLIpboRxGwJjFKYPXZQOt/Bgi2+zS9cHkzUPH2frQOM2quLFTwFwQF5kAA50x0vvBKBnTdmJE&#10;fWaWHa3yRM491BtPN0mdX54wVX5KfR9w5J7ScwajgT3LEB+lTepCBxKwdI1T+d8Zk6SlzLWtUZA3&#10;gTYzdXL6LVu7Twww/je8SdgLjKd0MX9q/QUAAP//AwBQSwMEFAAGAAgAAAAhADj9If/WAAAAlAEA&#10;AAsAAABfcmVscy8ucmVsc6SQwWrDMAyG74O9g9F9cZrDGKNOL6PQa+kewNiKYxpbRjLZ+vYzg8Ey&#10;ettRv9D3iX9/+EyLWpElUjaw63pQmB35mIOB98vx6QWUVJu9XSijgRsKHMbHh/0ZF1vbkcyxiGqU&#10;LAbmWsur1uJmTFY6KpjbZiJOtraRgy7WXW1APfT9s+bfDBg3THXyBvjkB1CXW2nmP+wUHZPQVDtH&#10;SdM0RXePqj195DOujWI5YDXgWb5DxrVrz4G+79390xvYljm6I9uEb+S2fhyoZT96vely/AIAAP//&#10;AwBQSwMEFAAGAAgAAAAhABdAfoMSAwAAzwYAAA4AAABkcnMvZTJvRG9jLnhtbKxV3W7TMBi9R+Id&#10;LN+zpGXAqJahadMQ0gTTBtq16ziNJcc29te143F4FV6MYzvNKqhAQty4dvz9nu/49PTddjDsQYWo&#10;nW347KjmTFnpWm1XDf/y+erFCWeRhG2FcVY1/FFF/u7s+bPTjV+oueudaVVgCGLjYuMb3hP5RVVF&#10;2atBxCPnlcVl58IgCMewqtogNog+mGpe16+rjQutD06qGPH1slzysxy/65SkT10XFTHTcNRGeQ15&#10;Xaa1OjsVi1UQvtdyLEP8QxWD0BZJp1CXggRbB/1bqEHL4KLr6Ei6oXJdp6XKPaCbWf1LN3e98Cr3&#10;AnCin2CK/y+s/PhwE5huGz7nzIoBI7pV9OO7Xa2NY/OEz8bHBczu/E0YTxHb1Oy2C0P6RRtsmzF9&#10;nDBVW2ISH18f1/VJDegl7mYv65f1PKNePbn7EOm9cgNLm4YHDC1jKR6uIyElTHcmKdvSaH+ljWGt&#10;B76IHBzda+ozWsiRfZPRiBem/XdWlUlcOrkelKVCraCMIPA69tpHpFmoYamAVPjQliTt2hFYnYrK&#10;hFUXJrAHAaoZKhakLZUvb1/VQKF0Mxn/wTP2olXFFTw/5ApYpgKwTx3neEHeAkFkEgvSRjEqo6E8&#10;GxZxmqWAAC6mkYz7Du4Nt2iHM2FWeMxkxnJ3gKeIxqbVujSA0kz6UiWOFFbkHT2ajIqxt6oDu5Bz&#10;nscydV46E1IC7QLVXsMJqgNYockcMFXQIf8UGz0cDJ+mUIoczZOnyqow+dZ/qqs4Tx45sbM0OQ/a&#10;unAowF7mYr/DqCCTQFq69hFPD+TNJI5eXmnw/1pEuhEBIoQBQVjpE5bOuE3D3bjjrHfh26HvyR5s&#10;xy1nG4haw+PXtQgYqflgoRpvZ8fHCEv5cPzqDZ4iC/s3y/0bux4uHMg8A1O8zNtkT2a37YIb7qG/&#10;5ykrroSVyN1wSWF3uKAitlBwqc7PsxmUzwu6tnde7p5ret+ft/ci+FEECPrx0e0EUCx+0YJiW6h4&#10;vibX6SwUT7iOeEM1s36MCp9kef+crZ7+h85+AgAA//8DAFBLAwQKAAAAAAAAACEAj44mUY8KCQCP&#10;CgkAFQAAAGRycy9tZWRpYS9pbWFnZTEuanBlZ//Y/+AAEEpGSUYAAQIBAJYAlgAA/+EfAEV4aWYA&#10;AE1NACoAAAAIAAcBEgADAAAAAQABAAABGgAFAAAAAQAAAGIBGwAFAAAAAQAAAGoBKAADAAAAAQAC&#10;AAABMQACAAAAHAAAAHIBMgACAAAAFAAAAI6HaQAEAAAAAQAAAKQAAADQABbjYAAAJxAAFuNgAAAn&#10;EEFkb2JlIFBob3Rvc2hvcCBDUzIgV2luZG93cwAyMDA5OjA0OjMwIDA3OjM5OjMzAAAAAAOgAQAD&#10;AAAAAf//AACgAgAEAAAAAQAABdygAwAEAAAAAQAABGUAAAAAAAAABgEDAAMAAAABAAYAAAEaAAUA&#10;AAABAAABHgEbAAUAAAABAAABJgEoAAMAAAABAAIAAAIBAAQAAAABAAABLgICAAQAAAABAAAdygAA&#10;AAAAAABIAAAAAQAAAEgAAAAB/9j/4AAQSkZJRgABAgAASABIAAD/7QAMQWRvYmVfQ00AAf/uAA5B&#10;ZG9iZQBkgAAAAAH/2wCEAAwICAgJCAwJCQwRCwoLERUPDAwPFRgTExUTExgRDAwMDAwMEQwMDAwM&#10;DAwMDAwMDAwMDAwMDAwMDAwMDAwMDAwBDQsLDQ4NEA4OEBQODg4UFA4ODg4UEQwMDAwMEREMDAwM&#10;DAwRDAwMDAwMDAwMDAwMDAwMDAwMDAwMDAwMDAwMDP/AABEIAHgAoAMBIgACEQEDEQH/3QAEAAr/&#10;xAE/AAABBQEBAQEBAQAAAAAAAAADAAECBAUGBwgJCgsBAAEFAQEBAQEBAAAAAAAAAAEAAgMEBQYH&#10;CAkKCxAAAQQBAwIEAgUHBggFAwwzAQACEQMEIRIxBUFRYRMicYEyBhSRobFCIyQVUsFiMzRygtFD&#10;ByWSU/Dh8WNzNRaisoMmRJNUZEXCo3Q2F9JV4mXys4TD03Xj80YnlKSFtJXE1OT0pbXF1eX1VmZ2&#10;hpamtsbW5vY3R1dnd4eXp7fH1+f3EQACAgECBAQDBAUGBwcGBTUBAAIRAyExEgRBUWFxIhMFMoGR&#10;FKGxQiPBUtHwMyRi4XKCkkNTFWNzNPElBhaisoMHJjXC0kSTVKMXZEVVNnRl4vKzhMPTdePzRpSk&#10;hbSVxNTk9KW1xdXl9VZmdoaWprbG1ub2JzdHV2d3h5ent8f/2gAMAwEAAhEDEQA/AOFyXsy7Tk77&#10;PTDmsdawS4y76TnvcHt3ud/g2v8A9Jap/YrKsnHc0mwMP6R7plsAh0Gd3p2/6P8A0n/GIGBcbLC+&#10;nS0NIDCQGOY0+6rRu6p/ua+u3fb/AMIrtmU0AGvaXAgWVPO2wT+Yyv8AOs/6CSmWRQL2tbuLIOrm&#10;gb4/dY8/Q/lKtY6zEfXjl5GNYP50wHMl3v8Ae36P9fb/AOe1eOhWdlY9bcouqx35F1g3OlxDGg+2&#10;Z/lR+e/00lNo4+51lLmuFG2AXkuG8gt3Vl7nO9rHe/8Alqvi0NrxHPx/0lhIE16O2+1r9m//AAj6&#10;v0v9tV6bnU31tFkNc9vqNDmvOxvsawWMdZ+jY3/Bo/UHiksx2OFdb2vFrTqDvOn0i33tdvfu3/o0&#10;lJbrLKLa6sed10bm2EvDNfp/pHH/AKtTqwhTcLBY5/O9tgBBJ/PZoPTfuVEVNsDRkUPsqe7XJZZv&#10;IP0dz9hsr/zlqtY2torbo1ogCSdB5lJTWy6LLrsfaPa0v3OP5s7fftP520O9P/hEC/GDLiGPsc5g&#10;9baRva0B3tLnOf6n5vvfV+k/89q4+/ZcGOLGVhu5z3u2nXd/Nj87bt/SIOXeHY+87hQSNke1zyP0&#10;gs9zX+nTXs9T+b9S1JSCwsyrReTZVW9zagWAaEgw11m7d9L3fom+l/N/nozcR9eXQ9vvY0O3vJ1B&#10;27S3X3OY5381+570HptxfudUDv26sJaGua0/QbtZU2qxnqbm/mP9RW3ZTSWekWul22ytxLbRJDdr&#10;av32/n7klL5GN6+wF5rDZ3FgG8j81rbPzGoBdbRdXiOcfs7wNtn0XN1/my5n0d30NyurNyMaqvId&#10;6OO++ywbrHOeQxgP8r+V/wAK9JTadQHC6qwOZQG+x9hLocQ9tllZe7f6bWfvuQcWkMxN9AL3Oedw&#10;rkODSWiyqvfsdu/RtQMW91eVWw2y17ptEteTI9OsG1jrN9bI+gp5zhU9mKx2ynZD2Eg6klzdvqFv&#10;6Rv+kc9JSa22ynJZjYzpNhaXlxL/AEwZ49R357fdsc7/AM+IlOG2izc17niCC2yDB7OY6B6f8pUW&#10;UstLG5GO5zLHf0llm/3OPu9Qs9Sr3u+n+etUANAaOAIEmdB5lJTWysZ9+TSRpW1rg6wctMg+yfb6&#10;jm+1j/8A0mgPx/SvLmvssNO21wcJY2XFzfe53qs/4xm//hVbdkBlxY8srrY0Fznuhxn6JY385n5i&#10;r5tpdUH2bmUh01M0DnOA3+tZva/ZU1v83Vs32/4RJT//0OGqpGKxjQPTuuePawB72tjZtZu9jnvd&#10;sY57/wBH6iI651Xo23MeLWgse4taN7dr37W7HPbv3NbsTCyy1t0Ui19zmsFZnQRPv/cqrlr/APjL&#10;ECnPxoPr1uLnAthznWuIJIcxjX/R9zf+D/6CSk1fVaCGC0Fr7NQxgLtrfzfUPt+l9L2NVjKDjj2B&#10;p2mJmJ07+z87c1ZmULaLHspL/UudoGyLHSAf0m33fQf9D/CXepvWnj1fZcVjHkj02y9zjweX/wBl&#10;qSnLo9Mi2rIqYza3dqwbuWja5zAz03e/+x/hUa++lzbLiGWW+1vuAeO7eW7msbtrst9v6VPfnOsy&#10;2U1P3U3BrGuY6ILnN9Rzo9+7bur2KORdk4Ra32+pbBaGuOwbXfnMftb7mfov+tpKTdKba0WF4LBp&#10;7NoaJP54cwNbYj5GbRjPay3eN35wbLRP7x9v/QRa76rtxpeLAwwY1AKyciqzGyrKiXtovMsLySxx&#10;cNW2fvf1v51n86kptMyxkuZXbXO1ziWM9weWhrq9gdH6PX1Pf7FJ5dZYackuDby8MFjWjaCNlfpu&#10;rc/c/wB+z9I5Ddbi41TceysuthjgDLJMTX6Vw+j6X0P+3P5aeix1tVhNM13McBa9znSWnb6Vjve5&#10;n79e389JSmVHFYyhpjIuLz+jG5wEe1rA/a3a51f+E/4REff6Lq7bGPbZsc2zcA3eGN37mlrns3Nf&#10;/wBCxRrfa+l0VC6y57ZJkGGj+dsLfoent/R7HoNGdiOB9WtxdYA0S51j3Cfos3fQ2v8A5X/CJKT1&#10;9UoJYywFtr9S1oLg390PP0t39RiNnB/2Z4aSHDtG6f5Oz87cs3JbdVY/GpLnW3OdIZIc6dN1u383&#10;92v6H86tRjW4uO1rnQ2loDnuP+v9lJTl0GotsrvrZW5kODtoDhJDdbW7Nj2b63f6P/SImTdS5lmQ&#10;GMfa9zWmWh4EtJ+mNzdrGM/wf/XFOzMddmfZq3B1VmwVua4gQPfY1+33fpP5tQtvycS6qqW73lj3&#10;EOIrgF7H+142s9T2b0lJ+ltsbW/eCzWNm0Ng9z7Q1r9376LkZ1GPYK7dzSfz9pLAf5XDnf8AW0au&#10;6q4F9LxYwGJHisi6q3GvtxnbvRtLnV7iS1wOuv8Awv7ln+lSU3Ksv7RZX6lTpr3u9JsOl7SwNcJ/&#10;wbdzne789J4dc44+SXD1g7Zva1paSf0fpOrc5rtzd303fmKNt+Njt+zOYTe3ae9ZJgN3U2t/NY32&#10;M/7bTVWvsxbXGktbazc21znOLth27XP97m2M2+rSkp//0eAwbrcu8utc5h5JZ7Wy39JVub9B7du7&#10;+c/cRD0+q17rcPIG+ZcZDjuPhZX7q939VEoDXYFhJDS6XOefcHBkH6DP8E3b6T2M/M/0iFnZjHPr&#10;23AGA265kwQdtmyvb7nbY3fyN6SkWTU7IyG1MBMRW5zdQ1o21ufsb73e9n0/5pWsnEO3GopaXVsc&#10;6S87gDA22Wj87b7/APz2j1U4btl9DG6SWPbpoRt93739tTNjvWFTWSNu6x5cAGg7g32n6fuZ/YSU&#10;59+K2u6PVLnAGwNc0u2tafa91rG/oW6fm+z/AK2nyDXlXi3d6TPbWH7N5BP7zv5un3u9n+k/kVbE&#10;fJyGupc9ji2oHb6rY3OdP83SXR+ja5v6a3+bQMC3fJq98CTTADS1pHuq/wCHZub9P6bElJGYttGZ&#10;ju1fM77ByIb72WmPezdt9Hf/AMWgZ2EKrvWrDjXZrYSYDDOn6R52u3fuWLQfkAMFlY9WvdtsIIBZ&#10;JDdWO92/c7+a+mp2U12losaHhhkNOon6P0fzklNGzDOXGQ+0Moc0O2kTGg9Q+/2VfRSyGVMxQ7Hs&#10;fYxsshrwWhsOut37W+/6P0bf31C6/HqzGsqdNQj1aGzt3Ndvljf5vd/IVxjq7rbn722se1te1siQ&#10;QXbXPdDX2O3e3b9BJTT6fbdkONt1j2bZcXtIa3czb7nt2+l/Nv8Azm/4NS/ZtdjvUw7wdYOsmf3f&#10;WZ7m7v6inVsPTi4fo4PqEv8AeDsc3V7a27nVez0n/o/zFDOy6jkVj1dtcht9jCfcGndsbs921v7y&#10;SkV9JzMvYydhIa57dQ1o+ifTafzo+m/2Kzk4pc/GprBNbQ4bn+9rT7ffYD7Xu27/AE/5asV0YoLL&#10;qWNbodrmaAh370fT/tJzafVNe32NbustLgA2Z2+0/S+j9NJTQsx/RvkWeo+uLQ1zSdoDvZvyA39F&#10;x9P+a3/mMrT3ivKvFrbDW2witj9hOsfox6n0anO+n6f7n84jZVwdXvBLKZgWACbCAXbW7v8AtMyH&#10;Osf/AIX/AAaF0+7cxzqwbIhzqQBoON+OJ/nWO/nGO/nUlJKsWynOqcAXMLHb7Pl9C2Nu/wDSfQd/&#10;6SVXLwxjXepWHGp+u4mNruzN73bbf6n84tI5DYrfWBZVYQ02NcPaXENZ7D7nfS/sKVlFVrmmxgeW&#10;TtDtRr/J+i5JTTtwW5Ljk2XBuO/3gcwHa6Of7KlHLayvHbZRY6yse2A4Fmxk2bXNaNr/AH/6XeoH&#10;Jxq80Cp4djNhz6xJa1zZ99bT7Xbd3qfo1dZstOQ7c29tkM2M03bQXbN59r7XNft3MSU//9LhOpfz&#10;tNddbnei0u21g6B3t12R7NrP3k2MzJLJocHVT78a6sMDh/Jn1Gu/z05tyb2WbGk2u2wQ7YZJ5Ywn&#10;3fo/Yy1yL0/Esxy99oG5wGoPP9dv738r89JSa/Mxcd4ZbYGE8CCYHidoVd2RRlltdtcbHndp6kwN&#10;zW0va3fttj3bP8Gq+Ubqst9Nj3PpvgsFpljp5b/I2/Q9Rn82jMdiY9LWWF32jY1wAlrwImv0nn27&#10;vd+b+e//AEf0EpI9zr3+jdArtL20hzHVlvsc2p0vDW2fS2ekh00fY62jRl9rnBpg2EAN121s91m9&#10;1bf+L3p6r23NfvrfYHtc1lljgAS0/wA0IaxlLnO2v3fvpMuNlTnOrN91jq2s2uDXaCRZ7N/oNrd+&#10;l3/6S1JTN1tTLK8ixkX7SLiay0nax1m+r1Gt+hs2/wBRSr6liuDfUcKnP1awyYB+i6xwbtZuVerM&#10;wrWl2SX8QDaQYBP+BbU1vu3M/nfTQMnfiveKyRda4gOaPe6Y/tVN13bWf4Sz/gklN/KqyTYXUOZQ&#10;wt/S2Boc95/c0a5z/aFntd6d9dxY/ZU8Oc9zCwST7tzd9jGu2/QsWi/Ge7BGO8m2zaJ3Ogl07tu/&#10;91qq1U5WK2wWjdXslvuDWzI3hjHFrdjmPfurd/OpKX6m4uymsax1noth+wEwH/S37Nvt9P8AM3J8&#10;avKLWFjg+iQLMe2sMMA/Sa072+397ek45N1T2VB3qb2iS7Y6IJd7N30tjameo9G6fiPxg82AbnRq&#10;OCB4t/MckpLdm4tNvpWWBth7EGBP0d5aPYq4yMfLdWLaoDC/c0t9QlzNkV1uYHOcz9Jvf/UVS/1q&#10;8izFue59b5dX6uoII/NLvo2fuvZ/hP0as78THYK3FxyWBpIZ7XgkQxlbne17dj/of4RJSR5dkuNF&#10;5g2iz0Q5jmFsCGfT2+t7He7ah1VOw62sZDL7d7og2Fohu2sMr3Of72fzv/GJV3i2qxxY8mxk13Pc&#10;BOx23bW7axlT63fpmMapC4vqc81l91lkgscA4Bo/nPbv9JlPua39/wB6SmRtprtbkvYRaWH1v0Za&#10;ZaJ9Sr1Gtd/wf0v+MUq+o4rtgseKrHiQwkmAfo737djXOQa8rCtZOQ58vADXWQ5wmD+hZW39/wDO&#10;9P8AMVS/1sd76atLrXOHs+m4ztOv02V+39HWkp0MqrJ9RzqnNoqgeoWtDrLCO21o3P2qlQ708qq3&#10;07AxroL3MLGy/wDRu9u6xrX/ANpaGRiufh/ZyfWe0D3PMSR+c537rVUqrycauxlwLmQNvvAEE7bG&#10;srn3Nc3/AASSn//T8/zqrKBXRU91jntJtcQC7bva/dp7mt9be/6SvU51dtgrc11bnfzZfBD4+ltc&#10;32bv5KrOczMcbTSbA0tikuh2yY3CtoPqfS/SPf7Pf6bFYOC1ltLqSGMqdL2/vbQdjv6/5j0lNTPx&#10;rWWh4fZbU8klsl2wjuZ9mz936CJbh25pY/c0UloIDpJBhrX7Gs2u+k38+xXbqa72hloLmA7i2YBI&#10;43qhfZTj5DaK3zjkfpqAS7bDtzo/s/Tr3JKSWsOPiA03vcxstG2IMnfaXuZ9La1jv+E/4RC6fkXZ&#10;NmjzV32sHtJZt2tcz/i/3dn81+kV1lbH3W7fTNTq2gtr5IcPp2Nb7W+wubV/waBRWPsFmwbPd7jb&#10;o0hpaA1zmfmekPQs/wCuJKRHpjg8XYljHweToQRy1jmb6f8AwNDyW23ZbW1F7DIZ6oB2tiKzuewb&#10;ne5jkXMvZVfW2p7aC7a3IezQAD3bW7R9Jv7236D1aqxMWt7bqAWmCNzXEhzSI92rtySlPtrxKWNe&#10;99rjozdLnvd+6OVQsuttzmPhzKbDWywEBwbtc07d/ub/ADnvV/JxvXsqJMMZuFg7lrg32tP8rbsd&#10;/IQL8SpthdXVsAaXm0O2iS7aKq2bfTe792p/s/6tJTXzq7Kba6an2OG1rrHkBzhD3uY7f7f5X5yv&#10;0Ztd1mwtNVhksY7Xc395jm+xyrbftb/Wtp9WXNa5gcRtafZ6jatv0P37bHf8X/Nb0cYTa8imyogM&#10;rne09zt9MPb+bus/w39RJTSzca2u8HfbdW73AmXbCP393td/58/7+a/CtzLBaXNFDhuYXSXAEbiW&#10;Buz/AMEerl2PVftFoLmsO4MmATx7o/dVG22inKbjh4fiAA2UyXhpa7cf7H5760lM8ln2fEb6Vrn1&#10;fQDWkBpb7rbNxr+n9HZ7fTUen335Ty42Or5fDQNhc32v3M/64x/7n/Bq02trnZE7XVOaAWVamCHe&#10;90e31bGH2bEGlg/Z4c0tEv32G3RjjIa5rnM9vpv2tSUiHTHte23Esa8Hh0+793axw30/9FiHcyzI&#10;zf0Dn17nFvqgENDRP5zfc/ejZeQxmU2qqwU1lwbkPb7dWzLQWD6e1216tU4uNU8W0DbLYO1xLXNO&#10;omd39hJSrbq8WtrSX2vIiturrHkKh6tlvUGn3MpucwSYO17QfSa1/vZ7bFevxjdfU8uitrXNsb3c&#10;CQ7bP7r4/SKvdjVU2OfXX6e0NIt3bZc5xdtrq2+nbt/0H7n82kp//9TjaxRXdLCHbh6b7C7c4PBl&#10;tb9dtXqe/wBm1n6RHc5rSA5waXHa0ExJ/dErN6dT6NTrLvcx26r04Lt87X7WN/P2vbZ/01Y2G302&#10;79+LdrUXtmxpjd6bbHfR3Ma7ZZ77PzElNtU8qi31d2LVUwls23vAPf6LWQ/3fnOe2rerYc15JaQ6&#10;DDoIMH93RQyazZQ9gkkjQNgGQZ9rne1qSnGZdTXdWd4LWWCx2wODCQe7Hhm1236Dla6rZXXfUydu&#10;1rtwbpIsMODtoPs/Of8A109AzqhbXc2x7AwkNEubI27me8u9Rmxzt/8A4CpGzIdXY6hthsJY31GB&#10;zdPPeK32PbUz/i/f/wAIkpHi12uY01tpycYGH17YcO/tda1j9zf+MWoGtaNrQA0aAAQPkFT6fj3V&#10;b3XzvcAAS7cD30n3s/l7lcSUsXNDg0uAc6drSdTHO0IWS6vaKrNpFhBcHGAGA++xzpbs/drd/plG&#10;1pNtdlBYbLRta4tDwGt3F1rH7vbta/8A65+jQMhtdtdtdBcbmOc57nA7rH1t2ex3/Bep9Bn82kpP&#10;U7HZZ+iLSy4ACwOLybB/gnWOc/8AMO6piOXNDg0uAc76IJAJj9395ZuDU2nHe7I/SVWbqwwAu3tb&#10;+ka9rR/152/8xWgw2WVNc/1KXgPoe5s2abbPT9X836LX7tnqWMSU2VSyaLW2OdjVVVM27rbnNBJj&#10;81rNtn/gdauBzXCWkOExIIIn5IWXU63HcxgJdoWhpAMj+U72tSU5WPfVXk07XgsY/cQ3cGEu9jn7&#10;Xhux7UfqVlTMptc7AyvY5rdAQ47tr9n+DUqhlsrtqyW2PrDZHJZEgPbDt29ux27/AEjNn6NSssy3&#10;0vNAs9R7wHPYC2dCbHbXem9zvaxn6T/raSmGLXa8MIZTk4hcGuAZtc3+WN7WPdt3f8ItMAAANAAG&#10;gA0ACqdPotpa83TvcRqTuBA/ObPvb/VerZIAJJgDUk6ABJS25u7ZuG8iQ2dY/e2oWQajtrs27SQ5&#10;+4xtaJh+6W7Huf7KlGxjzc12O5gsuH0y0P2saNrrK3z5sb6f571Wy2tux3jHLi6vc524HdYZbS6z&#10;cf5z02+o3/g0lP8A/9Xi7AHzse2urGLdrd2wGR7v0o99VWx3o17Pp2eoomh1zYqmpsEjfabNziHM&#10;H0X2ent3u/S7v+todf2V7zUxhyKt7XnaAJ2xW91mnq3Nb7n+1z/5xU3NuxLNri+hhP0ho9wk/Qf/&#10;ADbPa/8AfSUzDrMeQbbGMon06qyGnT6Tri72fzns/wAL/mLSblsGK3JvHohwnaTJP7uz+us7qJb6&#10;rS5pcz2uewGJcWs9u/3OerttN2Q3Gds+zlhO5sguY0gBpZ/L2t/63/YSU1Mm99uXVLXNot21OZay&#10;No3te/n2e/Z9JLObdj2V1Ms322iXP2w4bX72u9m5309/9hFvwaWWEU12CWl7i0t2BshrWbbPbft2&#10;/wA1u9Sz/SJP25jhdYx7qyWse2p0D+02PUu93u/wfo/8Z6iSm3Tl03WGsbq7B+ZYNriP32tVDIy7&#10;rLXhr7ca2kw1kgs0437dv847879LWrYwvTyMc1R6VZO8HsdpbvZ/xv5+389UMtzjnF3ouqtAG8bg&#10;8Pb9Hdsj3ez9xJTYxMWwVi4aBxLvSa70yQ4D1Ayxp/Rt3tb6f76K3Qm6t3p+g0kVvs3kk/v7n2No&#10;3fzTNv56q573m8UVOcQWtHpGXNcA0BvptZuez2/SRa6vs9Ac+l/qlrmWPdEe93tY9p9T1Ppf4P8A&#10;SpKT2OF02tcGMpIArLvSJDh7t7xtfTv+jV/xai/Gfewiua2w7a19nqbi4bJ+nY2r2ep7t/8A0ELH&#10;ONZFTWOvqY8WS0BvbZvdWGix+1w2/wCjVNrb8WwV2OfSHaQ32vd/VsPs/wAyxJTMXWUAuNtjWUy2&#10;qpkNAAOhu3ezc92/2em9/wDOLUdlMZjtvvBqLxIq5cSfzWfvLN6hH2v3VmyvdPptO3c90F0O1fYr&#10;11N2RZj2Ob6O0OFomXNBj2scI+m1uz/g0lNSy99uexpBbTcWAC1mrS0zsh3t91ibJF2Pk1U1vLnO&#10;DLH2hkv9psa2dm7d7Hf20azEqpuJpY9oa31HuBArGvsb6Tv57Z+6x3q/8ZYouazMeLbK7DXa8MIY&#10;4Q3Ta3e2N9mz/TfzbPofpElN2jLpyHOa0OY9vNVg2vj97as63Lvte9zH2Y9tTi0VEg1yPzHRt97/&#10;APhGP3q2zCNeVS+s/omNdIPZxG07P5Nrj6n/AAf6RUL3F2a9xpND4IuaXBwII+nED+vvZ/xiSm1i&#10;4lldTbGyWOk+kHlhLXbD7bJb+ezdXX+exEHt3ZFbtopEei6z1CQ76Yd7rPRfZDfR2O+n/OKrnPsf&#10;lvorLnidaTLgYOnpbNzq+P5CmKWY2OGuqcx7mem+10bS5zi7a6uLPU2fTZ6SSn//1uCwcf7NS/Kk&#10;kCPTLhAIcNj7HD6Xp7v0n/FsVq3KdjhvqEXsuA9PaNkk7faRL27HNfua9c6kkp3a8K8Zjb7msOpI&#10;LHODmEe5vgxzP8H7VeXKJJKemyNjmClw3eq4NDJIJg7nP9v+ia31FGquum72lzja2Ba924naZ9L9&#10;3/hP89c2kkp6tVs7Gdf6WxoL2kw5ziGsH0t0M97nuXOpJKegryLKXNw3NAvLRteDLCJ2S76D/Yxv&#10;9tPdWcltuMXh76xuDgNvuc17GMs5b+dvXPJJKdrDo+x45vfLSTtG8EAB5raX2N+l7XsVi3JdjllV&#10;g9c3ECsABskna4WD3NXOpJKd6jDuZltuuDXH3EWMc6Wu59zXRuY/c76CurlEklPTXhrwylw3eo4Q&#10;ASCA33OtBH+jUaW1U2ljSSbWhzXuduLtu7cxv5v6Nrt/t/fXNpJKerVTOxX5Dq3VtBe2Rve5wa0D&#10;XRjPdvfK59JJT0LMi1rxhkBuRA/SfSaRBLrIGzc/a36P76a6t2VXbRvD30/Rc0bQXODmenZ/LZ7l&#10;z6SSn//Z/+0kelBob3Rvc2hvcCAzLjAAOEJJTQQEAAAAAAAHHAIAAAIAAgA4QklNBCUAAAAAABBG&#10;DPKJJrhW2rCcAaGwp5B3OEJJTQPtAAAAAAAQAJYAAAABAAEAlgAAAAEAAThCSU0EJgAAAAAADgAA&#10;AAAAAAAAAAA/gAAAOEJJTQQNAAAAAAAEAAAAeDhCSU0EGQAAAAAABAAAAB44QklNA/MAAAAAAAkA&#10;AAAAAAAAAAEAOEJJTQQKAAAAAAABAAA4QklNJxAAAAAAAAoAAQAAAAAAAAABOEJJTQP0AAAAAAAS&#10;ADUAAAABAC0AAAAGAAAAAAABOEJJTQP3AAAAAAAcAAD/////////////////////////////A+gA&#10;ADhCSU0ECAAAAAAAEAAAAAEAAAJAAAACQAAAAAA4QklNBB4AAAAAAAQAAAAAOEJJTQQaAAAAAANv&#10;AAAABgAAAAAAAAAAAAAEZQAABdwAAAAdAGIAbABhAGMAawAgAHQAaQBlACAAYgBhAGMAawBnAHIA&#10;bwB1AG4AZABfAGkAbgB2AGUAcgB0AGUAZAAAAAEAAAAAAAAAAAAAAAAAAAAAAAAAAQAAAAAAAAAA&#10;AAAF3AAABGUAAAAAAAAAAAAAAAAAAAAAAQAAAAAAAAAAAAAAAAAAAAAAAAAQAAAAAQAAAAAAAG51&#10;bGwAAAACAAAABmJvdW5kc09iamMAAAABAAAAAAAAUmN0MQAAAAQAAAAAVG9wIGxvbmcAAAAAAAAA&#10;AExlZnRsb25nAAAAAAAAAABCdG9tbG9uZwAABGUAAAAAUmdodGxvbmcAAAXcAAAABnNsaWNlc1Zs&#10;THMAAAABT2JqYwAAAAEAAAAAAAVzbGljZQAAABIAAAAHc2xpY2VJRGxvbmcAAAAAAAAAB2dyb3Vw&#10;SURsb25nAAAAAAAAAAZvcmlnaW5lbnVtAAAADEVTbGljZU9yaWdpbgAAAA1hdXRvR2VuZXJhdGVk&#10;AAAAAFR5cGVlbnVtAAAACkVTbGljZVR5cGUAAAAASW1nIAAAAAZib3VuZHNPYmpjAAAAAQAAAAAA&#10;AFJjdDEAAAAEAAAAAFRvcCBsb25nAAAAAAAAAABMZWZ0bG9uZwAAAAAAAAAAQnRvbWxvbmcAAARl&#10;AAAAAFJnaHRsb25nAAAF3AAAAAN1cmxURVhUAAAAAQAAAAAAAG51bGxURVhUAAAAAQAAAAAAAE1z&#10;Z2VURVhUAAAAAQAAAAAABmFsdFRhZ1RFWFQAAAABAAAAAAAOY2VsbFRleHRJc0hUTUxib29sAQAA&#10;AAhjZWxsVGV4dFRFWFQAAAABAAAAAAAJaG9yekFsaWduZW51bQAAAA9FU2xpY2VIb3J6QWxpZ24A&#10;AAAHZGVmYXVsdAAAAAl2ZXJ0QWxpZ25lbnVtAAAAD0VTbGljZVZlcnRBbGlnbgAAAAdkZWZhdWx0&#10;AAAAC2JnQ29sb3JUeXBlZW51bQAAABFFU2xpY2VCR0NvbG9yVHlwZQAAAABOb25lAAAACXRvcE91&#10;dHNldGxvbmcAAAAAAAAACmxlZnRPdXRzZXRsb25nAAAAAAAAAAxib3R0b21PdXRzZXRsb25nAAAA&#10;AAAAAAtyaWdodE91dHNldGxvbmcAAAAAADhCSU0EKAAAAAAADAAAAAE/8AAAAAAAADhCSU0EFAAA&#10;AAAABAAAAAY4QklNBAwAAAAAHeYAAAABAAAAoAAAAHgAAAHgAADhAAAAHcoAGAAB/9j/4AAQSkZJ&#10;RgABAgAASABIAAD/7QAMQWRvYmVfQ00AAf/uAA5BZG9iZQBkgAAAAAH/2wCEAAwICAgJCAwJCQwR&#10;CwoLERUPDAwPFRgTExUTExgRDAwMDAwMEQwMDAwMDAwMDAwMDAwMDAwMDAwMDAwMDAwMDAwBDQsL&#10;DQ4NEA4OEBQODg4UFA4ODg4UEQwMDAwMEREMDAwMDAwRDAwMDAwMDAwMDAwMDAwMDAwMDAwMDAwM&#10;DAwMDP/AABEIAHgAoAMBIgACEQEDEQH/3QAEAAr/xAE/AAABBQEBAQEBAQAAAAAAAAADAAECBAUG&#10;BwgJCgsBAAEFAQEBAQEBAAAAAAAAAAEAAgMEBQYHCAkKCxAAAQQBAwIEAgUHBggFAwwzAQACEQME&#10;IRIxBUFRYRMicYEyBhSRobFCIyQVUsFiMzRygtFDByWSU/Dh8WNzNRaisoMmRJNUZEXCo3Q2F9JV&#10;4mXys4TD03Xj80YnlKSFtJXE1OT0pbXF1eX1VmZ2hpamtsbW5vY3R1dnd4eXp7fH1+f3EQACAgEC&#10;BAQDBAUGBwcGBTUBAAIRAyExEgRBUWFxIhMFMoGRFKGxQiPBUtHwMyRi4XKCkkNTFWNzNPElBhai&#10;soMHJjXC0kSTVKMXZEVVNnRl4vKzhMPTdePzRpSkhbSVxNTk9KW1xdXl9VZmdoaWprbG1ub2JzdH&#10;V2d3h5ent8f/2gAMAwEAAhEDEQA/AOFyXsy7Tk77PTDmsdawS4y76TnvcHt3ud/g2v8A9Jap/YrK&#10;snHc0mwMP6R7plsAh0Gd3p2/6P8A0n/GIGBcbLC+nS0NIDCQGOY0+6rRu6p/ua+u3fb/AMIrtmU0&#10;AGvaXAgWVPO2wT+Yyv8AOs/6CSmWRQL2tbuLIOrmgb4/dY8/Q/lKtY6zEfXjl5GNYP50wHMl3v8A&#10;e36P9fb/AOe1eOhWdlY9bcouqx35F1g3OlxDGg+2Z/lR+e/00lNo4+51lLmuFG2AXkuG8gt3Vl7n&#10;O9rHe/8Alqvi0NrxHPx/0lhIE16O2+1r9m//AAj6v0v9tV6bnU31tFkNc9vqNDmvOxvsawWMdZ+j&#10;Y3/Bo/UHiksx2OFdb2vFrTqDvOn0i33tdvfu3/o0lJbrLKLa6sed10bm2EvDNfp/pHH/AKtTqwhT&#10;cLBY5/O9tgBBJ/PZoPTfuVEVNsDRkUPsqe7XJZZvIP0dz9hsr/zlqtY2torbo1ogCSdB5lJTWy6L&#10;LrsfaPa0v3OP5s7fftP520O9P/hEC/GDLiGPsc5g9baRva0B3tLnOf6n5vvfV+k/89q4+/ZcGOLG&#10;Vhu5z3u2nXd/Nj87bt/SIOXeHY+87hQSNke1zyP0gs9zX+nTXs9T+b9S1JSCwsyrReTZVW9zagWA&#10;aEgw11m7d9L3fom+l/N/nozcR9eXQ9vvY0O3vJ1B27S3X3OY5381+570HptxfudUDv26sJaGua0/&#10;QbtZU2qxnqbm/mP9RW3ZTSWekWul22ytxLbRJDdrav32/n7klL5GN6+wF5rDZ3FgG8j81rbPzGoB&#10;dbRdXiOcfs7wNtn0XN1/my5n0d30NyurNyMaqvId6OO++ywbrHOeQxgP8r+V/wAK9JTadQHC6qwO&#10;ZQG+x9hLocQ9tllZe7f6bWfvuQcWkMxN9AL3OedwrkODSWiyqvfsdu/RtQMW91eVWw2y17ptEteT&#10;I9OsG1jrN9bI+gp5zhU9mKx2ynZD2Eg6klzdvqFv6Rv+kc9JSa22ynJZjYzpNhaXlxL/AEwZ49R3&#10;57fdsc7/AM+IlOG2izc17niCC2yDB7OY6B6f8pUWUstLG5GO5zLHf0llm/3OPu9Qs9Sr3u+n+etU&#10;ANAaOAIEmdB5lJTWysZ9+TSRpW1rg6wctMg+yfb6jm+1j/8A0mgPx/SvLmvssNO21wcJY2XFzfe5&#10;3qs/4xm//hVbdkBlxY8srrY0Fznuhxn6JY385n5ir5tpdUH2bmUh01M0DnOA3+tZva/ZU1v83Vs3&#10;2/4RJT//0OGqpGKxjQPTuuePawB72tjZtZu9jnvdsY57/wBH6iI651Xo23MeLWgse4taN7dr37W7&#10;HPbv3NbsTCyy1t0Ui19zmsFZnQRPv/cqrlr/APjLECnPxoPr1uLnAthznWuIJIcxjX/R9zf+D/6C&#10;Sk1fVaCGC0Fr7NQxgLtrfzfUPt+l9L2NVjKDjj2Bp2mJmJ07+z87c1ZmULaLHspL/UudoGyLHSAf&#10;0m33fQf9D/CXepvWnj1fZcVjHkj02y9zjweX/wBlqSnLo9Mi2rIqYza3dqwbuWja5zAz03e/+x/h&#10;Ua++lzbLiGWW+1vuAeO7eW7msbtrst9v6VPfnOsy2U1P3U3BrGuY6ILnN9Rzo9+7bur2KORdk4Ra&#10;32+pbBaGuOwbXfnMftb7mfov+tpKTdKba0WF4LBp7NoaJP54cwNbYj5GbRjPay3eN35wbLRP7x9v&#10;/QRa76rtxpeLAwwY1AKyciqzGyrKiXtovMsLySxxcNW2fvf1v51n86kptMyxkuZXbXO1ziWM9weW&#10;hrq9gdH6PX1Pf7FJ5dZYackuDby8MFjWjaCNlfpurc/c/wB+z9I5Ddbi41TceysuthjgDLJMTX6V&#10;w+j6X0P+3P5aeix1tVhNM13McBa9znSWnb6Vjve5n79e389JSmVHFYyhpjIuLz+jG5wEe1rA/a3a&#10;51f+E/4REff6Lq7bGPbZsc2zcA3eGN37mlrns3Nf/wBCxRrfa+l0VC6y57ZJkGGj+dsLfoent/R7&#10;HoNGdiOB9WtxdYA0S51j3Cfos3fQ2v8A5X/CJKT19UoJYywFtr9S1oLg390PP0t39RiNnB/2Z4aS&#10;HDtG6f5Oz87cs3JbdVY/GpLnW3OdIZIc6dN1u38392v6H86tRjW4uO1rnQ2loDnuP+v9lJTl0Got&#10;srvrZW5kODtoDhJDdbW7Nj2b63f6P/SImTdS5lmQGMfa9zWmWh4EtJ+mNzdrGM/wf/XFOzMddmfZ&#10;q3B1VmwVua4gQPfY1+33fpP5tQtvycS6qqW73lj3EOIrgF7H+142s9T2b0lJ+ltsbW/eCzWNm0Ng&#10;9z7Q1r9376LkZ1GPYK7dzSfz9pLAf5XDnf8AW0au6q4F9LxYwGJHisi6q3GvtxnbvRtLnV7iS1wO&#10;uv8Awv7ln+lSU3Ksv7RZX6lTpr3u9JsOl7SwNcJ/wbdzne789J4dc44+SXD1g7Zva1paSf0fpOrc&#10;5rtzd303fmKNt+Njt+zOYTe3ae9ZJgN3U2t/NY32M/7bTVWvsxbXGktbazc21znOLth27XP97m2M&#10;2+rSkp//0eAwbrcu8utc5h5JZ7Wy39JVub9B7du7+c/cRD0+q17rcPIG+ZcZDjuPhZX7q939VEoD&#10;XYFhJDS6XOefcHBkH6DP8E3b6T2M/M/0iFnZjHPr23AGA265kwQdtmyvb7nbY3fyN6SkWTU7IyG1&#10;MBMRW5zdQ1o21ufsb73e9n0/5pWsnEO3GopaXVsc6S87gDA22Wj87b7/APz2j1U4btl9DG6SWPbp&#10;oRt93739tTNjvWFTWSNu6x5cAGg7g32n6fuZ/YSU59+K2u6PVLnAGwNc0u2tafa91rG/oW6fm+z/&#10;AK2nyDXlXi3d6TPbWH7N5BP7zv5un3u9n+k/kVbEfJyGupc9ji2oHb6rY3OdP83SXR+ja5v6a3+b&#10;QMC3fJq98CTTADS1pHuq/wCHZub9P6bElJGYttGZju1fM77ByIb72WmPezdt9Hf/AMWgZ2EKrvWr&#10;DjXZrYSYDDOn6R52u3fuWLQfkAMFlY9WvdtsIIBZJDdWO92/c7+a+mp2U12losaHhhkNOon6P0fz&#10;klNGzDOXGQ+0Moc0O2kTGg9Q+/2VfRSyGVMxQ7HsfYxsshrwWhsOut37W+/6P0bf31C6/HqzGsqd&#10;NQj1aGzt3Ndvljf5vd/IVxjq7rbn722se1te1siQQXbXPdDX2O3e3b9BJTT6fbdkONt1j2bZcXtI&#10;a3czb7nt2+l/Nv8Azm/4NS/ZtdjvUw7wdYOsmf3fWZ7m7v6inVsPTi4fo4PqEv8AeDsc3V7a27nV&#10;ez0n/o/zFDOy6jkVj1dtcht9jCfcGndsbs921v7ySkV9JzMvYydhIa57dQ1o+ifTafzo+m/2Kzk4&#10;pc/GprBNbQ4bn+9rT7ffYD7Xu27/AE/5asV0YoLLqWNbodrmaAh370fT/tJzafVNe32NbustLgA2&#10;Z2+0/S+j9NJTQsx/RvkWeo+uLQ1zSdoDvZvyA39Fx9P+a3/mMrT3ivKvFrbDW2witj9hOsfox6n0&#10;anO+n6f7n84jZVwdXvBLKZgWACbCAXbW7v8AtMyHOsf/AIX/AAaF0+7cxzqwbIhzqQBoON+OJ/nW&#10;O/nGO/nUlJKsWynOqcAXMLHb7Pl9C2Nu/wDSfQd/6SVXLwxjXepWHGp+u4mNruzN73bbf6n84tI5&#10;DYrfWBZVYQ02NcPaXENZ7D7nfS/sKVlFVrmmxgeWTtDtRr/J+i5JTTtwW5Ljk2XBuO/3gcwHa6Of&#10;7KlHLayvHbZRY6yse2A4Fmxk2bXNaNr/AH/6XeoHJxq80Cp4djNhz6xJa1zZ99bT7Xbd3qfo1dZs&#10;tOQ7c29tkM2M03bQXbN59r7XNft3MSU//9LhOpfztNddbnei0u21g6B3t12R7NrP3k2MzJLJocHV&#10;T78a6sMDh/Jn1Gu/z05tyb2WbGk2u2wQ7YZJ5Ywn3fo/Yy1yL0/Esxy99oG5wGoPP9dv738r89JS&#10;a/Mxcd4ZbYGE8CCYHidoVd2RRlltdtcbHndp6kwNzW0va3fttj3bP8Gq+Ubqst9Nj3PpvgsFpljp&#10;5b/I2/Q9Rn82jMdiY9LWWF32jY1wAlrwImv0nn27vd+b+e//AEf0EpI9zr3+jdArtL20hzHVlvsc&#10;2p0vDW2fS2ekh00fY62jRl9rnBpg2EAN121s91m91bf+L3p6r23NfvrfYHtc1lljgAS0/wA0Iaxl&#10;LnO2v3fvpMuNlTnOrN91jq2s2uDXaCRZ7N/oNrd+l3/6S1JTN1tTLK8ixkX7SLiay0nax1m+r1Gt&#10;+hs2/wBRSr6liuDfUcKnP1awyYB+i6xwbtZuVerMwrWl2SX8QDaQYBP+BbU1vu3M/nfTQMnfiveK&#10;yRda4gOaPe6Y/tVN13bWf4Sz/gklN/KqyTYXUOZQwt/S2Boc95/c0a5z/aFntd6d9dxY/ZU8Oc9z&#10;CwST7tzd9jGu2/QsWi/Ge7BGO8m2zaJ3Ogl07tu/91qq1U5WK2wWjdXslvuDWzI3hjHFrdjmPfur&#10;d/OpKX6m4uymsax1noth+wEwH/S37Nvt9P8AM3J8avKLWFjg+iQLMe2sMMA/Sa072+397ek45N1T&#10;2VB3qb2iS7Y6IJd7N30tjameo9G6fiPxg82AbnRqOCB4t/MckpLdm4tNvpWWBth7EGBP0d5aPYq4&#10;yMfLdWLaoDC/c0t9QlzNkV1uYHOcz9Jvf/UVS/1q8izFue59b5dX6uoII/NLvo2fuvZ/hP0as78T&#10;HYK3FxyWBpIZ7XgkQxlbne17dj/of4RJSR5dkuNF5g2iz0Q5jmFsCGfT2+t7He7ah1VOw62sZDL7&#10;d7og2Fohu2sMr3Of72fzv/GJV3i2qxxY8mxk13PcBOx23bW7axlT63fpmMapC4vqc81l91lkgscA&#10;4Bo/nPbv9JlPua39/wB6SmRtprtbkvYRaWH1v0ZaZaJ9Sr1Gtd/wf0v+MUq+o4rtgseKrHiQwkmA&#10;fo737djXOQa8rCtZOQ58vADXWQ5wmD+hZW39/wDO9P8AMVS/1sd76atLrXOHs+m4ztOv02V+39HW&#10;kp0MqrJ9RzqnNoqgeoWtDrLCO21o3P2qlQ708qq307AxroL3MLGy/wDRu9u6xrX/ANpaGRiufh/Z&#10;yfWe0D3PMSR+c537rVUqrycauxlwLmQNvvAEE7bGsrn3Nc3/AASSn//T8/zqrKBXRU91jntJtcQC&#10;7bva/dp7mt9be/6SvU51dtgrc11bnfzZfBD4+ltc32bv5KrOczMcbTSbA0tikuh2yY3CtoPqfS/S&#10;Pf7Pf6bFYOC1ltLqSGMqdL2/vbQdjv6/5j0lNTPxrWWh4fZbU8klsl2wjuZ9mz936CJbh25pY/c0&#10;UloIDpJBhrX7Gs2u+k38+xXbqa72hloLmA7i2YBI43qhfZTj5DaK3zjkfpqAS7bDtzo/s/Tr3JKS&#10;WsOPiA03vcxstG2IMnfaXuZ9La1jv+E/4RC6fkXZNmjzV32sHtJZt2tcz/i/3dn81+kV1lbH3W7f&#10;TNTq2gtr5IcPp2Nb7W+wubV/waBRWPsFmwbPd7jbo0hpaA1zmfmekPQs/wCuJKRHpjg8XYljHweT&#10;oQRy1jmb6f8AwNDyW23ZbW1F7DIZ6oB2tiKzuewbne5jkXMvZVfW2p7aC7a3IezQAD3bW7R9Jv72&#10;36D1aqxMWt7bqAWmCNzXEhzSI92rtySlPtrxKWNe99rjozdLnvd+6OVQsuttzmPhzKbDWywEBwbt&#10;c07d/ub/ADnvV/JxvXsqJMMZuFg7lrg32tP8rbsd/IQL8SpthdXVsAaXm0O2iS7aKq2bfTe792p/&#10;s/6tJTXzq7Kba6an2OG1rrHkBzhD3uY7f7f5X5yv0Ztd1mwtNVhksY7Xc395jm+xyrbftb/Wtp9W&#10;XNa5gcRtafZ6jatv0P37bHf8X/Nb0cYTa8imyogMrne09zt9MPb+bus/w39RJTSzca2u8HfbdW73&#10;AmXbCP393td/58/7+a/CtzLBaXNFDhuYXSXAEbiWBuz/AMEerl2PVftFoLmsO4MmATx7o/dVG22i&#10;nKbjh4fiAA2UyXhpa7cf7H5760lM8ln2fEb6Vrn1fQDWkBpb7rbNxr+n9HZ7fTUen335Ty42Or5f&#10;DQNhc32v3M/64x/7n/Bq02trnZE7XVOaAWVamCHe90e31bGH2bEGlg/Z4c0tEv32G3RjjIa5rnM9&#10;vpv2tSUiHTHte23Esa8Hh0+793axw30/9FiHcyzIzf0Dn17nFvqgENDRP5zfc/ejZeQxmU2qqwU1&#10;lwbkPb7dWzLQWD6e1216tU4uNU8W0DbLYO1xLXNOomd39hJSrbq8WtrSX2vIiturrHkKh6tlvUGn&#10;3MpucwSYO17QfSa1/vZ7bFevxjdfU8uitrXNsb3cCQ7bP7r4/SKvdjVU2OfXX6e0NIt3bZc5xdtr&#10;q2+nbt/0H7n82kp//9TjaxRXdLCHbh6b7C7c4PBltb9dtXqe/wBm1n6RHc5rSA5waXHa0ExJ/dEr&#10;N6dT6NTrLvcx26r04Lt87X7WN/P2vbZ/01Y2G30279+LdrUXtmxpjd6bbHfR3Ma7ZZ77PzElNtU8&#10;qi31d2LVUwls23vAPf6LWQ/3fnOe2rerYc15JaQ6DDoIMH93RQyazZQ9gkkjQNgGQZ9rne1qSnGZ&#10;dTXdWd4LWWCx2wODCQe7Hhm1236Dla6rZXXfUydu1rtwbpIsMODtoPs/Of8A109AzqhbXc2x7Awk&#10;NEubI27me8u9Rmxzt/8A4CpGzIdXY6hthsJY31GBzdPPeK32PbUz/i/f/wAIkpHi12uY01tpycYG&#10;H17YcO/tda1j9zf+MWoGtaNrQA0aAAQPkFT6fj3Vb3XzvcAAS7cD30n3s/l7lcSUsXNDg0uAc6dr&#10;SdTHO0IWS6vaKrNpFhBcHGAGA++xzpbs/drd/plG1pNtdlBYbLRta4tDwGt3F1rH7vbta/8A65+j&#10;QMhtdtdtdBcbmOc57nA7rH1t2ex3/Bep9Bn82kpPU7HZZ+iLSy4ACwOLybB/gnWOc/8AMO6piOXN&#10;Dg0uAc76IJAJj9395ZuDU2nHe7I/SVWbqwwAu3tb+ka9rR/152/8xWgw2WVNc/1KXgPoe5s2abbP&#10;T9X836LX7tnqWMSU2VSyaLW2OdjVVVM27rbnNBJj81rNtn/gdauBzXCWkOExIIIn5IWXU63HcxgJ&#10;doWhpAMj+U72tSU5WPfVXk07XgsY/cQ3cGEu9jn7Xhux7UfqVlTMptc7AyvY5rdAQ47tr9n+DUqh&#10;lsrtqyW2PrDZHJZEgPbDt29ux27/AEjNn6NSssy30vNAs9R7wHPYC2dCbHbXem9zvaxn6T/raSmG&#10;LXa8MIZTk4hcGuAZtc3+WN7WPdt3f8ItMAAANAAGgA0ACqdPotpa83TvcRqTuBA/ObPvb/VerZIA&#10;JJgDUk6ABJS25u7ZuG8iQ2dY/e2oWQajtrs27SQ5+4xtaJh+6W7Huf7KlGxjzc12O5gsuH0y0P2s&#10;aNrrK3z5sb6f571Wy2tux3jHLi6vc524HdYZbS6zcf5z02+o3/g0lP8A/9Xi7AHzse2urGLdrd2w&#10;GR7v0o99VWx3o17Pp2eoomh1zYqmpsEjfabNziHMH0X2ent3u/S7v+todf2V7zUxhyKt7XnaAJ2x&#10;W91mnq3Nb7n+1z/5xU3NuxLNri+hhP0ho9wk/Qf/ADbPa/8AfSUzDrMeQbbGMon06qyGnT6Tri72&#10;fzns/wAL/mLSblsGK3JvHohwnaTJP7uz+us7qJb6rS5pcz2uewGJcWs9u/3OerttN2Q3Gds+zlhO&#10;5sguY0gBpZ/L2t/63/YSU1Mm99uXVLXNot21OZayNo3te/n2e/Z9JLObdj2V1Ms322iXP2w4bX72&#10;u9m5309/9hFvwaWWEU12CWl7i0t2BshrWbbPbft2/wA1u9Sz/SJP25jhdYx7qyWse2p0D+02PUu9&#10;3u/wfo/8Z6iSm3Tl03WGsbq7B+ZYNriP32tVDIy7rLXhr7ca2kw1kgs0437dv847879LWrYwvTyM&#10;c1R6VZO8HsdpbvZ/xv5+389UMtzjnF3ouqtAG8bg8Pb9Hdsj3ez9xJTYxMWwVi4aBxLvSa70yQ4D&#10;1Ayxp/Rt3tb6f76K3Qm6t3p+g0kVvs3kk/v7n2No3fzTNv56q573m8UVOcQWtHpGXNcA0BvptZue&#10;z2/SRa6vs9Ac+l/qlrmWPdEe93tY9p9T1Ppf4P8ASpKT2OF02tcGMpIArLvSJDh7t7xtfTv+jV/x&#10;ai/Gfewiua2w7a19nqbi4bJ+nY2r2ep7t/8A0ELHONZFTWOvqY8WS0BvbZvdWGix+1w2/wCjVNrb&#10;8WwV2OfSHaQ32vd/VsPs/wAyxJTMXWUAuNtjWUy2qpkNAAOhu3ezc92/2em9/wDOLUdlMZjtvvBq&#10;LxIq5cSfzWfvLN6hH2v3VmyvdPptO3c90F0O1fYr11N2RZj2Ob6O0OFomXNBj2scI+m1uz/g0lNS&#10;y99uexpBbTcWAC1mrS0zsh3t91ibJF2Pk1U1vLnODLH2hkv9psa2dm7d7Hf20azEqpuJpY9oa31H&#10;uBArGvsb6Tv57Z+6x3q/8ZYouazMeLbK7DXa8MIY4Q3Ta3e2N9mz/TfzbPofpElN2jLpyHOa0OY9&#10;vNVg2vj97as63Lvte9zH2Y9tTi0VEg1yPzHRt97/APhGP3q2zCNeVS+s/omNdIPZxG07P5Nrj6n/&#10;AAf6RUL3F2a9xpND4IuaXBwII+nED+vvZ/xiSm1i4lldTbGyWOk+kHlhLXbD7bJb+ezdXX+exEHt&#10;3ZFbtopEei6z1CQ76Yd7rPRfZDfR2O+n/OKrnPsflvorLnidaTLgYOnpbNzq+P5CmKWY2OGuqcx7&#10;mem+10bS5zi7a6uLPU2fTZ6SSn//1uCwcf7NS/KkkCPTLhAIcNj7HD6Xp7v0n/FsVq3KdjhvqEXs&#10;uA9PaNkk7faRL27HNfua9c6kkp3a8K8Zjb7msOpILHODmEe5vgxzP8H7VeXKJJKemyNjmClw3eq4&#10;NDJIJg7nP9v+ia31FGquum72lzja2Ba924naZ9L93/hP89c2kkp6tVs7Gdf6WxoL2kw5ziGsH0t0&#10;M97nuXOpJKegryLKXNw3NAvLRteDLCJ2S76D/Yxv9tPdWcltuMXh76xuDgNvuc17GMs5b+dvXPJJ&#10;KdrDo+x45vfLSTtG8EAB5raX2N+l7XsVi3JdjllVg9c3ECsABskna4WD3NXOpJKd6jDuZltuuDXH&#10;3EWMc6Wu59zXRuY/c76CurlEklPTXhrwylw3eo4QASCA33OtBH+jUaW1U2ljSSbWhzXuduLtu7cx&#10;v5v6Nrt/t/fXNpJKerVTOxX5Dq3VtBe2Rve5wa0DXRjPdvfK59JJT0LMi1rxhkBuRA/SfSaRBLrI&#10;Gzc/a36P76a6t2VXbRvD30/Rc0bQXODmenZ/LZ7lz6SSn//ZOEJJTQQhAAAAAABVAAAAAQEAAAAP&#10;AEEAZABvAGIAZQAgAFAAaABvAHQAbwBzAGgAbwBwAAAAEwBBAGQAbwBiAGUAIABQAGgAbwB0AG8A&#10;cwBoAG8AcAAgAEMAUwAyAAAAAQA4QklND6AAAAAAAPhtYW5pSVJGUgAAAOw4QklNQW5EcwAAAMwA&#10;AAAQAAAAAQAAAAAAAG51bGwAAAADAAAAAEFGU3Rsb25nAAAAAAAAAABGckluVmxMcwAAAAFPYmpj&#10;AAAAAQAAAAAAAG51bGwAAAABAAAAAEZySURsb25nGzL7vwAAAABGU3RzVmxMcwAAAAFPYmpjAAAA&#10;AQAAAAAAAG51bGwAAAAEAAAAAEZzSURsb25nAAAAAAAAAABBRnJtbG9uZwAAAAAAAAAARnNGclZs&#10;THMAAAABbG9uZxsy+78AAAAATENudGxvbmcAAAAAAAA4QklNUm9sbAAAAAgAAAAAAAAAADhCSU0P&#10;oQAAAAAAHG1mcmkAAAACAAAAEAAAAAEAAAAAAAAAAQAAAAA4QklNBAYAAAAAAAcACAAAAAEBAP/h&#10;OrFodHRwOi8vbnMuYWRvYmUuY29tL3hhcC8xLjAvADw/eHBhY2tldCBiZWdpbj0i77u/IiBpZD0i&#10;VzVNME1wQ2VoaUh6cmVTek5UY3prYzlkIj8+Cjx4OnhtcG1ldGEgeG1sbnM6eD0iYWRvYmU6bnM6&#10;bWV0YS8iIHg6eG1wdGs9IjMuMS4xLTExMiI+CiAgIDxyZGY6UkRGIHhtbG5zOnJkZj0iaHR0cDov&#10;L3d3dy53My5vcmcvMTk5OS8wMi8yMi1yZGYtc3ludGF4LW5zIyI+CiAgICAgIDxyZGY6RGVzY3Jp&#10;cHRpb24gcmRmOmFib3V0PSIiCiAgICAgICAgICAgIHhtbG5zOmRjPSJodHRwOi8vcHVybC5vcmcv&#10;ZGMvZWxlbWVudHMvMS4xLyI+CiAgICAgICAgIDxkYzpmb3JtYXQ+aW1hZ2UvanBlZzwvZGM6Zm9y&#10;bWF0PgogICAgICA8L3JkZjpEZXNjcmlwdGlvbj4KICAgICAgPHJkZjpEZXNjcmlwdGlvbiByZGY6&#10;YWJvdXQ9IiIKICAgICAgICAgICAgeG1sbnM6eGFwPSJodHRwOi8vbnMuYWRvYmUuY29tL3hhcC8x&#10;LjAvIj4KICAgICAgICAgPHhhcDpDcmVhdG9yVG9vbD5BZG9iZSBQaG90b3Nob3AgQ1MyIFdpbmRv&#10;d3M8L3hhcDpDcmVhdG9yVG9vbD4KICAgICAgICAgPHhhcDpDcmVhdGVEYXRlPjIwMDktMDQtMzBU&#10;MDc6Mzk6MzMtMDc6MDA8L3hhcDpDcmVhdGVEYXRlPgogICAgICAgICA8eGFwOk1vZGlmeURhdGU+&#10;MjAwOS0wNC0zMFQwNzozOTozMy0wNzowMDwveGFwOk1vZGlmeURhdGU+CiAgICAgICAgIDx4YXA6&#10;TWV0YWRhdGFEYXRlPjIwMDktMDQtMzBUMDc6Mzk6MzMtMDc6MDA8L3hhcDpNZXRhZGF0YURhdGU+&#10;CiAgICAgIDwvcmRmOkRlc2NyaXB0aW9uPgogICAgICA8cmRmOkRlc2NyaXB0aW9uIHJkZjphYm91&#10;dD0iIgogICAgICAgICAgICB4bWxuczp4YXBNTT0iaHR0cDovL25zLmFkb2JlLmNvbS94YXAvMS4w&#10;L21tLyIKICAgICAgICAgICAgeG1sbnM6c3RSZWY9Imh0dHA6Ly9ucy5hZG9iZS5jb20veGFwLzEu&#10;MC9zVHlwZS9SZXNvdXJjZVJlZiMiPgogICAgICAgICA8eGFwTU06RG9jdW1lbnRJRD51dWlkOjNE&#10;QTVGMUExOTQzNURFMTFBMjkyOTcyNTA2QTVDNTE1PC94YXBNTTpEb2N1bWVudElEPgogICAgICAg&#10;ICA8eGFwTU06SW5zdGFuY2VJRD51dWlkOjNFQTVGMUExOTQzNURFMTFBMjkyOTcyNTA2QTVDNTE1&#10;PC94YXBNTTpJbnN0YW5jZUlEPgogICAgICAgICA8eGFwTU06RGVyaXZlZEZyb20gcmRmOnBhcnNl&#10;VHlwZT0iUmVzb3VyY2UiPgogICAgICAgICAgICA8c3RSZWY6aW5zdGFuY2VJRD51dWlkOjM0MzEw&#10;MkY2RTUzNERFMTFCMzdGQTM2OTNFMkFFRDQ4PC9zdFJlZjppbnN0YW5jZUlEPgogICAgICAgICAg&#10;ICA8c3RSZWY6ZG9jdW1lbnRJRD51dWlkOjMzMzEwMkY2RTUzNERFMTFCMzdGQTM2OTNFMkFFRDQ4&#10;PC9zdFJlZjpkb2N1bWVudElEPgogICAgICAgICA8L3hhcE1NOkRlcml2ZWRGcm9tPgogICAgICA8&#10;L3JkZjpEZXNjcmlwdGlvbj4KICAgICAgPHJkZjpEZXNjcmlwdGlvbiByZGY6YWJvdXQ9IiIKICAg&#10;ICAgICAgICAgeG1sbnM6dGlmZj0iaHR0cDovL25zLmFkb2JlLmNvbS90aWZmLzEuMC8iPgogICAg&#10;ICAgICA8dGlmZjpPcmllbnRhdGlvbj4xPC90aWZmOk9yaWVudGF0aW9uPgogICAgICAgICA8dGlm&#10;ZjpYUmVzb2x1dGlvbj4xNTAwMDAwLzEwMDAwPC90aWZmOlhSZXNvbHV0aW9uPgogICAgICAgICA8&#10;dGlmZjpZUmVzb2x1dGlvbj4xNTAwMDAwLzEwMDAwPC90aWZmOllSZXNvbHV0aW9uPgogICAgICAg&#10;ICA8dGlmZjpSZXNvbHV0aW9uVW5pdD4yPC90aWZmOlJlc29sdXRpb25Vbml0PgogICAgICAgICA8&#10;dGlmZjpOYXRpdmVEaWdlc3Q+MjU2LDI1NywyNTgsMjU5LDI2MiwyNzQsMjc3LDI4NCw1MzAsNTMx&#10;LDI4MiwyODMsMjk2LDMwMSwzMTgsMzE5LDUyOSw1MzIsMzA2LDI3MCwyNzEsMjcyLDMwNSwzMTUs&#10;MzM0MzI7MzYzOEIzQTdERDU1RjM3OTNFRjNCMDQ0MDI5MEFCRTc8L3RpZmY6TmF0aXZlRGlnZXN0&#10;PgogICAgICA8L3JkZjpEZXNjcmlwdGlvbj4KICAgICAgPHJkZjpEZXNjcmlwdGlvbiByZGY6YWJv&#10;dXQ9IiIKICAgICAgICAgICAgeG1sbnM6ZXhpZj0iaHR0cDovL25zLmFkb2JlLmNvbS9leGlmLzEu&#10;MC8iPgogICAgICAgICA8ZXhpZjpQaXhlbFhEaW1lbnNpb24+MTUwMDwvZXhpZjpQaXhlbFhEaW1l&#10;bnNpb24+CiAgICAgICAgIDxleGlmOlBpeGVsWURpbWVuc2lvbj4xMTI1PC9leGlmOlBpeGVsWURp&#10;bWVuc2lvbj4KICAgICAgICAgPGV4aWY6Q29sb3JTcGFjZT4tMTwvZXhpZjpDb2xvclNwYWNlPgog&#10;ICAgICAgICA8ZXhpZjpOYXRpdmVEaWdlc3Q+MzY4NjQsNDA5NjAsNDA5NjEsMzcxMjEsMzcxMjIs&#10;NDA5NjIsNDA5NjMsMzc1MTAsNDA5NjQsMzY4NjcsMzY4NjgsMzM0MzQsMzM0MzcsMzQ4NTAsMzQ4&#10;NTIsMzQ4NTUsMzQ4NTYsMzczNzcsMzczNzgsMzczNzksMzczODAsMzczODEsMzczODIsMzczODMs&#10;MzczODQsMzczODUsMzczODYsMzczOTYsNDE0ODMsNDE0ODQsNDE0ODYsNDE0ODcsNDE0ODgsNDE0&#10;OTIsNDE0OTMsNDE0OTUsNDE3MjgsNDE3MjksNDE3MzAsNDE5ODUsNDE5ODYsNDE5ODcsNDE5ODgs&#10;NDE5ODksNDE5OTAsNDE5OTEsNDE5OTIsNDE5OTMsNDE5OTQsNDE5OTUsNDE5OTYsNDIwMTYsMCwy&#10;LDQsNSw2LDcsOCw5LDEwLDExLDEyLDEzLDE0LDE1LDE2LDE3LDE4LDIwLDIyLDIzLDI0LDI1LDI2&#10;LDI3LDI4LDMwO0E0RTM5NUM0REIyNjBDMTE4NzUwQkYzMzE5QUM5RUJDPC9leGlmOk5hdGl2ZURp&#10;Z2VzdD4KICAgICAgPC9yZGY6RGVzY3JpcHRpb24+CiAgICAgIDxyZGY6RGVzY3JpcHRpb24gcmRm&#10;OmFib3V0PSIiCiAgICAgICAgICAgIHhtbG5zOnBob3Rvc2hvcD0iaHR0cDovL25zLmFkb2JlLmNv&#10;bS9waG90b3Nob3AvMS4wLyI+CiAgICAgICAgIDxwaG90b3Nob3A6Q29sb3JNb2RlPjE8L3Bob3Rv&#10;c2hvcDpDb2xvck1vZGU+CiAgICAgICAgIDxwaG90b3Nob3A6SUNDUHJvZmlsZT5Eb3QgR2FpbiAy&#10;MCU8L3Bob3Rvc2hvcDpJQ0NQcm9maWxlPgogICAgICAgICA8cGhvdG9zaG9wOkhpc3RvcnkvPgog&#10;ICAgICA8L3JkZjpEZXNjcmlwdGlvbj4KICAgPC9yZGY6UkRGPgo8L3g6eG1wbWV0YT4KICAgICAg&#10;ICAgICAgICAgICAgICAgICAgICAgICAgICAgICAgICAgICAgICAgICAgICAgICAgICAgICAgICAg&#10;ICAgICAgICAgICAgICAgICAgICAgICAgICAgICAgICAgICAgIAogICAgICAgICAgICAgICAgICAg&#10;ICAgICAgICAgICAgICAgICAgICAgICAgICAgICAgICAgICAgICAgICAgICAgICAgICAgICAgICAg&#10;ICAgICAgICAgICAgICAgICAgICAgICAgCiAgICAgICAgICAgICAgICAgICAgICAgICAgICAgICAg&#10;ICAgICAgICAgICAgICAgICAgICAgICAgICAgICAgICAgICAgICAgICAgICAgICAgICAgICAgICAg&#10;ICAgICAgICAgICAKICAgICAgICAgICAgICAgICAgICAgICAgICAgICAgICAgICAgICAgICAgICAg&#10;ICAgICAgICAgICAgICAgICAgICAgICAgICAgICAgICAgICAgICAgICAgICAgICAgICAgICAgIAog&#10;ICAgICAgICAgICAgICAgICAgICAgICAgICAgICAgICAgICAgICAgICAgICAgICAgICAgICAgICAg&#10;ICAgICAgICAgICAgICAgICAgICAgICAgICAgICAgICAgICAgICAgICAgCiAgICAgICAgICAgICAg&#10;ICAgICAgICAgICAgICAgICAgICAgICAgICAgICAgICAgICAgICAgICAgICAgICAgICAgICAgICAg&#10;ICAgICAgICAgICAgICAgICAgICAgICAgICAgICAKICAgICAgICAgICAgICAgICAgICAgICAgICAg&#10;ICAgICAgICAgICAgICAgICAgICAgICAgICAgICAgICAgICAgICAgICAgICAgICAgICAgICAgICAg&#10;ICAgICAgICAgICAgICAgIAogICAgICAgICAgICAgICAgICAgICAgICAgICAgICAgICAgICAgICAg&#10;ICAgICAgICAgICAgICAgICAgICAgICAgICAgICAgICAgICAgICAgICAgICAgICAgICAgICAgICAg&#10;ICAgCiAgICAgICAgICAgICAgICAgICAgICAgICAgICAgICAgICAgICAgICAgICAgICAgICAgICAg&#10;ICAgICAgICAgICAgICAgICAgICAgICAgICAgICAgICAgICAgICAgICAgICAgICAKICAgICAgICAg&#10;ICAgICAgICAgICAgICAgICAgICAgICAgICAgICAgICAgICAgICAgICAgICAgICAgICAgICAgICAg&#10;ICAgICAgICAgICAgICAgICAgICAgICAgICAgICAgICAgIAogICAgICAgICAgICAgICAgICAgICAg&#10;ICAgICAgICAgICAgICAgICAgICAgICAgICAgICAgICAgICAgICAgICAgICAgICAgICAgICAgICAg&#10;ICAgICAgICAgICAgICAgICAgICAgCiAgICAgICAgICAgICAgICAgICAgICAgICAgICAgICAgICAg&#10;ICAgICAgICAgICAgICAgICAgICAgICAgICAgICAgICAgICAgICAgICAgICAgICAgICAgICAgICAg&#10;ICAgICAgICAKICAgICAgICAgICAgICAgICAgICAgICAgICAgICAgICAgICAgICAgICAgICAgICAg&#10;ICAgICAgICAgICAgICAgICAgICAgICAgICAgICAgICAgICAgICAgICAgICAgICAgICAgIAogICAg&#10;ICAgICAgICAgICAgICAgICAgICAgICAgICAgICAgICAgICAgICAgICAgICAgICAgICAgICAgICAg&#10;ICAgICAgICAgICAgICAgICAgICAgICAgICAgICAgICAgICAgICAgCiAgICAgICAgICAgICAgICAg&#10;ICAgICAgICAgICAgICAgICAgICAgICAgICAgICAgICAgICAgICAgICAgICAgICAgICAgICAgICAg&#10;ICAgICAgICAgICAgICAgICAgICAgICAgICAKICAgICAgICAgICAgICAgICAgICAgICAgICAgICAg&#10;ICAgICAgICAgICAgICAgICAgICAgICAgICAgICAgICAgICAgICAgICAgICAgICAgICAgICAgICAg&#10;ICAgICAgICAgICAgIAogICAgICAgICAgICAgICAgICAgICAgICAgICAgICAgICAgICAgICAgICAg&#10;ICAgICAgICAgICAgICAgICAgICAgICAgICAgICAgICAgICAgICAgICAgICAgICAgICAgICAgICAg&#10;CiAgICAgICAgICAgICAgICAgICAgICAgICAgICAgICAgICAgICAgICAgICAgICAgICAgICAgICAg&#10;ICAgICAgICAgICAgICAgICAgICAgICAgICAgICAgICAgICAgICAgICAgICAKICAgICAgICAgICAg&#10;ICAgICAgICAgICAgICAgICAgICAgICAgICAgICAgICAgICAgICAgICAgICAgICAgICAgICAgICAg&#10;ICAgICAgICAgICAgICAgICAgICAgICAgICAgICAgIAogICAgICAgICAgICAgICAgICAgICAgICAg&#10;ICAgICAgICAgICAgICAgICAgICAgICAgICAgICAgICAgICAgICAgICAgICAgICAgICAgICAgICAg&#10;ICAgICAgICAgICAgICAgICAgCiAgICAgICAgICAgICAgICAgICAgICAgICAgICAgICAgICAgICAg&#10;ICAgICAgICAgICAgICAgICAgICAgICAgICAgICAgICAgICAgICAgICAgICAgICAgICAgICAgICAg&#10;ICAgICAKICAgICAgICAgICAgICAgICAgICAgICAgICAgICAgICAgICAgICAgICAgICAgICAgICAg&#10;ICAgICAgICAgICAgICAgICAgICAgICAgICAgICAgICAgICAgICAgICAgICAgICAgIAogICAgICAg&#10;ICAgICAgICAgICAgICAgICAgICAgICAgICAgICAgICAgICAgICAgICAgICAgICAgICAgICAgICAg&#10;ICAgICAgICAgICAgICAgICAgICAgICAgICAgICAgICAgICAgCiAgICAgICAgICAgICAgICAgICAg&#10;ICAgICAgICAgICAgICAgICAgICAgICAgICAgICAgICAgICAgICAgICAgICAgICAgICAgICAgICAg&#10;ICAgICAgICAgICAgICAgICAgICAgICAKICAgICAgICAgICAgICAgICAgICAgICAgICAgICAgICAg&#10;ICAgICAgICAgICAgICAgICAgICAgICAgICAgICAgICAgICAgICAgICAgICAgICAgICAgICAgICAg&#10;ICAgICAgICAgIAogICAgICAgICAgICAgICAgICAgICAgICAgICAgICAgICAgICAgICAgICAgICAg&#10;ICAgICAgICAgICAgICAgICAgICAgICAgICAgICAgICAgICAgICAgICAgICAgICAgICAgICAgCiAg&#10;ICAgICAgICAgICAgICAgICAgICAgICAgICAgICAgICAgICAgICAgICAgICAgICAgICAgICAgICAg&#10;ICAgICAgICAgICAgICAgICAgICAgICAgICAgICAgICAgICAgICAgICAKICAgICAgICAgICAgICAg&#10;ICAgICAgICAgICAgICAgICAgICAgICAgICAgICAgICAgICAgICAgICAgICAgICAgICAgICAgICAg&#10;ICAgICAgICAgICAgICAgICAgICAgICAgICAgIAogICAgICAgICAgICAgICAgICAgICAgICAgICAg&#10;ICAgICAgICAgICAgICAgICAgICAgICAgICAgICAgICAgICAgICAgICAgICAgICAgICAgICAgICAg&#10;ICAgICAgICAgICAgICAgCiAgICAgICAgICAgICAgICAgICAgICAgICAgICAgICAgICAgICAgICAg&#10;ICAgICAgICAgICAgICAgICAgICAgICAgICAgICAgICAgICAgICAgICAgICAgICAgICAgICAgICAg&#10;ICAKICAgICAgICAgICAgICAgICAgICAgICAgICAgICAgICAgICAgICAgICAgICAgICAgICAgICAg&#10;ICAgICAgICAgICAgICAgICAgICAgICAgICAgICAgICAgICAgICAgICAgICAgIAogICAgICAgICAg&#10;ICAgICAgICAgICAgICAgICAgICAgICAgICAgICAgICAgICAgICAgICAgICAgICAgICAgICAgICAg&#10;ICAgICAgICAgICAgICAgICAgICAgICAgICAgICAgICAgCiAgICAgICAgICAgICAgICAgICAgICAg&#10;ICAgICAgICAgICAgICAgICAgICAgICAgICAgICAgICAgICAgICAgICAgICAgICAgICAgICAgICAg&#10;ICAgICAgICAgICAgICAgICAgICAKICAgICAgICAgICAgICAgICAgICAgICAgICAgICAgICAgICAg&#10;ICAgICAgICAgICAgICAgICAgICAgICAgICAgICAgICAgICAgICAgICAgICAgICAgICAgICAgICAg&#10;ICAgICAgIAogICAgICAgICAgICAgICAgICAgICAgICAgICAgICAgICAgICAgICAgICAgICAgICAg&#10;ICAgICAgICAgICAgICAgICAgICAgICAgICAgICAgICAgICAgICAgICAgICAgICAgICAgCiAgICAg&#10;ICAgICAgICAgICAgICAgICAgICAgICAgICAgICAgICAgICAgICAgICAgICAgICAgICAgICAgICAg&#10;ICAgICAgICAgICAgICAgICAgICAgICAgICAgICAgICAgICAgICAKICAgICAgICAgICAgICAgICAg&#10;ICAgICAgICAgICAgICAgICAgICAgICAgICAgICAgICAgICAgICAgICAgICAgICAgICAgICAgICAg&#10;ICAgICAgICAgICAgICAgICAgICAgICAgIAogICAgICAgICAgICAgICAgICAgICAgICAgICAgICAg&#10;ICAgICAgICAgICAgICAgICAgICAgICAgICAgICAgICAgICAgICAgICAgICAgICAgICAgICAgICAg&#10;ICAgICAgICAgICAgCiAgICAgICAgICAgICAgICAgICAgICAgICAgICAgICAgICAgICAgICAgICAg&#10;ICAgICAgICAgICAgICAgICAgICAgICAgICAgICAgICAgICAgICAgICAgICAgICAgICAgICAgICAK&#10;ICAgICAgICAgICAgICAgICAgICAgICAgICAgICAgICAgICAgICAgICAgICAgICAgICAgICAgICAg&#10;ICAgICAgICAgICAgICAgICAgICAgICAgICAgICAgICAgICAgICAgICAgIAogICAgICAgICAgICAg&#10;ICAgICAgICAgICAgICAgICAgICAgICAgICAgICAgICAgICAgICAgICAgICAgICAgICAgICAgICAg&#10;ICAgICAgICAgICAgICAgICAgICAgICAgICAgICAgCiAgICAgICAgICAgICAgICAgICAgICAgICAg&#10;ICAgICAgICAgICAgICAgICAgICAgICAgICAgICAgICAgICAgICAgICAgICAgICAgICAgICAgICAg&#10;ICAgICAgICAgICAgICAgICAKICAgICAgICAgICAgICAgICAgICAgICAgICAgICAgICAgICAgICAg&#10;ICAgICAgICAgICAgICAgICAgICAgICAgICAgICAgICAgICAgICAgICAgICAgICAgICAgICAgICAg&#10;ICAgIAogICAgICAgICAgICAgICAgICAgICAgICAgICAgICAgICAgICAgICAgICAgICAgICAgICAg&#10;ICAgICAgICAgICAgICAgICAgICAgICAgICAgICAgICAgICAgICAgICAgICAgICAgCiAgICAgICAg&#10;ICAgICAgICAgICAgICAgICAgICAgICAgICAgICAgICAgICAgICAgICAgICAgICAgICAgICAgICAg&#10;ICAgICAgICAgICAgICAgICAgICAgICAgICAgICAgICAgICAKICAgICAgICAgICAgICAgICAgICAg&#10;ICAgICAgICAgICAgICAgICAgICAgICAgICAgICAgICAgICAgICAgICAgICAgICAgICAgICAgICAg&#10;ICAgICAgICAgICAgICAgICAgICAgIAogICAgICAgICAgICAgICAgICAgICAgICAgICAgICAgICAg&#10;ICAgICAgICAgICAgICAgICAgICAgICAgICAgICAgICAgICAgICAgICAgICAgICAgICAgICAgICAg&#10;ICAgICAgICAgCiAgICAgICAgICAgICAgICAgICAgICAgICAgICAgICAgICAgICAgICAgICAgICAg&#10;ICAgICAgICAgICAgICAgICAgICAgICAgICAgICAgICAgICAgICAgICAgICAgICAgICAgICAKICAg&#10;ICAgICAgICAgICAgICAgICAgICAgICAgICAgICAgICAgICAgICAgICAgICAgICAgICAgICAgICAg&#10;ICAgICAgICAgICAgICAgICAgICAgICAgICAgICAgICAgICAgICAgIAogICAgICAgICAgICAgICAg&#10;ICAgICAgICAgICAgICAgICAgICAgICAgICAgICAgICAgICAgICAgICAgICAgICAgICAgICAgICAg&#10;ICAgICAgICAgICAgICAgICAgICAgICAgICAgCiAgICAgICAgICAgICAgICAgICAgICAgICAgICAg&#10;ICAgICAgICAgICAgICAgICAgICAgICAgICAgICAgICAgICAgICAgICAgICAgICAgICAgICAgICAg&#10;ICAgICAgICAgICAgICAKICAgICAgICAgICAgICAgICAgICAgICAgICAgICAgICAgICAgICAgICAg&#10;ICAgICAgICAgICAgICAgICAgICAgICAgICAgICAgICAgICAgICAgICAgICAgICAgICAgICAgICAg&#10;IAogICAgICAgICAgICAgICAgICAgICAgICAgICAgICAgICAgICAgICAgICAgICAgICAgICAgICAg&#10;ICAgICAgICAgICAgICAgICAgICAgICAgICAgICAgICAgICAgICAgICAgICAgCiAgICAgICAgICAg&#10;ICAgICAgICAgICAgICAgICAgICAgICAgICAgICAgICAgICAgICAgICAgICAgICAgICAgICAgICAg&#10;ICAgICAgICAgICAgICAgICAgICAgICAgICAgICAgICAKICAgICAgICAgICAgICAgICAgICAgICAg&#10;ICAgICAgICAgICAgICAgICAgICAgICAgICAgICAgICAgICAgICAgICAgICAgICAgICAgICAgICAg&#10;ICAgICAgICAgICAgICAgICAgIAogICAgICAgICAgICAgICAgICAgICAgICAgICAgICAgICAgICAg&#10;ICAgICAgICAgICAgICAgICAgICAgICAgICAgICAgICAgICAgICAgICAgICAgICAgICAgICAgICAg&#10;ICAgICAgCiAgICAgICAgICAgICAgICAgICAgICAgICAgICAgICAgICAgICAgICAgICAgICAgICAg&#10;ICAgICAgICAgICAgICAgICAgICAgICAgICAgICAgICAgICAgICAgICAgICAgICAgICAKICAgICAg&#10;ICAgICAgICAgICAgICAgICAgICAgICAgICAgICAgICAgICAgICAgICAgICAgICAgICAgICAgICAg&#10;ICAgICAgICAgICAgICAgICAgICAgICAgICAgICAgICAgICAgIAogICAgICAgICAgICAgICAgICAg&#10;ICAgICAgICAgICAgICAgICAgICAgICAgICAgICAgICAgICAgICAgICAgICAgICAgICAgICAgICAg&#10;ICAgICAgICAgICAgICAgICAgICAgICAgCiAgICAgICAgICAgICAgICAgICAgICAgICAgICAgICAg&#10;ICAgICAgICAgICAgICAgICAgICAgICAgICAgICAgICAgICAgICAgICAgICAgICAgICAgICAgICAg&#10;ICAgICAgICAgICAKICAgICAgICAgICAgICAgICAgICAgICAgICAgICAgICAgICAgICAgICAgICAg&#10;ICAgICAgICAgICAgICAgICAgICAgICAgICAgICAgICAgICAgICAgICAgICAgICAgICAgICAgIAog&#10;ICAgICAgICAgICAgICAgICAgICAgICAgICAgICAgICAgICAgICAgICAgICAgICAgICAgICAgICAg&#10;ICAgICAgICAgICAgICAgICAgICAgICAgICAgICAgICAgICAgICAgICAgCiAgICAgICAgICAgICAg&#10;ICAgICAgICAgICAgICAgICAgICAgICAgICAgICAgICAgICAgICAgICAgICAgICAgICAgICAgICAg&#10;ICAgICAgICAgICAgICAgICAgICAgICAgICAgICAKICAgICAgICAgICAgICAgICAgICAgICAgICAg&#10;ICAgICAgICAgICAgICAgICAgICAgICAgICAgICAgICAgICAgICAgICAgICAgICAgICAgICAgICAg&#10;ICAgICAgICAgICAgICAgIAogICAgICAgICAgICAgICAgICAgICAgICAgICAgICAgICAgICAgICAg&#10;ICAgICAgICAgICAgICAgICAgICAgICAgICAgICAgICAgICAgICAgICAgICAgICAgICAgICAgICAg&#10;ICAgCiAgICAgICAgICAgICAgICAgICAgICAgICAgICAgICAgICAgICAgICAgICAgICAgICAgICAg&#10;ICAgICAgICAgICAgICAgICAgICAgICAgICAgICAgICAgICAgICAgICAgICAgICAKICAgICAgICAg&#10;ICAgICAgICAgICAgICAgICAgICAgICAgICAgICAgICAgICAgICAgICAgICAgICAgICAgICAgICAg&#10;ICAgICAgICAgICAgICAgICAgICAgICAgICAgICAgICAgIAogICAgICAgICAgICAgICAgICAgICAg&#10;ICAgICAgICAgICAgICAgICAgICAgICAgICAgICAgICAgICAgICAgICAgICAgICAgICAgICAgICAg&#10;ICAgICAgICAgICAgICAgICAgICAgCiAgICAgICAgICAgICAgICAgICAgICAgICAgICAgICAgICAg&#10;ICAgICAgICAgICAgICAgICAgICAgICAgICAgICAgICAgICAgICAgICAgICAgICAgICAgICAgICAg&#10;ICAgICAgICAKICAgICAgICAgICAgICAgICAgICAgICAgICAgICAgICAgICAgICAgICAgICAgICAg&#10;ICAgICAgICAgICAgICAgICAgICAgICAgICAgICAgICAgICAgICAgICAgICAgICAgICAgIAogICAg&#10;ICAgICAgICAgICAgICAgICAgICAgICAgICAgICAgICAgICAgICAgICAgICAgICAgICAgICAgICAg&#10;ICAgICAgICAgICAgICAgICAgICAgICAgICAgICAgICAgICAgICAgCiAgICAgICAgICAgICAgICAg&#10;ICAgICAgICAgICAgICAgICAgICAgICAgICAgICAgICAgICAgICAgICAgICAgICAgICAgICAgICAg&#10;ICAgICAgICAgICAgICAgICAgICAgICAgICAKICAgICAgICAgICAgICAgICAgICAgICAgICAgICAg&#10;ICAgICAgICAgICAgICAgICAgICAgICAgICAgICAgICAgICAgICAgICAgICAgICAgICAgICAgICAg&#10;ICAgICAgICAgICAgIAogICAgICAgICAgICAgICAgICAgICAgICAgICAgICAgICAgICAgICAgICAg&#10;ICAgICAgICAgICAgICAgICAgICAgICAgICAgICAgICAgICAgICAgICAgICAgICAgICAgICAgICAg&#10;CiAgICAgICAgICAgICAgICAgICAgICAgICAgICAgICAgICAgICAgICAgICAgICAgICAgICAgICAg&#10;ICAgICAgICAgICAgICAgICAgICAgICAgICAgICAgICAgICAgICAgICAgICAKICAgICAgICAgICAg&#10;ICAgICAgICAgICAgICAgICAgICAgICAgICAgICAgICAgICAgICAgICAgICAgICAgICAgICAgICAg&#10;ICAgICAgICAgICAgICAgICAgICAgICAgICAgICAgIAogICAgICAgICAgICAgICAgICAgICAgICAg&#10;ICAgICAgICAgICAgICAgICAgICAgICAgICAgICAgICAgICAgICAgICAgICAgICAgICAgICAgICAg&#10;ICAgICAgICAgICAgICAgICAgCiAgICAgICAgICAgICAgICAgICAgICAgICAgICAgICAgICAgICAg&#10;ICAgICAgICAgICAgICAgICAgICAgICAgICAgICAgICAgICAgICAgICAgICAgICAgICAgICAgICAg&#10;ICAgICAKICAgICAgICAgICAgICAgICAgICAgICAgICAgICAgICAgICAgICAgICAgICAgICAgICAg&#10;ICAgICAgICAgICAgICAgICAgICAgICAgICAgICAgICAgICAgICAgICAgICAgICAgIAogICAgICAg&#10;ICAgICAgICAgICAgICAgICAgICAgICAgICAgICAgICAgICAgICAgICAgICAgICAgICAgICAgICAg&#10;ICAgICAgICAgICAgICAgICAgICAgICAgICAgICAgICAgICAgCiAgICAgICAgICAgICAgICAgICAg&#10;ICAgICAgICAgICAgICAgICAgICAgICAgICAgICAgICAgICAgICAgICAgICAgICAgICAgICAgICAg&#10;ICAgICAgICAgICAgICAgICAgICAgICAKICAgICAgICAgICAgICAgICAgICAgICAgICAgICAgICAg&#10;ICAgICAgICAgICAgICAgICAgICAgICAgICAgICAgICAgICAgICAgICAgICAgICAgICAgICAgICAg&#10;ICAgICAgICAgIAogICAgICAgICAgICAgICAgICAgICAgICAgICAgICAgICAgICAgICAgICAgICAg&#10;ICAgICAgICAgICAgICAgICAgICAgICAgICAgICAgICAgICAgICAgICAgICAgICAgICAgICAgCiAg&#10;ICAgICAgICAgICAgICAgICAgICAgICAgICAgICAgICAgICAgICAgICAgICAgICAgICAgICAgICAg&#10;ICAgICAgICAgICAgICAgICAgICAgICAgICAgICAgICAgICAgICAgICAKICAgICAgICAgICAgICAg&#10;ICAgICAgICAgICAgICAgICAgICAgICAgICAgICAgICAgICAgICAgICAgICAgICAgICAgICAgICAg&#10;ICAgICAgICAgICAgICAgICAgICAgICAgICAgIAogICAgICAgICAgICAgICAgICAgICAgICAgICAg&#10;ICAgICAgICAgICAgICAgICAgICAgICAgICAgICAgICAgICAgICAgICAgICAgICAgICAgICAgICAg&#10;ICAgICAgICAgICAgICAgCiAgICAgICAgICAgICAgICAgICAgICAgICAgICAgICAgICAgICAgICAg&#10;ICAgICAgICAgICAgICAgICAgICAgICAgICAgICAgICAgICAgICAgICAgICAgICAgICAgICAgICAg&#10;ICAKICAgICAgICAgICAgICAgICAgICAgICAgICAgICAgICAgICAgICAgICAgICAgICAgICAgICAg&#10;ICAgICAgICAgICAgICAgICAgICAgICAgICAgICAgICAgICAgICAgICAgICAgIAogICAgICAgICAg&#10;ICAgICAgICAgICAgICAgICAgICAgICAgICAgICAgICAgICAgICAgICAgICAgICAgICAgICAgICAg&#10;ICAgICAgICAgICAgICAgICAgICAgICAgICAgICAgICAgCiAgICAgICAgICAgICAgICAgICAgICAg&#10;ICAgICAgICAgICAgICAgICAgICAgICAgICAgICAgICAgICAgICAgICAgICAgICAgICAgICAgICAg&#10;ICAgICAgICAgICAgICAgICAgICAKICAgICAgICAgICAgICAgICAgICAgICAgICAgICAgICAgICAg&#10;ICAgICAgICAgICAgICAgICAgICAgICAgICAgICAgICAgICAgICAgICAgICAgICAgICAgICAgICAg&#10;ICAgICAgIAogICAgICAgICAgICAgICAgICAgICAgICAgICAgICAgICAgICAgICAgICAgICAgICAg&#10;ICAgICAgICAgICAgICAgICAgICAgICAgICAgICAgICAgICAgICAgICAgICAgICAgICAgCiAgICAg&#10;ICAgICAgICAgICAgICAgICAgICAgICAgICAgICAgICAgICAgICAgICAgICAgICAgICAgICAgICAg&#10;ICAgICAgICAgICAgICAgICAgICAgICAgICAgICAgICAgICAgICAKICAgICAgICAgICAgICAgICAg&#10;ICAgICAgICAgICAgICAgICAgICAgICAgICAgICAgICAgICAgICAgICAgICAgICAgICAgICAgICAg&#10;ICAgICAgICAgICAgICAgICAgICAgICAgIAogICAgICAgICAgICAgICAgICAgICAgICAgICAgICAg&#10;ICAgICAgICAgICAgICAgICAgICAgICAgICAgICAgICAgICAgICAgICAgICAgICAgICAgICAgICAg&#10;ICAgICAgICAgICAgCiAgICAgICAgICAgICAgICAgICAgICAgICAgICAgICAgICAgICAgICAgICAg&#10;ICAgICAgICAgICAgICAgICAgICAgICAgICAgICAgICAgICAgICAgICAgICAgICAgICAgICAgICAK&#10;ICAgICAgICAgICAgICAgICAgICAgICAgICAgICAgICAgICAgICAgICAgICAgICAgICAgICAgICAg&#10;ICAgICAgICAgICAgICAgICAgICAgICAgICAgICAgICAgICAgICAgICAgIAogICAgICAgICAgICAg&#10;ICAgICAgICAgICAgICAgICAgICAgICAgICAgICAgICAgICAgICAgICAgICAgICAgICAgICAgICAg&#10;ICAgICAgICAgICAgICAgICAgICAgICAgICAgICAgCiAgICAgICAgICAgICAgICAgICAgICAgICAg&#10;ICAgICAgICAgICAgICAgICAgICAgICAgICAgICAgICAgICAgICAgICAgICAgICAgICAgICAgICAg&#10;ICAgICAgICAgICAgICAgICAKICAgICAgICAgICAgICAgICAgICAgICAgICAgICAgICAgICAgICAg&#10;ICAgICAgICAgICAgICAgICAgICAgICAgICAgICAgICAgICAgICAgICAgICAgICAgICAgICAgICAg&#10;ICAgIAogICAgICAgICAgICAgICAgICAgICAgICAgICAgICAgICAgICAgICAgICAgICAgICAgICAg&#10;ICAgICAgICAgICAgICAgICAgICAgICAgICAgICAgICAgICAgICAgICAgICAgICAgCiAgICAgICAg&#10;ICAgICAgICAgICAgICAgICAgICAgICAgICAgICAgICAgICAgICAgICAgICAgICAgICAgICAgICAg&#10;ICAgICAgICAgICAgICAgICAgICAgICAgICAgICAgICAgICAKICAgICAgICAgICAgICAgICAgICAg&#10;ICAgICAgICAgICAgICAgICAgICAgICAgICAgICAgICAgICAgICAgICAgICAgICAgICAgICAgICAg&#10;ICAgICAgICAgICAgICAgICAgICAgIAogICAgICAgICAgICAgICAgICAgICAgICAgICAgICAgICAg&#10;ICAgICAgICAgICAgICAgICAgICAgICAgICAgICAgICAgICAgICAgICAgICAgICAgICAgICAgICAg&#10;ICAgICAgICAgCiAgICAgICAgICAgICAgICAgICAgICAgICAgICAgICAgICAgICAgICAgICAgICAg&#10;ICAgICAgICAgICAgICAgICAgICAgICAgICAgICAgICAgICAgICAgICAgICAgICAgICAgICAKICAg&#10;ICAgICAgICAgICAgICAgICAgICAgICAgICAgICAgICAgICAgICAgICAgICAgICAgICAgICAgICAg&#10;ICAgICAgICAgICAgICAgICAgICAgICAgICAgICAgICAgICAgICAgIAogICAgICAgICAgICAgICAg&#10;ICAgICAgICAgICAgICAgICAgICAgICAgICAgICAgICAgICAgICAgICAgICAgICAgICAgICAgICAg&#10;ICAgICAgICAgICAgICAgICAgICAgICAgICAgCiAgICAgICAgICAgICAgICAgICAgICAgICAgICAg&#10;ICAgICAgICAgICAgICAgICAgICAgICAgICAgICAgICAgICAgICAgICAgICAgICAgICAgICAgICAg&#10;ICAgICAgICAgICAgICAKICAgICAgICAgICAgICAgICAgICAgICAgICAgICAgICAgICAgICAgICAg&#10;ICAgICAgICAgICAgICAgICAgICAgICAgICAgICAgICAgICAgICAgICAgICAgICAgICAgICAgICAg&#10;IAogICAgICAgICAgICAgICAgICAgICAgICAgICAgICAgICAgICAgICAgICAgICAgICAgICAgICAg&#10;ICAgICAgICAgICAgICAgICAgICAgICAgICAgICAgICAgICAgICAgICAgICAgCiAgICAgICAgICAg&#10;ICAgICAgICAgICAgICAgICAgICAgICAgICAgICAgICAgICAgICAgICAgICAgICAgICAgICAgICAg&#10;ICAgICAgICAgICAgICAgICAgICAgICAgICAgICAgICAKICAgICAgICAgICAgICAgICAgICAgICAg&#10;ICAgICAgICAgICAgICAgICAgICAgICAgICAgICAgICAgICAgICAgICAgICAgICAgICAgICAgICAg&#10;ICAgICAgICAgICAgICAgICAgIAogICAgICAgICAgICAgICAgICAgICAgICAgICAgICAgICAgICAg&#10;ICAgICAgICAgICAgICAgICAgICAgICAgICAgICAgICAgICAgICAgICAgICAgICAgICAgICAgICAg&#10;ICAgICAgCiAgICAgICAgICAgICAgICAgICAgICAgICAgICAgICAgICAgICAgICAgICAgICAgICAg&#10;ICAgICAgICAgICAgICAgICAgICAgICAgICAgICAgICAgICAgICAgICAgICAgICAgICAKICAgICAg&#10;ICAgICAgICAgICAgICAgICAgICAgICAgICAgICAgICAgICAgICAgICAgICAgICAgICAgICAgICAg&#10;ICAgICAgICAgICAgICAgICAgICAgICAgICAgICAgICAgICAgIAogICAgICAgICAgICAgICAgICAg&#10;ICAgICAgICAgICAgICAgICAgICAgICAgICAgICAgICAgICAgICAgICAgICAgICAgICAgICAgICAg&#10;ICAgICAgICAgICAgICAgICAgICAgICAgCiAgICAgICAgICAgICAgICAgICAgICAgICAgICAgICAg&#10;ICAgICAgICAgICAgICAgICAgICAgICAgICAgICAgICAgICAgICAgICAgICAgICAgICAgICAgICAg&#10;ICAgICAgICAgICAKICAgICAgICAgICAgICAgICAgICAgICAgICAgICAgICAgICAgICAgICAgICAg&#10;ICAgICAgICAgICAgICAgICAgICAgICAgICAgICAgICAgICAgICAgICAgICAgICAgICAgICAgIAog&#10;ICAgICAgICAgICAgICAgICAgICAgICAgICAgICAgICAgICAgICAgICAgICAgICAgICAgICAgICAg&#10;ICAgICAgICAgICAgICAgICAgICAgICAgICAgICAgICAgICAgICAgICAgCiAgICAgICAgICAgICAg&#10;ICAgICAgICAgICAgICAKPD94cGFja2V0IGVuZD0idyI/Pv/iA6BJQ0NfUFJPRklMRQABAQAAA5BB&#10;REJFAhAAAHBydHJHUkFZWFlaIAfPAAYAAwAAAAAAAGFjc3BBUFBMAAAAAG5vbmUAAAAAAAAAAAAA&#10;AAAAAAABAAD21gABAAAAANMtQURCRQAAAAAAAAAAAAAAAAAAAAAAAAAAAAAAAAAAAAAAAAAAAAAA&#10;AAAAAAAAAAAAAAAABWNwcnQAAADAAAAAMmRlc2MAAAD0AAAAZ3d0cHQAAAFcAAAAFGJrcHQAAAFw&#10;AAAAFGtUUkMAAAGEAAACDHRleHQAAAAAQ29weXJpZ2h0IDE5OTkgQWRvYmUgU3lzdGVtcyBJbmNv&#10;cnBvcmF0ZWQAAABkZXNjAAAAAAAAAA1Eb3QgR2FpbiAyMCUAAAAAAAAAAAAAAAAAAAAAAAAAAAAA&#10;AAAAAAAAAAAAAAAAAAAAAAAAAAAAAAAAAAAAAAAAAAAAAAAAAAAAAAAAAAAAAAAAAAAAAAAAAAAA&#10;AFhZWiAAAAAAAAD21gABAAAAANMtWFlaIAAAAAAAAAAAAAAAAAAAAABjdXJ2AAAAAAAAAQAAAAAQ&#10;ACAAMABAAFAAYQB/AKAAxQDsARcBRAF1AagB3gIWAlICkALQAxMDWQOhA+wEOQSIBNoFLgWFBd4G&#10;OQaWBvYHVwe7CCIIigj0CWEJ0ApBCrQLKQugDBoMlQ0SDZIOEw6WDxwPoxAsELgRRRHUEmUS+BON&#10;FCQUvRVXFfQWkhcyF9QYeBkeGcYabxsbG8gcdh0nHdoejh9EH/wgtSFxIi4i7SOtJHAlNCX5JsEn&#10;iihVKSIp8CrAK5IsZS06LhEu6i/EMKAxfTJcMz00HzUDNek20De5OKQ5kDp+O208Xj1RPkU/O0Az&#10;QSxCJkMiRCBFH0YgRyNIJ0ktSjRLPExHTVNOYE9vUH9RkVKlU7pU0VXpVwJYHlk6WlhbeFyZXbxe&#10;4GAGYS1iVmOAZKxl2WcIaDhpaWqda9FtB24/b3hwsnHucyt0anWqdux4L3l0erp8AX1KfpV/4YEu&#10;gnyDzYUehnGHxYkbinKLy40ljoGP3ZE8kpuT/ZVflsOYKJmPmvecYJ3LnzegpaIUo4Wk9qZpp96p&#10;VKrLrEStvq85sLayNLO0tTS2t7g6ub+7RbzNvla/4MFswvnEh8YXx6jJO8rOzGPN+s+S0SvSxdRh&#10;1f7XnNk82t3cf94j38jhbuMW5L/maegU6cHrb+0f7tDwgvI18+r1oPdX+RD6yvyF/kH////uAA5B&#10;ZG9iZQBkAAAAAAD/2wBDAAEBAQEBAQEBAQEBAQEBAQEBAQEBAQEBAQEBAQECAQEBAQEBAgICAgIC&#10;AgICAgICAgIDAwMDAwMDAwMDAwMDAwP/wAALCARlBdwBAREA/8QAHwAAAQUBAQEBAQEAAAAAAAAA&#10;AAECAwQFBgcICQoL/8QAtRAAAgEDAwIEAwUFBAQAAAF9AQIDAAQRBRIhMUEGE1FhByJxFDKBkaEI&#10;I0KxwRVS0fAkM2JyggkKFhcYGRolJicoKSo0NTY3ODk6Q0RFRkdISUpTVFVWV1hZWmNkZWZnaGlq&#10;c3R1dnd4eXqDhIWGh4iJipKTlJWWl5iZmqKjpKWmp6ipqrKztLW2t7i5usLDxMXGx8jJytLT1NXW&#10;19jZ2uHi4+Tl5ufo6erx8vP09fb3+Pn6/9oACAEBAAA/AP5d6K8h+Omvf2F8NddEd0ba71k22hWn&#10;7nzvtH2+XOo23Ksqb7JLrDttxj5WD7a/OWrFvbz3lxBa2kE11dXMscFvbW8Uk9xPNK2yOGCGIFmd&#10;iQFVVJJIABNe+eFf2cvGeuR2t5rk9n4WsrgF2ju1e91pIXtFuLaY6XblUXezCN4ri5imjIffGCFD&#10;+8ad8D/hT4Mi/tXXpPt8dtPZzfbfFuqW1tpltNG/yRm3jFvbSJKxUNFdCVW4XkMQdmL4n/BbwlNP&#10;pOn6z4f0uMSrLOnhzRbubTpJGhBWX7V4ftZLaVtpClkdiOjEEEVzc/7TPw/hlKR2Pii6UAYmg07T&#10;hE2VzgLc3kb8dDlB7Zrfs/2gPhdcwiWbXbrT5CQPs13o2rvOoxncWsIZ4/ykz7V20Vz4D+IliEjl&#10;8N+LrSJLe6a3f7Bqclgb2FjbyXFpJultpmTeoDokgIZSAykDw7xp+zTo98sl54Hvjol0Av8AxJ9V&#10;lub3SZeIYsQX58y6gIVZ5nMguA7sFXyUGR8g61oWseHNQm0rXNOudMv4Cwe3u4ym5VkMfnQSDKSx&#10;MVbZLEzIwGUYjmsiivvP4B/EufxdpU/hvXbyW68R6JH50NzNGTJqOhKYoIp7m63ky3EMreXM7KhZ&#10;GhYmSQzOPoWiiiisDxT4fh8VeHtU8P3F9f6dDqsAt57vS5kt7tIhKskkSvIrAxygeVMhBDxu6cBj&#10;XyRqn7LviOKaNNF8T6Hf25jBmm1W31HSJYpt5GyOCzW+DJt2neXU5JG3jcfPW+A3xVVio8LhwDw6&#10;a34e2sOzDfdggHtkCvQ/Cn7Mut3oiuvF+rQaNDut3bTNNCajqToWb7TbzXmRbwPgJ5bx/aF+bkDG&#10;G9lHwv8Agp4MWxOtWuh2000Jt4brxXru06gYEVLicW2o3CWxk+ZWkMMKqpb5VUYA5HU/g38GvFgF&#10;h4L8S6ZpmspG0yf2J4it/E8bw+dEJpr3S7i7lldUUMq+TPCFaQM+4BVrj4PDHiG4+HXjf4V+IbK3&#10;Gv8AgVofF3hIi5P/ABMdLkuJ5r6fRra1jWW8jI+1xpLIJMS3aQyLC8aBeU/Z28WNoXjf+w55ootO&#10;8WQfY5TNLbW6JqljHJc6RJ5867izkzWscKOPMedch2VBX3zRRRRRRRS8k4UEnnAHJwBk9PzNJ9On&#10;aiiivNfjD/yTPxh/2Cx/6VR18bfAXRn1f4m6K7WsV1a6PDqGsXglaICBLa1a3sbtEkILtHeS2xUI&#10;CwPzYwpI9a/apVingV8ZRW8TIWA4DMNPKqT6kA4+h9K+QKKKKK/Sv4xaZcat8MPF1pbvGjxabFqT&#10;mVnVDBol7DrV3HmNSSzR27rGCMbiu4qPmHxl8B/+Sr+Ff+45/wCo3eV+jVFFFH8O4527tu7tuxnZ&#10;npn260UUUUUUUV4J+0T4sGgeCf7Gt53j1LxVP9hTyZLiCUaTa7Z9XlWSJdpRgYbWWJ3G9J24YKwH&#10;g/wNtG0e08afEFrT7VcaFpKaN4bt5dJuL9NQ8Ta5KsFlbWUtsGlWcyfZ7RlhXdsvPndEJ3dbpHwg&#10;8LeG4T4m+Nnia3GoagLjUf7Ek1Z1ku5WiMuom9ubdjeX9yrzRs62LDEnV51kFej6X4l/Zy1K4jsr&#10;W28CRyeWSran4Ug0u3AhUf6y/wBZs4YyxA/il3N7kmm+KP2c/BOtmS50Se88LXcu1wLPGo6UXe4M&#10;s0raZdOHBKFkRIbmKNPlIQ4Kt4uP2YPHnzZ1nweuP719rfI9tunH/GtHTP2XvE8s7LrPiXQbG1Eb&#10;FJtMi1DVp3m3qFRrW7jsVCFdx3iUkYA2c5X6B+HXwj0X4czz3unarrGoX99p8Nlfm6lgj02R0dZX&#10;uLfTrdFKncp8vzZpTGrMoc5Zm9Xoooorj/HnjCy8C+GNR8RXapM9uiQ2FkZoYJdQ1K5by7S1i81l&#10;LckyzbAzrEkkgVtmD+ZWsavqWvaleaxrF5Lf6lqEzXF1dTEb5HICqiqoCqiKFSONAERAEQBQAMyn&#10;IjOwVQWZiFVVBLMxOAqgdSewr6a8A/s46rrEUWpeNbi50CwlRJIdJtBCdbnSaBmR7mWcSR2hVjEx&#10;ieKSQ/PG6QsA1fUek+Efh/8AD20l1Gx0zRfD9vbIVuNbvpkE0MV3MkPl3Gtao7yiORyiCNpgu4qA&#10;BkCsK++N/wALrC4ubWXxXBNNbGRH+xWGr39vJIi5CW99ZW8lvKG6K6SlD/exzXK/8NKfDv7VHb+T&#10;4j8t2UNenTbb7LCGPLSL9o887e+2Fj6ZrWPxz+EeqWDQ6hrS+TexSwXml6l4f1i6Vod+ww3ccdtN&#10;A6OBu272GMbsHICXPw2+C3jv7WdJg8OzXNvbrbSXHgvVbaD+z/NeRoJjZaRIbXzWIcpJPbuXC7Tu&#10;VAB494q/Zi1K3M1z4O1uDUYFSeVNM1v/AEO/xFAHhtoNQt1ME0krhlBljt0XK7mxuYfNuu+H9a8M&#10;6hLpevabd6XfxFz5F3EUEsccz2/2i1lGUmhZ0cJPC7RvglGYc1i19c/sua+RL4o8LzTSlJIrXX7C&#10;1CJ5EZjYadq85kHzB332K7TkEKemDn6/oorO1jU4NE0fVdZukke10nTb3VLlIFVpWg0+2a6mWFZG&#10;UF9qkKCygk9a/J6eaa5nmuLiV5p7iWSaeaRi8s00jmSWWR35LMxJJPU1DXrvgz4K+OfGcSXkFjHo&#10;ukyRxzRanrhns0uonEUkbWFqiNNMrxS+ZFMIxAwVh5wYAH6S8Pfs3eBdJiE3iG71DxJOsEy3PnXD&#10;aPpanzfNS5itrBxOjRxrsPmXjIcs20EqF6CLxj8C/AbW39m33hGxnksvsi3Xh2zTV7yS1gKIYr/U&#10;dDiuJSWKozfaZN0hG8ljknO1P9o74b2EwjtZNb1pSP8AX6ZpXkwrj1XWZbR+e2EPvVnTP2h/hnfq&#10;zXV/qeikKXEepaTdylmDFVQHRxdgMRzywXHvxXbaV42+HvjuBtN0/WtD1xL9p7Y6Jfokd3fLbRC7&#10;uAdD1dUmljVFLl/JKEKefkOOB8X/ALPPgrxAjzaIknhTU3klmM1gr3WmSvNKjPHNo8zhEVFV1hW1&#10;eBVLksHUKo+MvGXgPxP4EvksvEVgYFn8w2N9byLcadqEcUrRGS1uUHXjf5UoSVVZC6KGXPG0V9Q/&#10;s7/EiTTNSXwJq9zLJpmrTE6BLPcwJb6XqW2SaWxQXG07L1sCONXP7/CrEWndx9r0UUUUuRkZwemf&#10;vcnByMgg84/zzXyF4o/Zkv7me6v/AA/4uF9Pd3vnvB4ojmFyyzK0t1c3WuWIlNxMZMHmzTO4ksCv&#10;z+WX/wCz/wDFG0upYINEtNThiYKl9Y6zpSW1wNud0SalNbzgDp+8hU+1bnhv9m/xzqs//E/ex8LW&#10;SuQ8ss9rrF9JmBnje0stMlMTL5m1H825iKglgGxtPvll8DfhP4W02S916P7dFaypNPrHiTWZLK2t&#10;1n8u1jgkW1e1tBH5h+TzkZi77S7fKBi6h8Nv2f8AXfIstO1vw/p2oXc1vDavoHjWymvZpWxDDaw2&#10;N5cXMTNIdqkC33s38W48874M8C6h8MvFt74S8TTx6n4I+JGl3egRanbqtnZ3GqJHI1lY6lLJIstr&#10;PLbtdRQxQzN5ryoImkdG8n538PahdfDf4iWlzdybpfC3iKfT9WawiS58+0guX0vW47JLvygxkgMy&#10;xGTZyQcoRkfptb3EF1BBc2s0Vza3MMc9tcwuskE0EyLJFNBJGSGRlYFWUkMCCODUtFFFFFFIcdyM&#10;np2JyeB/SlPBIxggkEdCD3B9D+FFFFFfk3omlS65rOkaLBLFBPrGp2GlwTTbzBFNqF0lpFJL5Ss2&#10;1S4LbVJx0FfoN8ecn4U+KjyTnRCSSSSD4js+u7rzX5y0UUUV+i/wPt45/hH4atbuBJYLmHXop7ee&#10;NXiuLe58QXgZJYWGGR1bGDwQfSvgm1sLrSvFNrpd9GIb7TfEENheQ70k8m6s9RFvcReZESrbXVhu&#10;UkHsa/VeiiijqcDsCx9lA5P/AOuj37etFFFFFFFcl468TL4P8I694j2RyS6bZFrOKSOSWGXULiRb&#10;TTo5443RzG1xJGJdrqQm4gjFfB3wY8P3Pin4k6Hnz5I9Kuv+El1C4EkZmC6XMlxA8nn5LiW7a3ik&#10;CgthywxgsPYX+Ho+JWr6v8T/AIgas3hPwdc3FuNDtZ5ILC5ufD6p9j0q5uLrUpZIrBZiYJNu1/Ok&#10;klMaRK8TP1OleI/2Z7OO30u0g8LuqyGKKbVvC2p3shaaZm/0jV9as5HKgt9+Wbaq4AIQDHSa78GP&#10;hj44sE1LQobPS3ulJsta8JT2zabObZZLQKLK3LWUkYmH77yVSVmTaZFO7PiV/wDsu+LEu5U0vxF4&#10;burALGYbrUf7T026c+WPNEtlawXiph9yqRcPuUBjtJ2CO2/Zf8ZtdQJe674Xt7MyRi5ubSbVry4h&#10;hJxK9vaT2lusjqMlUaWME8bx1r2LwP8As+6H4Q1TTtfufEGtanrGmXUlzbvalNF090e3MSRT2sDS&#10;zuBufzB9rCSg7HQxl1f3+iiiiql/f2ml2F9ql/MILHTrS4v7yfY7iC1tITPPKY4wznCKSAik+gOQ&#10;K/NP4j+PtS+IPiK51K6lmXSraWeDQNOcCKPT9MaT90ZIUeRftMqqj3Mm9tzgKCI0jRfPqK9s+H/w&#10;N8U+No11C83eGdCdYmi1DUbK4a7v4ri1N1b3Gk6cxi8+FgYj57yxxlXzG0pRkH1/4T+EXgHwfFE9&#10;notvqOoQyRT/ANs66sGpagJ7eZ7i2uLdpUENs0W7ar2sMRIVCxZ1DU7VPjD8M9Hnjt7rxfpbvJCs&#10;ytpaXuuQCNpGixLcaJHcRo4K5MbsH24ONrAnj7z9o/4c2xcQNruo7LmSBWs9LSMSQoMi9UahNB+6&#10;fooYCX+9GtaVl+0F8L7qNpJtbu9NkScqkN5o2qvK6j7twh0+GeML6BnDeqikh0T4D+P0soLK18FX&#10;txdNLe21npUsOga3MY42ac3Fnpj2t8cIru8cy8Ab9vevNvEf7Lts8bzeEvEc0MqxRiOw8RRxzRTX&#10;BuP3zHVdORGhjERyifY5SWGC4D5j+cPF3w88XeB52TX9IuILUz+Rb6tbhrrR7t2aQQiHUIgUDyLC&#10;8iQS7Jgg3NGoria9j+A+uf2J8SdFWS5jtbTW4rzQrxpI1cTC8hM2n2yMQSjyXsVsqsuM/dJ2s1fo&#10;rRRRRXyN+1HruI/CvhqG6Q7nvtd1GyMIMg2BbDRrozsuQDuvk2pJyQS44jNeJfDf4UeIPiNcSvas&#10;ml6JaMFvNbu4ZHhMhZQbPT4Vx9onCneyBlVVHzyKXjD/AFxn4VfAfSwp8tdVmhLZC2uoeMdXguXG&#10;QSNhS1Z7XOD5NsHjOP3p+bwXxX+0n4t1VhD4XtLbwvaKyObh1g1fVLjZ5isjyXkf2dInDRsY1ty6&#10;snExUlT8/wCo6pqWsXJvdW1G+1S8ZFV7vUbu4vbpljGERri5ZmIHYZ4zxWfRg4zg4zjPbPpmirFv&#10;cT2dxBdWk81rdW0sc9vc28skFxBNE2+OaCaIhldSAVZWBBAIINfT3w2/aIvtONvo3jxpdSsM29vB&#10;4ijXfqVjEqmLdqkSAm7QDYWlUeeAHLeezAD6U8b+CPDvxN8PRW908Mm+H7boHiCyMNxJZNcxCSK6&#10;tJUIWW3nUIZIt22VMEFXWN1/OTxN4b1Lwlruo+HtYSJL/TZljlMEglt5opY1ntrm3kABKSxukihl&#10;VgDh1VgVGBXrPwR1SXTPib4aZHnEN9Nd6XcxQSmNbiK+sZIoo7gDh40m8qbY2RlFI5AI/R+iiiii&#10;iivmb4ufHf8A4Rq6n8M+DjaXetQefBq2qzJ9otdHnKGL7JZxZ2TXcbYeQybooivlusjmRIvi7UNS&#10;1DVrua/1W/vNTvrjy/PvdQuZry7mEUQhiEtxcMznaiqi5JwAAOAKrQzS28sU8EskE8EiTQzQu0c0&#10;U0bB4pYpUIKspAKsDkHkV9l/Bb4xQ65cWPhjxnLC+vwxPY+H/Ed3safUoLgo0ujX104JFxIYoish&#10;bFyUQP8A6QqNN88/Ejwzc/D7x9qNlp7TafbwXketeHLi2luYpLaxnlN1p7Wdy8jTbrWQNbiYvuLx&#10;Fsg8199/D7xhb+OfCmleIIvJW6nhFvqttCUC2er22EvoBCJJWjRmxLAkj7zC8bMBurs6KKKK+efi&#10;d8fNM8JT3eheGYYNa8SWksMd1cTgy6Hpz7ibq2mktpUkmuYwBG8UZCozfPJ5kTw18na18VPiF4gl&#10;MmoeLNYjRraS0a2025Oj2T28pcvFNZ6SIY5Mh2RnlVmZcKzFQAOa0nw14i19Z30Lw/retLbGNbg6&#10;TpV9qS25l3eUJzZxvsLBW27sZwcdKda6l4l8KX15DZX+t+GtSRjaX8Vrc3+j3qtDJ81reRxNHJlG&#10;HKOOCORmvpHwF+0lfwzW+nePoI720dlj/wCEhsLZYL638yd2efUtPtsRTRoGRc2sUbqiE7J5Gr7E&#10;t5oLqCC6tZobq1uoYrm2uLeRJre5t7iMSwT280RKPG6kMjKcMCCODUteXfGq7Nl8MPF06xRy77Oz&#10;sysoLKo1DU7fT2k4x8yCTehPRgD2rzL9mnwe+m6JqPjC9iVZ9fcWOlb4ovMTSLGU/abhJ0dnC3Ny&#10;NhidEP8Ao6ON6upG9+0np93efDuG5t41eHSvEemahfuXhjMNpJa3OlpKokIZv39zCmyME/NuxtUk&#10;fA9FekfEDwrb+GrPwDNZ21wsGu+BdJ1i6vJlcJc6xe3E95fwo5+TMEctvHsXkJsLfMxJ83rr/AOj&#10;jxB418K6O9i2o295runC+s0LjztLhuVuNV3GMqwRbZJXdgwIUEgjFfqJPBBcwTW11BDdW1zDJBcW&#10;1xFHNbzwTJslgnhmBR0dSVdHBBBIPFfC3gTwtdeAvj3o2halvihiuda/sy8uQIU1LTrzQ7230y6h&#10;dsIxlOIiEJAmDRZ3qRX3dRXiHxQ+NmkeAmbSNNih13xM0Um+0FwVsdHJj/cS6rJFlmdnKv8AZEKu&#10;UBLPEGjZ/jTxX8TfG3jGW5Or67erY3SmNtFsJpbHRUthcm6htm0+BgsojYgJJcmSUhU3SMVBGNbe&#10;DvF17p66tZ+FfEd3pTQy3C6nbaJqc+ntBBuWecXkURjKRlWDtuwMHPQ1V0rxH4h0JZk0TXdY0Zbl&#10;45LhNK1S909Z3hDLC06WsiBygZgpbOMn1r6D8F/tJ65YTi38b2/9u2D+aTqOnW1nZ6xASpZF+yxG&#10;C1mTIC7cRMASxd9oQ/ZOkatp2vaXZaxo95FfabqMKz2d1ASUmjLFGUq4DK6MGSSN1DxurI4VlYVo&#10;0UUUV+bfxk8Wp4x8d6re20iT6bpgXQ9KliaGSOaz06R/MuYp4GZZI5p3mmik3HMbIO1fTw1S2+A/&#10;wm0m2uotPl8V3KSTRaa3kwyXmvag32i8kuzZPIZ4tPiZIJbhJNriOJFePzIwPijX/EWt+KNRl1XX&#10;tRu9TvZS4WS5meRLaF53uRaWcTHbDAjyOY4YwEXJ2gZNYlet/Dj4v+Ivh/cLblpdb8PGKSJtAu72&#10;WOC1ZpHuFudImIkFq/mOzSBUKSBm3rv2SR/oB4Z8R6V4t0Ow8QaLM81jfxF4xLH5VxBLG5iuLW5i&#10;OdskcisjYJUkZVmQgndoooooor5G/anvzs8F6ZHdygM2uX13p6u6xMyfZrfTruaIHaWG66SNjkqC&#10;4BAc5+QKK+/vg58HbfwRBF4g1+OG58XXUGEXKTQeHreePElnaSAlWumUlLi4UkAEwxHyy7z0/ih8&#10;eNM8Jve6B4Zji1bxNayxQ3NzMnmaLpb5b7XBK8UqvNdR4VTCgCIzHfJvieA/F3iDxV4h8WXgvvEO&#10;rXmq3K7vK+0OvkW4YBXSzs4lWKFW2qWWJFBIyQTzXPUoBOcDOBk+wpKkjkeJ0lid45I3V45EYo6O&#10;h3K6MvIIPII6V7J4R+O3j3wzMqXmov4m00vmez16SW6uSGnSSaS11ZiblJditHH5ryRJuJMLEDH0&#10;r4d+KPw4+Ldp/wAI34j061s764CLHo2vtbS29xeXYbT0/sDU/lJugJtkTIsNxl8xA7WZfEfij8BL&#10;zwra3XiHwrNcavoVufOvdOmTzNV0m38sGW53xALc26MGMjKivEhBZXRJJl4/4F69/YXxK0ISXYtb&#10;TWftOg3mYTN9p/tCE/2bafIjupe+S1w64xj52Ee81+jNFFeMfHzXP7F+GmrRJNd21zrlzYaHayWp&#10;KH/SZvtd9DcuGUiKWzguInxndu2MNrnHwx4S8GeIfGupx6Z4fsJbpjLCl3eskiadpkcwdhcaldqC&#10;sSbUkKg5d9pWNXchT9paB8N/hx8HdLHiHxPeWOoX8FztXxDrFoQI5jILq0t9F0UNcbJ0EO9GiElx&#10;kSEOIiUXzHxZ+05f3HnWvgzRk0+FlZE1XW9lzf8A7y3AE0Gm27GCKSKUkoZZbhHAUsnJWvnLX/FP&#10;iPxROLnxDreo6u6STzQLd3EkltaPdFftAsrPIhgV9iZWFFGFUYwoA56lAJzgZwMn2FJRXu3w7+Ov&#10;iXwjNa2GtzT+IvDhmhSeG6d7jV9PtFRonOkXk0i525VhBOzIQgjQwbjIPtDTtS8J/E7wo8kPkazo&#10;GrwtaX1lcq0csMsZEklneQoQ8NxC4SRSrAq2yaJsFHPwP8Vfh1P8OfES6fHPLe6PqMDXujX0sTpI&#10;1uJjHLY3coRYmuIDt8zyiQUeKQrGZPLXzGrdjeXOm3lnqNlM1veWN1BeWk6BGaC5tZVnt5lVwVJV&#10;1DAMMcciv1uZSrMpxlWIbHQkcEikooooooryj4p/FPTfh1pgSPyNQ8T38bHStIaQlUjyU/tTU1iI&#10;ZLZCCAoKvO4KRkBZZIvgTxL4w8TeMLtbzxJrF3qsse77PHOyR2dpvijhk+xafbqkEBcRR+aYYl8w&#10;qGfc2SeZr6F+E/xku9CubHw54xm/tfwlJNp8VpNqAW7m8NT2M6SaXdQG43FraB44mETZMOxZYMGM&#10;xy6P7Sng640zxRb+L4I5H07xDFFaXkhEjJbazp1uLdYXYRhI1mtkjaJWkLs0c5wFUV7T+z14vXxD&#10;4KXRbiRn1Lwm8eny+YzyGTS7gyS6PMH2KqhUWS1WNWYhYQzECRRXvNFFFFeUfEf4u+Hfh5B9nbZr&#10;PiF2iEOg21ysMsUUiiRrnUroRuLdPLxsDIXcsm1Cm+RPjnxF8bviN4jdw2vTaJaedDcR2fhwPpKw&#10;SQ25gwl/ExvGR8s7xS3LIXIO0BUC+c2dhrPiK/eGws9U13Vbppbl4rO2u9T1C4YZlnndIRJK56s7&#10;EH1Jqea18R+EtTiNxba34a1iBBPbmeK+0bU4Y5Q0azReYI5VDDcAwxnkZr2bwR+0H4u0G6tLbxLO&#10;/iXQQ1vDcG4jhOt2lrGGSSayvgYzPKdwdheM5k2BfMi3M4+1fCvivRPGejW2vaDdi5s590ciOqx3&#10;dldxhTNY30GSY5o9wyuSCpV0Lo6OehoyQByAM8nIAAGeu7AxjrXwh+zr4LuNZ8WL4puLdv7H8NLO&#10;YpprdJba61qe3MVvbRNMu0vAkn2ksnzRMISdpdTX198QtJXXvA3i3S/sTalNcaDqLWNlF5pmm1O1&#10;t2u9J8lIDuaRbmOFkQZ3EAEEEg/lxRXpVx4Vjj+E2neL5LWW2u5fHV/pMEzwSqmo6RcaNHJHOkrn&#10;a0cF1aXESlFOXeVS2UArzWiv1T8G6VPonhLwzo9xBFbXem6BpNnfQweSYkvoLGOO+KvBlXJl3lpF&#10;J3klsnOa+Mfjl4Rfwd4/g8UW1u76N4gvU1oYOEi1mG4E2sWRkeSR8yORdB2RF/fGONSIWNfefI45&#10;989OehH9DRXnvj/4meG/h9YyTalOtxq8tu02maDbyYvtQJk8mNnKqy28O4NunlGMK/lrJIBGfjDx&#10;h8dfHnii4Is9Rl8LabHP5ttY+H7iazuQI5JTbte6xGVuJZBHKElCNHC5RHECuM15rpXhnxJr6TS6&#10;H4f1zWo7d1S5k0nSr/UUheQbkSZ7ONwpOCQGxnFV7W91rw7fvLZXeqaFqtt5tu8lrcXemahAXGye&#10;B2hKSrkcMpx6EV7L4S/aF8b+Hnjg1l4/FmmJHHF5OoOttqaLFE6oYdZhRnZmZlMr3Uc5YLgFSxav&#10;srwT498N+P8ATZdR0CeXdbSmG+0+9SK31OxZmYwG6tonkUJKqlo5I3ZGwVDb43Ve0oooor4t/aW8&#10;aC+1Ww8D2b5ttHMWq6udo+fVLu2/0C3y8YI8i2laTdFIUfz9rLvi46H4M6Nofgr4a+IviF4qtElh&#10;1i3nieOaC3uWl8PQS/YYtNit7hEIe/uyyOjymKVRbk7cE187/ED4ia78Q9Xl1DU5Xt9PiYrpWiQz&#10;O9jpsAOFwDtEk7A/vrllDOeAEjCRpwFdf4P8b+JPA2of2h4e1BrYymD7bZyr5+n6lDBJvSC9tW4Y&#10;cuodCsihn8t1LEn9EPh98QdE+IWiDVNLP2e8t/Lh1fSJpPMu9Ju5NxjjkkCp5kUmxmgnVQJACCFk&#10;WSOPuaKKKKKK8S/aF1ZNM+Guo25Myy61qGl6RC0LbcN9o/tSYSEYOx4bWRCBwd2D1xX56UV9R/A3&#10;4OW+vR2vjbxTDDcaMJJToeju0c0eqTWtw1vLe6pGCQLeOVGRLd8GV1JdfJAE/wBDfEj4q6F8N7W3&#10;S5hbVdavV8yy0K2nS3ma1V/Le9vLllkEEOVaON/LYyONqIQkjR/CHjT4ieKvHl15+u37fZFMT2+j&#10;2TTW+jWrxIyrNDZO7hpcSODNKzyYbaG2BVHC0UUV6N4X+K/jzwiYo9L1+6m0+I2o/srVD/aentb2&#10;jMUtII7rL28TBir/AGR4mIx82VUr9ReD/wBoPwn4oh/sXxnZw+H7q9txYXD3Q+3eGtTF0kVpPDPJ&#10;IpNvHM0kxaO6VoY4QfNuWJrA8e/s9aZrFufEPw2ubaN7tZNQ/sd7yOTRr62ls1ntf+EevIlYRmVl&#10;JRZpTA3mjbJBHGFPybZXOoeG9cs7z7O1tqugatBdfZb2GSN4NQ0u7WYQXdu+1wVkj2yIcEcjg1+r&#10;NrdW99a215aTR3FreW8N1a3EJ3Rz29xGJYJonHVWVgwOcYPFWKKKK+WdS8Ff8LY+MmuXWql7jwV4&#10;NisdFeWz/cR6je2kK3tz4eN7GQ+9Lme5N28eZI0AiBiZ45FxviJ8drTRoJ/CHwyt7OzgsGjtR4hs&#10;47VdPgWN2a8tdA04RmJkLFVF2TtP7zy42DRXFfJtxcT3k891dTzXV1czSXFzdXMsk1xcTzOZJZ55&#10;pCWZ2YlmZiSTkkkmoKKK3/D3iPVPDN8L3T3hkjceTf6ZexC70jWLNhtm0/V9Pf5J4JFJBVuVJDoy&#10;OFYfWy/Bv4efE7w/aeL/AArNc+FbrWbVJ3tLD/TNGsNUN3v1W1l0y7SGTMTedbIttLDAAqSRps4f&#10;5u8bfC7xf4CYPrVik+muyxw61pjvd6XJK0aSGJpWRJYWDPsUXEUe8q5j3qu6vO6+kPgR8Vf+EZv1&#10;8KeI9QMXhm/Zv7Mnutzw6LqsswZVacsPJtJyX83KsiSkSHykaeQ+mftK+D4r/QLPxnaxYvtClg0/&#10;UZFZFVtGvrgx27SB/mYxXUiLGE7TOWBAG34jr6g8GfC1NUv/AAX8RPAGp/aNJj8R6RPregXtzCNX&#10;8Oi0vrY6rZC/j2JdqimeTEkdu7W/llUlMlfbFFFFFFFeLfHD4gyeB/CwtdOk2694jNzp9g265hls&#10;bRICupavbzW6gCWDzIkhBlRg8iyAOsTofzwooqxbXNxZ3Fvd2lxNa3drNFc2t1bSyQXFtcQSCSGe&#10;CaMhkdGAZHUgggEEEV9M+MZoPi78L7LxpbKv/CYeBYksvFNvGbd7i9050X7RqRjtoVYRFlN5CDsi&#10;iBvEXeU3HO/Zy8bjRPEtx4Vv7jy9N8TBTYmWZUgttdtlJgVTPKkaG7j3W52I0ksotowMV9man4o8&#10;NaJcR2mteItD0e6mh8+KDVNWsLCaSAyNGsyRXciEoWVgGwQSCOoNbKOk8Uc0TpLFMkcsUsbK8U0U&#10;qCWKSN1yGVlIYMMgin0V86fH/wCJt94TsrPwx4fuDa61rtpLdXl9H9oS60zRzK1tG9jLtCCW5kSZ&#10;FlWQvCsTEKrvFIvyf8P/AIe638Q9YXTdMX7PZQGOTV9YliZ7TS7V24ZgCokmfBEFurBnIOSkaySJ&#10;91eD/g94G8HxWj2+kW2q6tb+VI+t6vGt5eNdW87XEN1awzbobVkLARm3jRgqpud3Bc+ojsMAegAw&#10;PYcVnappGla3bCy1nTNP1a0WVbhbbUrK2vrdZ0Ro0nWG5RlDgMyhh03EA4OK+Vfif+zzb29pca58&#10;PobjfbhXufC7Sy3hlgiiVJJdFnuS8zS5UyNbyu7SFm8pgVSFvOvgx8WJPAuonRtce5n8L6lJFExa&#10;aZ/+EeujKxN/bWrEr5Llz9rjRQ5+WRSWTy5P0A6exH1PU/z6ngV53458Dt48udF03VZYIvCWmXa6&#10;zqFtDLP/AGnrOowxyW1rp7OAq21siSs0sqO8ku/YiwlRIe/t7eC1ggtLWCK2trWGO3tra2jSKCCC&#10;BBFDDBDEAqoqgKiKAAMYAArE8WaBD4p8Na34enEQXVtOubWKSeLzo7e7ePdY3pi+XJgmCSqMj5ly&#10;CDzX5UEFSQQQQcEHggjqCK3/AAtoFx4o8R6J4ftvOWTVtRtbR5be3e7ktbZ5Aby/NuhUslvCJJ5P&#10;mUBVJLAAkfW37RNnYeJfCsWv6VcG+uPA/iOfRdYMFxAbWxGp28Iv47gSAPJNHP8AYI8RMSheQOpI&#10;JT4pr6W/Zl8Ox6j4r1fxDOkEkfhzTUhtw0lwtxFqWtl7eK5hjiHlsotoruJ/NbgyKVUn5k+4q8+8&#10;cfDvTvGUukarFdtonijw/e2t5oniKC0gvZLZrW6W6jt72wnIS5hEi+YkchBV8lSEaVJO8gad4IHu&#10;oYbe5aGNriG3uJLuCKdkBmihupI4WkRWyqyNDGWHJRclR4N8dfii3gzS18N6NLPF4n1yzM63UayR&#10;DStIlkktXvornj9/I0bx24jyY9ryMyssYf5f+Fvwr1X4jai00rTWHhqxmUarq+395M5AkbTtLMgK&#10;vcMpBdjlYVIdwxaOOX7m8KfDjwb4LitxoeiWiXkAz/bF3Gl5rMsr2y2lxKdSnBkjEqoS8MHlwgsx&#10;SNNxB7iud8Q+EfDHiqD7P4i0TTtVURtHFLcQL9st0kIaQWl/Ftnh3FVLGKRTwBzXx98VPgLc+G4b&#10;vxH4RafUtESaWe80YxvLqGiWZUOJYZtzNdQId4YlRJEgRmMoEsqcZ8IPideeANbitry5ZvCmq3Ma&#10;6zaskkq2Tt+5XWbNYgXWSMAecsYPnRLsKs6xNH+i3I68cd8jrzwPYHrRRWLP4m8N2moxaRdeINEt&#10;dWuJbeGDSp9VsYtRmlu38u2jhsZHErNKSFjUJznAyeK8y+OHj0+CfCj2tjKya74lW607TpENxHJa&#10;W6xKupapFPAUKSQrKiwkOGErxuAyowr5e+A/he31bxVL4m1Z47fQPAkCeIL65mk8qNL+LfNpPmSJ&#10;LHIixNFJeGQK6fuPLkG2XnifiL4zufHfivU9ekMq2bSG10a2lQRvZ6PbyN9hikiWSVUkZSZZwkhU&#10;yu5X5SAOFoor2/4IfEeTwX4ji0vULpx4Z1+eK1vI5JoorXTdQmdIbbW2a4KrGqDCXTB1BiO5g5ij&#10;Wv0Joooooor5x+L3ww1rx94p06+bUNM0Hwrovh0HUNbvn3yRSm7uZr0R2u9AywxJC7NNJCgDk72I&#10;Kr8a+JjoC6xeW/hhJzodnLNa6fe3U0019q1vFcOU1S8MscARpVIKRJbRBIwiurSiSV/Wf2ffBg8T&#10;eNF1i6jJ0zwj9m1RyJQhfWHlY6HEVSRJBteKS53KrJmEJIMSAH3v47/FI+EtN/4RjQrueDxPq0CS&#10;y3UClDpOjyl4pLiK6BBS5mZDHDsBZE3yZiYQs/wXW94e8M674r1BdM8PaXc6pesrSNFAEWOGIcGa&#10;6uZykUKZwA8rqCSFzkjP1T4Q/ZltbdlvPHGrreGKVHGlaHJLDZyRxyCQpeancokzJIoZHSGKJlzl&#10;Zc8jwPx/4v0/Ur670TwbaWuh+CbNo7S0tdNt3s28QLYEJBrGuyuFnu5WK74Dd5aNTyBK0rP5pRRR&#10;Xvfw3+O+v+DhaaTrgl8QeGreOG1ghLRrqek26Skk2F0wBmCoxVbe4fAVUSOSFAc+ifFHwVp1za2f&#10;xq+Glys80N3aa/eRWNrDcWUn2WXz31+G2dcpLBNHm/t5Yjk+Y8ojeOUSfV9jeWupWVnqNjMLixv7&#10;W3vbO4VXVJ7W6hWa3mRJArAMhDDcoI6EZq1RXzn8Z9E1L4geKPBvw80i9NqsdtqPijXpJY5WsrLT&#10;hImnafqTxpgSyhhdwwxBhlpAGaNHMgqeLvH3hr4G6LZ+CfBFjaX2ux+XdXUV473EVs06KZdS8QS2&#10;rRPLd3SquyFGj2x7WHlQrBFJ8b654g1rxLqEmq6/qd3qt/JuHn3cpfyo2laf7PbRjCQxKzsUhiVU&#10;XJ2qBWNRRV3TtRv9IvINR0u9utOv7Ys1veWc8lvcws6GJ/LliIYBkZkYZwVJB4Jr6u8EeE/APxp8&#10;LNLdadH4e8ZaELez1m/8NWMOkWk4lNwdLu5NNiDWUi3ABa4KRxzGWJlUxw+WreW+Ofgb4x8GQTal&#10;GsHiDRYWuWkvtKSc3NnaQDet3qenSLuiUpudmieVIwrb3UbS3i1el/C/4h3nw88RRX/+lT6HeFIN&#10;d0y3eNWu7UBlhuIlm+Uz27P5sXzJu+aMuiyMw+3PiN4btvib8PJo9KY3MtzZ2fibwvLtkhM92to1&#10;zYDyriS3Ci6glktwbjCxiXzCu5AK/NivZ/BnwzsPiN4bu5/DmqLYeMtEdlv9Bv2L2OrWb+X9h1Cx&#10;uditbE4nSZGa4UyhCTbRyIK/QDRku49I0qO+jljvY9NsVvI57hbuWO6S1UXEct3H8srBwQZF4Ygk&#10;cGtGiiiiiuW8aeLdN8EeHb/xDqbRutpEVsrNpxbyapqMik2mm28mxzvkYElljfy0DykbUYj8w9X1&#10;fUte1O91nV7uW+1LUJ2uLq5mI3O5AVFVVG1ERcJHGoCogVFAUADMoor6t+GV+vxT+HviD4Vaw8T6&#10;xounpqPhO/uWmllihgn2Wpe5kguPJjtJ5IbWRoz5jWlwYYkARmPjfw38VXPw68dWV/exz2kEU82i&#10;+I7SaKSO4isJphFfJNAUMgktpEWfywAxeIISASK/Re88Q6Bp+n22q6hrelWWl33kfY9TvNRs7awu&#10;/tMBubf7NdzOscnmRqzoVY5UEjIGatadqml6xai80jUbDVLMyPCLvTbu3vrUyxgGRBcWzOmVBXcu&#10;7PNXqK86+J/j2D4feF7nVgLafVrhlstEsLlpgl3fSHLSSLCC3lQJumkGUDYEYkRpFNfnnouheJvH&#10;euSWek2t7rutXv2jULyWSUM5G/fc32oXt0yoil3UNLLINzsqgl3VT9r+BPgD4R8N29rd+IbWHxPr&#10;/lI10b0efodpcFZEljsNMdFSVNsiqXvVkJaNZUWFjsHultbW9pbwWlrBDa2tvFHBb29vEsNvBBEg&#10;jiihhjAVVVQAqqAAABSzQw3UM1tcxRT2tzDLb3FvPGssM9vNGYp4ZoZAQ6OpKupBBBIIrwTx/wDs&#10;/eGfEsTXvhdLXwrrQErGO2gYaLqDLaiO3t57CFlS1G9EBmto+A0jvFM5BHyp4W8UeLfg74tu45LW&#10;W3nglSy8Q+H71tkGoW8beYi+Yu5Q4VvNtLyLcMNuUyQyOkn6LaFrdh4i0fTdb0qZbiw1S0iu4HDw&#10;SMnmKN9tceSzhZYmBimj3Eo6sh5BAzPGOi6l4j8PX+gabqEWknWoJdOvtTltxeyWel3Fu6Xgt9PY&#10;BJnnGLY7pojGkjzJJviVHm8K+FtG8GaLa6DoVubeztgzPJJte6vrlwPOv76dQPMmk2jcQAAAERVj&#10;RFXoq/L74jeHo/CnjjxNoUEcMNpZ6nJLYQwyzzJb6bfouo6bbeZc5kLR28saOXLHcD8zD5jxFfeF&#10;34Xt1+EV18KoWu4vFNj4GsPFcul4t9Rvbi9k1WXWLqysYrRl84G/t5LPdEH8tZIuZWYbvg+vQfhZ&#10;oEfiX4geFtKmWKS1bUkvbyK4txdW09ppUbapcWlxC/ylJ1hMJ3ZHzcgjg/pvXOeKvCui+M9EutB1&#10;23+02c4DxSIVju7G7jUrBfWEzA+XLGWODhlILI6vG7o0fg7SdT8P+H7DQNUvbXUZNGhj02y1G3je&#10;3N9plpEsdjJc2bZEMyJ+6ZVllDbBIXy5VMv4i+PNN8AeHLrVrt0kvp1lttDsTG8r32qGEtbpKiOh&#10;WBCA9xIXG1MhcyNGj/Bfh7wz4y+L/ie/ljn+2X8+++1nW9UeWKwswyFbZJ5beN9m7YIba3hi4VcK&#10;qwxMyfaHgz4I+BvCMUcsunReItX8pBNqeuQwXaLKBE8jadprgwQKJY98TbXnQMyGd1OK9fHYYA9A&#10;Bgew4qjqWk6XrNqbHWNNsdUsy6y/ZNRtLe9tzKgJjkMNyrpuXJIOOM8Gvmfx7+zfpdxb3Go+ApZN&#10;OvoLd3Tw7dTSXVnqMqFSkVrqN5L5lu5USEGZpEZ9i5hTdJXyz4b8ReIPh/4kTU9PM9hqemzy2l/Y&#10;XSSRLPGkwS+0nVLV9rFCUw6MAyOAy7ZEVh+mfh3XtO8T6Jp2vaTI0lhqdqt1B5nl+dEW+SW2uVhe&#10;RVlhkDRzIHIDqwDNjnZorI1XxDoGgmH+3Nc0fR/tXmm2GralZad9pEJXzfI+1yLv2b037c4yPWs7&#10;xL4t0vw54U1Hxc80F7p1ppyX1m1vMzwak90FXSoLe6tkmG25lkijWYKyqHEjfICa/OjwxoerfErx&#10;tBZSSSzXmvanPqGtagkUa/Z4JZjd6tqLRxhY1wCxRcKpcrGuNwFei/HjxtBq2sW/gjRY1tPDngl5&#10;NNW3gWe3im1W0jFjMrWzFU8uyVWtrf8Ad5BMzK7xyLjwGiiuu8D+MNQ8DeJLDxFp4ab7OzRX1j58&#10;kEWpadMNt3YzsmRhgA6MyOEkVJCrFAK/UDT7611SxsdUsZftFjqNlbahYziKWH7RaXkC3FrceVOq&#10;Ou9GVsOqsBwwByKtUUUUUV4/8afBWuePPDej6FoSWouF8S219c3F7cC3tbS0h0q8geeVkDyMN8sa&#10;bYo3clgcYDEfFPxE8P8Ah3wlq48L6Nf3GtX+kmVNe1yRreK0uL2Uq0en2GnWzSiEWifJcGS4kczF&#10;0Ij8vBy/AfhlvGPi7QvDm94otRvFF5LG6xyxadbRm81GSF3SRRIII5PK3IVL7QeK/QD4heNNI+GH&#10;hHzrdLKK8W0XTfC2iEOI7ia3iSCKNYIMEW1tHteYhkG0LGHWSSMN+cer6vqWvaneaxrF5Lf6lfzG&#10;4u7qcjfI5AVVCqAqIigJHGgCogCIAoAEFlY3upXUNjp1ndX97cMUt7Oyt5bq6nkC72WG3gVnY4BO&#10;FHSvpzwb+zPq16EvPG+pDRoSSP7H0mS3vdVfBliIuNQ/eWsGCsMsflC4DoxUmJxXL/E3V/DXgprj&#10;4ffD2wtLRreL7N4p8UiRLzXtSnliSO80RNVwXhgPlob2GBkRpd8QjiUTLN4BRRRXpfgD4qeJ/h/d&#10;QrYXLXuhNdRT6h4fuXU2l1GoZZvsk0iu9pKwct5sAAZ1QypKqBK+hfFXhrwp8edEuPF3gWQ2nizS&#10;90F5YXkdtZ3moKiH7JZ6xGjuiSvHGPsd2sjRlcwu2Iz9n9e+EGpXGo/Dzw6l7FFa6jo1tP4d1CxV&#10;ZI57GfQLl9Kht762nYvFcGGKOSVH2nL5CqrAV6VRRRXyn8fPiVb6La3nw78OQR2l5qC/a/EV1Z5s&#10;0sotSn/tKayhW1Kl570uZrx3yrRyEMJHmcx/GdFFfSvwO8aaVdyw/DfxpYWGs6PqF4bnw4+tJbXt&#10;tpuq+Sw/s9YNQDIFnywt/LKsszMgVjPlPQfGv7NOkXwku/A9/wD2Lc8H+xtUkuLzSXI8qPEF+fMu&#10;YDtWaVzJ9oDuyovkoOPkPXvD2t+GNQk0rXtMu9LvkUv5N1HtEsQleEXFtMhKTRM6OFliZkYqdrHF&#10;fTv7LviJhP4l8JSyTMkkUPiKwjWGD7NE0LLpuqvJcDEu+QPZCNCGXCOcoc7/AK7uLeC7t5rS7giu&#10;LW6hlt7q2uI45oLiCdDFNBPDICro6kq6sCCOCK+CfjH8HLjwRcSa/oEctz4QupV3qS00/h64mfal&#10;pduxZntnY7ba4Y5ziKX95sebwOvvr4Q+KV+J/wAPNW8N+ILq8uNTs7O48Pa1eCUtf3Wl6vaywWGp&#10;i6niZPPMYliLP5rF4jLLnzMH4QvrK50y+vNOvoWt72wuriyvIGKs0F1aymC4hcqSpKupXg44r6R/&#10;Zo8VSWHiPUfCdxdYsdcspb7T7V/tcudb05Q8gtVjLQxGW0Ezzu6jeIIl3gqqN9uUUUUUUV+cfxw8&#10;RN4i+I+vMskj2uiOnh2zSWCCF4F0osmoR5h5dTevdSRu5LFGUcABV8jr0nwX8KPGvjoJPpGm/ZdK&#10;k341zVmkstKby/NTEEoV5Z8yRNC32aKQI5Ak2D5h7xY/ssRbEbU/GUrSNBGZIrDRVjjhuGUGVY7q&#10;4uWMiBtyqxijJ+8VX7tVtU/ZamEV1Joni+KSbO6xs9V0l4IiDIB5d3qdpPIwKruO5LM5PG0A5GR4&#10;A0Xxv8F/HVp/wkFhKPDGvTR6FqGrafK15ooe4uEi0nU3mWSJYDHcuih7yNXELz7IyTXm/wAWPAs/&#10;w48YbdOaWDSdQc6x4cubc3qPYxrcn/iXC7n5M9o235lldtjQyMys5Uep/FW9T4hfCDwZ47iM9zqW&#10;i3v9na4sT2wgspb2BbLWJ7y0g3mLzLu2s2tgzqfLnQsn7xdvzfoXiPXfDF6moeH9VvdKu1eFme0m&#10;ZI7gQSiaOK8tjmKePcAWhmV0boykHFfY/wAJfjunii6tvDXi4W1jrkywwaZqsOILPWroDyza3MJ+&#10;SC6lOGj2ERSuSiLG3lxyfSvJ459sdOOpP9TX5ia9f3nxJ+Id1cWzgT+KfENvYaU17FHa/Z7Se5TT&#10;NFjvFslcDybcQpK6B2O0sS7ZJ/Rbwf4T0rwXoFloGkQJHBbRK9zcBNs2o6g8ard6jdsSxMkpXOCS&#10;FULGm1FRV6Wiiivib9pHwLbaRqdh4y0u1htrXXJZbPWo4EWNP7cUNdxagwMpJkvI/MEgjhVQ0DSS&#10;M0kxJ9j/AGfvGTeJvBS6TdzJJqfhKSDSmXy2Vm0doCdEmYpEkeQsctsFVmciHfJ80gJ92oor80fi&#10;/pS6N8S/GNos73Hnas2rGR4xGwbXYI9deHAZsiM3BjDE5YKGIBOB6r+zp4ctoJtf+JGstHBpXhuz&#10;vbW0uJE80RXItBd6xfAROZF+zWZ2FTERIJ22ktGRWv8ABfWIviBH8UvCWvmBE8WyXviiOzgs45I7&#10;O51WZoNYvrSS7WQ7reV7B7YSuxR0Dp8wdj8uaxpF/oOqX+janA1vf6ddS2lzEwPEkTbd8ZIG5HGG&#10;jccMpDDIINfdX7OOkvp/w6S+ke3f+3ta1PUofLU+bHBb+XowhuWZR8wktZZAAxUKwOdxYD3uiqeo&#10;39ppWn3+qX8phstNs7u/vJgkkohtbSA3FxKEiDMdqAnaqljwAD0r81YI9Y+LfxFjSWRI9R8U6qWm&#10;kUQmPTrCGEvKY0meISLZ2cJ2IXDyCMKCzsM/pNpOk6ZoOm2mj6NZw6fpthCILS0gB8uKPJLZaQsz&#10;sxYvJI7F2Yl3LMWJ0KKKK/P348+AbTwb4mg1DSYrW10TxMk9zZ2Fsrxpp97ZLEupQJGzMBG7yrPG&#10;F2qu9okRUjXP1D8CfEb+IvhxpKzSSyXWgST+HbmSSKGBNmnqsmnJB5J+ZEs5baMu4VmcNuDH526b&#10;4g/ELRfh7op1PVCbi9uPNi0jSIZFS61O6RAdiMwOyGMsDcXBUiMEDDyNHG/wV4z+K/jXxyZItV1I&#10;2mlyBVOh6SJrLSSAImP2iIu8lx+8hWZftUsmxy3l7FO0bfwI0Bde+JOjGaBLi00SO61+4V5mh8tr&#10;BBHp1wnlsrM0d7JavsBIIB3ApuFUviZ4ku/iR8RLk6Yv2yFryDw14ZghaBvtNrDdtb2jxS7Ii32u&#10;4lkuB52Snm+XvKIK9z8V+Etb8PeBtB+EPgjTJdV17Xo/7a8YXVrcRiGIQxrJO9xeXK28UMFzPCYL&#10;R5mjLR23kkSSuSc7w9+y3OzRy+KfFEKIs7iax8PW0szT2wUBHh1XUlj8tyxJINk4AxyS3y9n/wAM&#10;w+Asf8hjxdnH/P8AaNjP0+wZxXmniz9mbXLCKW78I6tDryCWdhpV/HFpeopA0yLaRQXjOba4dUZz&#10;M8n2YfICisXCL82ahp9/pN3Np+qWN5pt9Bs86yv7aazu4fNjWaIyW9wquu5GV1yoypBHBFUq/UL4&#10;b+IG8U+BfDGtSvPLcXOlRQ3ss6Rxyz6jpztpuo3G2Eldsk8MrrjA2kEqp+Wu2ooooorwP9ojxU+h&#10;eB10i1n8i/8AFF1/Z5CPPFP/AGTaoLjVnikiwu0kwW0qO3zRzEYIzXwHX3Z8Knsvhr8F5vFerQ3U&#10;X237Z4hnt5omimma5mXS9DtrY+XuEV2kdu8Lvlf3xkyI+R8WeINcv/Eut6pr2puHvtVvJr2cI07Q&#10;w+a2Y7W2+0PI6wwptihRnbbGqqCQK6L4f/D/AFn4ha0ml6YDb2cHly6vq8sbSWml2rsQruFxvmk2&#10;stvAGBdgSSsaSSJ+jXhTwpongvRoND0K1FvaQfPNK+Hu7+7ZQs99fzgL5k0mBk4AUbUjCxqiLwXx&#10;28Qt4e+G+tCGRoLvXWg8PWrrBFOrDUSzalDIJgVQPYx3SCTG5WIK4baw/O+3t7i8uILOzgmu7u7m&#10;itra2topJ7i5uJ5BFBb28EQLO7sQqIoJJIAGa+lvAX7OGp6xBDqnjW8uNBs5kSWLRrNIjrkiSQyE&#10;G8luVaOzZW8l/KaKV2BdHWF1Feh/EPUPCnwO0CC08EaJpVp4s1yK5tLW+nRr7UbKwwrXupT3dz5k&#10;kmJBEILeSQRGT5/LdImjPxHNNLcSyzzyyTzzyPNNNM7STSzSMXllllckszEksxOSeTUVFe5fBP4n&#10;jwLq8ul6sZJPDOuT263LCUhdHvywiTV1hbKmMr8l2q7WKKjgsYVjf9A4YLe0hgtba3gtLe3iit7e&#10;1tYI7e3t4IEEMUEMEQCIiABVRRgAYAAHD6K8f+LvxBsPh3o81zZRwf8ACX69bfYdIcWqTOIbGUu1&#10;5qEznHk2ouJGt42LBpX4j2tMy/ndcXFxeXE93dzzXV3dTS3Fzc3ErzXFxcTOZZp55pSWd3YlmZiS&#10;SSSc1BRXrHwr+Ikvg3VP7M1Mw3vgvXp0tPEemX8b3VnDb3QFpcatDbLHKS8cRPnRLE32iMeUylvK&#10;eP6p8Y/s++CvEsb3Wix/8IlqbHf5+mRedpU5YxqRPozukaBURhGLWSEbnLv5mAtfG3jH4eeLPAlz&#10;5Wv6ZJHavJ5dtq1qWudIvSxkEQgvlAUO6xu6wShJQg3NGAeeq+BOvroXxJ0US3CW1praXOgXTPE8&#10;vmG/TfptunlqzK0l7FaoHxgZO4hCzD9Fq+W/jT8E/wC1zdeMPBlmTq5L3GtaFax86v1aXUdMhQHN&#10;31M0Cj/SPvoPPyJ/iuvrn9mzx95b3Pw/1GbKym41Pw7JI0jlZFTztT0tN7MqoQDdRIkagN9oZmJZ&#10;RXh3xa8Op4Y+IXiXTYYxHZS3v9qaesdmLK2Sz1ZF1FLezhQlPKt2ke2Vk+UmM4C8qrvhL4qk8I+O&#10;9Dv/ADoobG9uY9G1driWO3txpmpTpFNPPPKMIsDiO5JyB+7AJCljX6XUUUUUUV8bftQ+IJ31Lw34&#10;WQSJbW9jJ4guSJQYrme8nk06yUwY4aBYJ8NuIImPAxz8oV1PhfwX4n8Z3M1r4a0i41N7aNZLqRXg&#10;t7W2VztjE95dtHErPhtiF9zAMVB2nH0To/7LV88cb+IPFdpbTb5BJa6PYS3sXlhcRMuoXj25Bzyy&#10;/Zj0OGOcjTuP2V7RpFNr42uIItq71uNAju5MliGZXjvIRjGMKRngnPYeby/DD4kfCjWNO8YwWVvr&#10;NpoEsWp3V3oN48sa2iSPFfWV1DNHHcqjwb1nkS3eNI3LF+GA6H4+eCbWaPTPif4Ytg2ieILSzuNY&#10;a2tLiJFuNQUXGna/cpISY1vEkjjkzDGBKFLlprg51PBOrz+PfgZ448I3kl2974P01Li0uEjluZLj&#10;T7Zn13RbEySyOzOsllLaBURFSARKisVNfLVhqF/pV3Ff6XfXmm30IkEF5p91NaXcQmia3mEVzbsr&#10;ruRmRsHlSQeDX0v8Nf2hr/TXg0bx282q6e0ttBb+IRtOoaZAsRhY6jFEmbxMiNmlJ88fvGYzkqq/&#10;aUUiTRxzQSRywTRJLFLEyyRSxuu9HjkQkMGByrDOcg5INfBX7R/iK51Tx6dDZZIrPwxYWtvBEzK6&#10;y3Wq2sWq3d6vyhl3xvbwlSzAiIMCNxA+k/gr8PLfwT4Xtry8tJIvE+vW0N3rLziYS2cTsZrHSFgn&#10;ijeAwxspuY2Unz9+XdFjCeyUUUV88ftE+B017wuviixti+r+GEL3DQW4ee60KVwbxJWiUyMtoxNy&#10;rO2yNPPbHz5Hm/7M3jA2mp6n4IunUW+qrJrOkZMaldUtYFj1G3RVjLuZ7aNJfnlCxi3O1cyE19n0&#10;UV8R/tP6O1t4o8P64BbrDq2iS2JES7Lh7vR7xpZ57nCgMDFdwRoxYt8hU4ULXn/wW8Ev4z8bWAnt&#10;hNomhvFrGsGWBZrWVLeQNZ6dMsyPE/2mZQjQyY3QrMR9w17PafEIP+0fdJJNB/ZksE/w9gkuYPKk&#10;tTbET+Tbtb7d7y6vE0aSTB8pKRwAhTwb4seDP+EI8bappUKLHpd4Rq+iYZCq6XfSPstwokkcfZ5E&#10;ltgZSHfyvM2gOteu/st6WsuueK9cM7I2n6RYaULYR5SdNZvGu3maXOQYzYABdhzvJyNoB+0aKK/O&#10;746+L5/E/jzUrLMyab4Xln0CytpDKg+1Wcxi1e8eAyyIHkuFZBIgUtDHCHXcpr7Q+GXgez8B+FbH&#10;TYrfy9UuYLe91+dpRPLPq8tuv2mMTIAPJhOYoUUABQCcuzu3oNFFFfKf7SPgCGfT4/iBp0KR3Vk1&#10;rYeIEjjtoRc2U8otrHVJpCyM80UrR2pAWR2jdOUjg5g/Zf8AEiva+IvCM8kIlgmi8QadGI7k3MsM&#10;6pp+rFpuYhHEyWmxMK2ZXYb1z5f034g13TvDOianr+qyNFYaVavczlBGZZCpEcNvAsrKpkmkZIog&#10;zAM7AZGc18KeO/jz4v8AE97NHoN7eeFdDjkQ2kGnXLQatKIgALi91W3KyhmO5vKhdUVSEbzSvmN5&#10;BoelSa7rej6JFNHBLrGq6fpUU8qu0cMmoXiWiSyLGCxVS4JAGcdK+g/2j/E0Umr6T4F0owQaV4as&#10;7e4urK1ga1gg1K4g22Vp9nCJEEt7IxtD5OVUTMnBUqvUeBdA1D4YfDa/8VW+nXd78QPG1vFYeGtM&#10;ttPS+1CzWaGa7shbRQ29y+VgSTVbqKXEbrBHDIsbpk8t4c/Zl8U6jELjxHq1h4c3oWWyhj/tvUY3&#10;WYx+Xci3litlDrh1aK5kPIDKrBgPU/8AhmLwF31fxd6D/T9GBzjn/mH4rk/EH7LkeJpfC3igodsA&#10;t7DxBbhgz71Fy0+r6aBgBSzoq2JPAUnksPmfxP4P8TeDrpLLxJo93pcku77PJKEls7vZFHNKLK/t&#10;meCfyxLGJBFI2wttcBsiuYr7u/Zq106h4IvdFmu1ln8P6zOkFqItjWml6nGL22LSqoDiS6N6wJdm&#10;GCDhdgP0VRRRRRXKeOvEy+D/AAjr3iQossumWJezjljklgk1C4kWz02K5SJ0YxG4kiEu11OwnBBw&#10;a/LeaaW4llnnlknnnkeaaaZ2kmlmkYvLLLK5JZmJJZick8mvrT9l3w63m+JfF0yyLEkUXhyycT2/&#10;kytI0eqauJrf/WBkCWWxyQh3uPmIOzxX4s+PJ/Hniy+uoruaXQNOnnsfDluXlFulkhEcmoRwSxws&#10;r3rIJ38yPzFUpEzMIkxwej6PqXiDU7LRtHtJb7U9QnEFrawgbpHILMzM2FREUF5JGIREBZiFBI/R&#10;H4X/AAs0n4daeZD5d/4jvYVj1TWDGRtQuJP7O0xX+aO3RgpYnDSsA8gAEaR+ga3qkOiaLq+tTo8s&#10;Gj6Zf6pNHEV8ySKwtGu5I4wxA3MEIGSOcdK/KW8vLnULu6vr2aS6vL24mu7q5lO6We5uZTNPNIeM&#10;szMST6mvZ/APwI8VeM4YNTvnTwzoNxFHNb319A89/fQTwySQXGnaWrIXiJEeZJ5YQ0cgkhMwBFfR&#10;t54S+GfwV8LXXiR9Bg1q/sZrX7Hc6zNZXOs6hqwu2fT4tPmu0EVvJHvLs9nbq4hiaVklaLn4W1nW&#10;dS8Q6pe6zq91Je6jfzNPczyknLNgJHGvRI0XCRxqAqKAqgKABlUV3Hw/8c6l8PvEMWu6dHDco8TW&#10;WpWM4Ajv9NmlSaa2WYKWhkDRo8UyfddRuDxl43/SLw1f6PrWlw+JdFKNbeJUtdXmkV4XkkuPsMVh&#10;5d55LyIs8EcEdrNGGOxoyh5BreoorhfiR41t/APhS916RBLeMwsNHt3jllhutXuYXltY7gRlCIlC&#10;PNL86kojKpDlQfzMv7261K9vNRvZmuL3ULqe9vLhwoee6upmnuJWCADLOxY4GOa9+8B/s8+IvEaR&#10;aj4oml8LaYZXX7BPaSjxFcrbzxq4NlchFtUkUzCOWYs4ZAxt2jdXP0t4e+CHw28Pi3ddAj1q7gSa&#10;NrzxDI2q/aBM7EtcadKFsdyAhI2S0UgKp+/lze1z4PfDfXrfyZ/CunafIsVzHBd6HENFuIJLmPZ9&#10;oxp3lxTPGQrxC5jkRT1QhmVvkbxf8Mtb+GHjXw7d6e01/o11r+mS+HdW8tTLHexXqTw6ZqSKjKty&#10;mMqdhSdRvRcrJFF+glcf4z8C+HfHunJp3iCzMv2dpZLC+t5PI1DTppoxFJLaTgEbW+UtFKHjcqrM&#10;jFEI+bvhl4H8Q/DX4xDR77zJtO1PQ9ajsNXhjgitNY06F4rnhJ97JLHIsP2i2ifzI32sWe3YPJ9g&#10;1XvLS21C0utPvYluLK+tbiyu4HJCT2t3Ebe5hkKkHa6MyHkE54r81vid4Au/h74luNMIu59Gus3G&#10;hancxov220KK00LPD8hmt3bypRhCcLL5aJLHVr4PeLP+ER8e6PeSzRwadqb/ANh6vJNJbQQR2GpS&#10;oq3E91c/LFHBOsNxI+5fkjZSQpbLvjTpMWj/ABN8V29vHNHDdXsGqr5xLeZNq9lHqV68T4AKfaJZ&#10;goH3QNuSQasfAozf8LV8J+THHK+/WMrLI0SrF/wj9158oZQxLIm51THzEBSQDkfo7RRRRRRX5l/E&#10;jRdTt/iZ4t0s2ksuoXvie+uLS0tl+1T3Ca7dnUdLSGO33FnliuIsRjLBmC43cV9K/DL9nuw0lU1j&#10;x5FaavqDRW8lroQLy6bpcm5bmQ6i6kJdTL/qWiIa3Hzj98GR0+oSc8nJyecnJ6k8nuePTNNoqK4t&#10;7e7t5rW6ghurW4ilt7m3njjmguYJYyksM8EoZWV1JV1YEEEjBBrjviF4IsvH/hi70G6doZt327Sb&#10;pZHRbPV7eGSGzuJQobfFiR45VKklHbaVfa6/M+h+HdU074DfFLQdWtLjT9S0zxQ8l3ayxB5EbT4d&#10;I1HIKHDRukYZZlYo0bCRSVI3fKtSRyPE6SxO8ckbq8ciMUdHQ7ldGXkEHkEdK/ReHxhLr3wSvfFy&#10;3MtjqE/grWme7fZp7prlhZz6dPPZmFyF33sTG22tuOU+VXOxfmX9m7SIdQ+IT38yz/8AEi0LUL+2&#10;eMgRLeXMkWlKlxlTkNBcXBVQVO5Q2cKQfveiiiivFv2gdOtb74Xa1c3KM0uj3ei6jYEOVEd1LqsO&#10;ku7qPvDyLqYYPcg9RXgv7MF1cp4z1yxSaUWdx4Ymu7i2DsIZrmy1W1itJ5I84LRrPMqN1AkYDqa+&#10;46KK+Qvi18O7rxp8YtH0vSEe1TU/Dmm3uvaz9hmuLXTVjur62F1eNaoAZGgtEit1lkUSSBI/MRcF&#10;d34yaxo/w4+HOn/Dbw/LLDd6napaBY7oJew6NHcmbU7+9NvtJ+3yb4XXaqSh5wBtRkPy98PPF83g&#10;fxbpHiBDM1pDN9n1a2h3u11pF3+6v4VhWWFZHRSJoElk2CZImcELX1N8bvhY/jO2g8deDhb6hqMe&#10;nQNd2WnJDOfEemY32mo6bPaA/aLlI2wASxmhCJEd0cccvqvwi0s6R8NfB1ozKxl0ePVMq+/A1uV9&#10;bUZwOQLgBhjjGMnGT6NRXk3xyuJ7b4V+K5LaeSB3i0u3eSGV4mMF3rlta3UJKEHbJE7xyL0ZGYHI&#10;JFfMf7NdlaXXxDuJ7iESzaZ4b1K9sH3yr9mu5Lu206ScCNgGzBPNFtYEfPnGQCPvWiiiivEf2hdL&#10;h1D4ZaldStMsmialpOqWqxFArzS3g0dxcBgxKCK7lbClfmCktgFW87/ZXuruSz8bWDTSNY211oF3&#10;BblsxQ3d/Hdw3UyJ/ekS2hVj6RrXg/xf8XP4x8d6xfLJFJp+nSvoWjmGS3uIW03TZnQXMN1bxxiR&#10;biZprpSxcqJBGHZEU15jX0z+zxZRJafEvxFHJPFqWkeG4bGyZGURJHqcV1fTSMhUkuJLGDYcgAbs&#10;g5GO4/Z4+Gn9nWq+PdZhdb7UIJYPD9nPaxj7Lp04XfrKSS/vBLcKGjhKhMQFmBkWcbPqccZxxuxn&#10;3xRRRXJeMfA3hvx5pyWHiGx+0C3899PvYZGt7/TJrmHyZJ7OdOBnCM0civG7KhkRtigfAHxD+Fvi&#10;P4d3IbUUW90S6uZbfTdctRi2unRPNSC6hJLW8xTLCJ8htsnlNIsbMPuP4PaTcaL8NfCNldNG00um&#10;vqR8nzMJFrV7LrNvC4mVG3xx3CJKMYDq2GYYY+k0UUUUV8i/tVj5PATc8t4qHtwNNI/nXyDX1H+0&#10;JrNnpdh4P+GWlTtPa+HdPsru/MjWs0qm1sv7L0SK5kgIKTiDz5Zo2iQFZYXGQRj5q07T7zVdQsdK&#10;0+L7RfaleW1jZQb4ovOuruYW8ERklZUUMzAbnYKOpIGTX6Z/DzwRY+APDNpoVoWmuGIvdXu2dn+2&#10;atPDHHdzxqQu2IBFjhQKMIq7izl3bt6+df2jLTVNY0Twl4c0nT5L+81jxQht0iB8z7Tb6dNDDEzt&#10;tjVWWeSR3cgKqbiQoY10Hwu+DGi+ARDq97INW8VSWqJJeug+xaW8yH7VDo0TjcMhjE1y58x0B2iF&#10;ZHjb2qviX41+Htd8Y/GLTfDunRl7q80TTYdPa7RbS0hsUkuLm7u2uVBMkMTfaHeQKzkhokViqqfb&#10;PB3wE8D+GoLeTVLKLxTrEUk0rX2qxMbEiWMwiGPQmkktjGq8r9oWVg5L7wNip1mrfCb4b60Ldbzw&#10;bokK25kaP+yrdtBL+Zt3C4fQWtjKMKNokJ28lcEnPz/4v/Zjlht5bvwTrEt7JEmf7H13yEuLjy4p&#10;Hk+yatbLHEZHYRRxRS28aclnnUACvlfUdO1DSbybT9VsbzTb+38vz7O+tprS6hEsSzxGS3nVWG9G&#10;V0JAypBHBFfa/wCzr4/bXdFl8F6ixbUvDdp9o02U/aZJLvQftAi2yyyF0VrSSWOBFDIPKeJUQ+W7&#10;V9J1R1TU9P0XTrzVdUuo7HTtPt5Lq8upQ7JDBEN7N5cQZ3Y9FRFLscKoJIB/MXxz4xv/AB14lv8A&#10;xDfp9n+0lIbOxWeWeHTrC3Xy7azhaU+mZJSqqrStJIEXeVHUeAPg94r8frHfW0cekaCXIfW9RDiK&#10;dY7lYbhNMtY/3lzIoLkfci3RsjTI+BX1T4f/AGdvh7pMSHU4L/xLd7LMyTaleTWtslzAn+kSWllp&#10;rQhYpXOTDcSTlVCrvOGZ+9v/AIYfDzUbaa0uPBfhtIrjYHaw0m00q5BRxIPIvtLWGaPkc+XIMjg5&#10;BIr5M+LnwPbwZa3Hibw5PLeeHUnH2yyuin2vRY55I4LcpcM2bmFpXKAhA8Y2bjJ88g+wfAGB4D8D&#10;7f8AoTvC5PUkZ0ODJz6Zz9MVt6vpGl6/pt5pGs2UGoabfxG3ubScNtkTO9SHQhkdWCvG6EOrqHQh&#10;grD461H4K6n4C8feCNY0+WTWfCknjfwzE900ey80jz/EECWsOrLHwY2ysa3aKqNJ8rJEzxLJ9rUV&#10;8KfH/wCGkHhbVIvFei26waFrt00N9AJ4ytj4gm826dLa3YKy29xGjSIqb1jkSRcxoYY68H0TV7vQ&#10;NY0zXLDZ9s0m+tb+2EokMLyWkwmWKcRMjNG+NkihgSpIyM177+0NPpmvN4C8caXcyS2viXw/dW0U&#10;EiwbraLS7lLoJcNbySATrJeyQTxhiI3jK7ic4+ba/XjjtkjscYJXsW9OOTRRRRRRXxB+1DZ3KeMP&#10;D+oPCVs7nwzHZW8+VxLdWGq3VxdwkZ3ZjW5gJJUAhgBkg4PhZ8ArvxDFa+IfGJuNN0czwy2mieWY&#10;tQ1q08su0lzOHVrSBm8sL8plkXeV8kGOV/tLTtNsNHsoNO0qytdO0+1VktrOzhjt7aIPI0rmOGIA&#10;As7M7HuxLEkk5u0UVlajoOjappV9ol/ptpcaVqYuRe2BjEcUz3lwby5n/cbCkzTMZ/OUiQSfvVYO&#10;N1fM3wn8C6j8PvjFr2kXOXtJfCOpXuiXwljk+26W2vWcdvJIUC7Zk2lJ4yoKspKho2R2+NaK+8v2&#10;cvGE2veErnw/etJJd+Epre3guHMj+bpOo+bLp0TzTSuS8DRTQhVRESFYFUEhjXy/p9nbeOfjD5Vt&#10;aSajpev+O72/mtpG8mSbQpNYk1K/MrQyKV22YkZ/Lk3AA7CTiv0moooornfF9rHe+E/FFnK7RQ3f&#10;h3WbeWSNFkkjSfTZYnkRGKgkZyAWHI6ivzo+Fmo3OlfEXwZdWhjWWXxBp+nOZEWQfZtYmGkXoCt/&#10;EYZ3Ct/CcMORX6c0UV82/tH+FdT8RWHgyXR7WbUL+PW7zRrawtlZ7id9X086g0ojC7QkSae7yyM6&#10;hFyzfKCy62naZp/wB+F+p6hcSafeeIplEksyxxiPVvEFyvkaXpsAmkgnltbbcXdFdXMS3E6RoWZB&#10;8HRXl5b3ceowXVxFfw3KXsV9HNIl1FdxS+fHdJOCGEgcBg4bO4ZBzX3lrWi6V8fPhxpOpWV3aWmv&#10;W0Rmt5kHmRabrq2ypqeg34bMscEz7MkDdgQXAWRQEkzv2bNHOl+F/ErXlhPY60PFU2n6jHdQy29y&#10;kWn6VbS2ttNDLhlMb3M5wQPv96+jKKcgBZFz95gM4BIyQOM9ccHmvyy8BxRzeOfBkM0ccsUvizw5&#10;HLFKiSxyRyaxCskcscnyspBwysMEHBr9S6KKKKyNf0ldf0HWtCaY2y6zpOo6W10kX2g241Cze188&#10;Qbk3lN4cKXAOAMjOa+C/2e9RubH4naTbQtGItYsdX029DojE20envqyCN2+43nWsR3DnAK9Ca7b9&#10;pjxe17rWm+DLWYNa6NFFqeqIobJ1e9iP2OGQSIOYbVxIrRuyt9oIbDJgfLlerfBG1tr34peEobuF&#10;J4kudQu1R9wUXFho1xe2cvykcxzRpIO2QMgjivbtD+Gy+MvjH4y8R6vDa3Hhnw/4jlSa0uLWUw6x&#10;qi2qmCx8rEaMluTHNdF9yyfImyWOZnX6044z7gcYwcA8d+3r/KiiisvWtD0nxDp1zpOt6fbanp9w&#10;jrJb3UYdVYxmMTQuCGjkUMdk0RV0OCjKQK+G/ij8DNU8HGTV/DSX2u+GVgae5ZlWfVNGEEXmXMuo&#10;JbKgkt9oaQXCRgIoZZQoUSS+ufswaFNZ+GvEHiCX7Qg1zU7ayt4pLYxwva6JA5F9bzsf3ivLdTQt&#10;hcBoSMsdwX6cooooorw39om5uYPhnexwyKkd5quk212pjRzLbJcm7WNXblCJoY33LzhSvQmvz5r6&#10;lk1pfAv7PGlWVrbCx1rx/carFcLMxS5m0+7nkhvdVS0vFkDRy6dHaWymMIAJ0mVt+C/y1X398C/h&#10;kfBuinX9Ygni8Ta/bJ59pd26QS6LpyzGSGwAOZPNmAjnuVfaVYRxmNXiZn96ry740ahdaX8MPF1x&#10;ZyiKaSyttPdiisDa6vqUOlX8e18/fgnkTPUZyOa8l+DnwNgtIIfFHjrT1m1CZVl0rw7exhobCFlD&#10;Ld6xaycPcOD+7tnG2FcmRWmISD6rr5X/AGnn1S5t/A2i2KXVzFqepas32C1geeS81SFLW00uOKOM&#10;F2lIuZ0RF5YucAnFWvh9+zpolnp8V/49ik1XVruDLaNDeTW2naUZHWREkudPdJJ7hFXbIyy+SC7K&#10;Fk2rKfZdR+GPw81W2e0ufBfhqKJyjM2naVaaPcjY24BL3SFgnUeoWQA9wa8c8V/szaBfia58Janc&#10;aDclHaPTr4yalpLyJAEggjuHP2qBXcbpZXe4IBJWPAC18l+KPB/iTwdf/wBneItKudPmLSLbTuhk&#10;sr1Y1SSR7C9jzFMAJE37GJQttcK+QPaf2efiH/YGtt4O1SYJo/iG4D6a3kRk2viOUR28IecMrCO6&#10;jQQkbX/eiHARWlY/c9FFfnj8cfHg8aeLXtrK4jn0Dw6Z7DSpIvLeO6nlKf2nqCTx7t6yyRqkbBih&#10;jjR1ALtn274K/BWPRktPF/jCzVtZYxXWi6NdRt/xJQBvhv7+F+DeHhoomH+j8Mw8/Ah+oRyQAMnO&#10;AMddx4A9a861T4tfDbR1ha78Y6NKJ2kWMaVM2usrRgFzMmiLcNGPmG0yBQedpOGw3Svi78NdYE32&#10;Xxho8XkhS51SWXQy2Wx+6/ttbfzD6iPd611txZ6H4ms9NuJVstXs4L7Tte0m8gmWeKK+06cXenal&#10;YXdu3UEffRtrqWRgUZ1OzRSknGM9CrAHpnpkjgd6SivMPi18P4fiB4VmtIhs1vSxNqWgzLDatLLd&#10;xwMG0p5rjZshu/lRyJVVXEcr7xEEP5vXFvcWdxPZ3kE1pd2k0ttc21zFJBcW1xBIYp7e4glAZHRg&#10;VdGAIIIIzXonxG8QP4qi8CaxK7S3K+BrHSdRlkvFvZ31PRdYvrO5lvZ8BhPOgivGjkG9UmQksrK7&#10;b/7PtjdXfxQ0W5t03xaXZ61f3zB41MNpLpculrJhyC+ZrmFCq5bDZ6AkfobRRRRRRWM/h3Q5Nfi8&#10;Ty6bby6/BYLpdtqUoaSa3shJJJ5VsGJSNiZpVaVFDsrFCSnFbNFFFFFeYfGeRIfhj4wdpYoQ1jbo&#10;XlWRlZ5tQigSMeSpYM5IRM/KCRuIXJr81qK+ovAYb/hnT4jEg7f7b1AKe2RYaXuGPxFbn7KqqV8e&#10;SFFMgPhZFkIUuqv/AGkzoG64YqpIHBKjPQV9dUUVn6vq2maDpt3rGsXsNhpunwvPd3UxbZHGCFUB&#10;FDM7uzBEjQFnYhEVmIB+Z5f2pdHGppFB4S1J9G8+BXvpdTtYdTW2YKbmVdJWN4i6EsEQ3oDgAsyb&#10;iFp/F74o6F4v+Fccnhu+2f2t4jtNM1PSdQEMOrw21jC+qsWtFd8oJY7RvPhZ4xvCFg5KjD/Zb0tZ&#10;dc8V6557CTTtKsNKW28oMsyazeNePO0wbKmM2CqF2nd5h5G3B+0KKKBjqMA4xn2HKjJx+f0FfHX7&#10;SfgXUftlv48tZry9094LfTNUt5WeaPRTE2yyltsu3l287uysioqrMSxZmuCF+XtI0jUtf1Ky0fR7&#10;OW/1LUJ1t7S1hA3yOQWZmZiFREUF5JHIREBdyFBI/UHwb4ai8H+GNH8NRXk+oDSrVojeXIAknlmm&#10;a5nZIgT5ce92EMe5tiBVLNt3HpiSc8nPucfrx+PHrSUV5v8AF/S5NY+Gfi+0jmjgaHSjqpeQOw2a&#10;Fcx63LEFTPzSLbtGh6BmBPAzXxx8A9d/sP4jWXmz2lpYappes2OqXV46RRW9jb2Da35onlKrHiW0&#10;iy7Z+XcMc5r3PxB+074csbnyPD2hahr8SyTLNe3V2uiW7qu0QyWaPDcSyK+X3edFCRgcNuO31P4d&#10;fFHQfiPaXB0+O40/VdOS3bUtKvPLaSITx83FpcRYE0Ak3Rh8Iw2jzI4w6bvSaKK4j4kxWk/w/wDG&#10;yXqRyQr4W1uZBN90XcGnPcae64/iE6xFP9oLXyx+zXqTaZfeN7h/Me1tvDsWpT26FFaZtOmd49jN&#10;0YK0iqf9o18y0V9d/stQxT2/xChmRJYZR4XhmikVXikjlTU0eORG4YEZBB4IJr69A+nT3GMHjjp0&#10;oooooqpfafp+qWsljqdhZ6lYzmNprPULWC9tJvKkWaLzra5VkcKwDLuUjIBHPS3RRRRRRXyj+1Np&#10;11Jpvg7VkRfsNlfaxp1xJ5iBlutTggubNFhJ3EMtpOWYDAwucErn5g8CLC/jfwalwkMlu3irw8s8&#10;c6pJA0J1eHzhOjgqUK5DBhgjOeKi8Y+Ip/FvifW/EdwGB1S/lnhicRBoLKMC3060YwqqsYbdIoi2&#10;Mtt3MSxJr6i/Zv8Ah+Le3l+IGpxL515Hc6f4ehlitpPLtRKIr/V42O54pHZHtoyNhEfnZDpKpr6w&#10;ooP0B+bOOMA4Izxnn0OR1PvRRWeuj6Ymry6+LSA6xPp0GkvfkM04023upL1LOJmzsQySs8mwLvOz&#10;fu8uPbz+pfEHwNpRuU1Hxf4dgns5TBc2g1aylvoZlk8p4XsIHaYMrcMuzK85xg1zlj8a/hdqN1DZ&#10;2/i60jmmbaj31lq2mWqkDIMt7qcEMCD3kkAr0LTNY0nW7drzRtU07V7MStbvc6be219bLcIiyPA0&#10;1qzqHVWRmXO4Ag45rgfiZ8LtE+Ienl5kFr4gsrW4TR9VidYCZWidrWy1R/LkL2nnEOyhC6jcYipd&#10;t3wHbTeIPhz4uhmkt5NN1/w3qSPJa3HmKrFB+8glaBlL29xExUtG+JYXyrFWBr9NdA1yw8S6Npuv&#10;aXIJbHVLOK8gO6Fni3r+8tp/IZ1EsLhopkDHa6spOVNfLn7THjcKuneA9PuAS3l6x4h8mVSVAJGk&#10;aXOYJTg8NdzQzQ9PssiMcmuX+Bvwft/FAj8XeJ4RLoEFxNDpulOJUGr3VuwV7q6O0B7SJi6BEf8A&#10;eSoyvhEZJPt23gt7WCG2toYba2t40gt7eCNIIIIIVEcUMMUQCqqLhVUAAAAYAFcnq/xA8D6CLwar&#10;4r0K1nsG23dkNStp9Thfo0f9l2rPcFh3RYicc4rndP8AjV8LtSuo7SDxdZxTS8I9/Z6npVsD1/e3&#10;up28MCD3dwK7ey1bw54otbuHT9S0TxHYtE9pqENnd2Gr2hjuYysltexQtIm2RC26Nx8w4xjNaNhY&#10;2umWNjpljF5Njp1pBY2UAeSQQWtpCsFvF5kpZm2oqjLMScZJJyatVHLBBcKsc8UU6LLBMEmjSRFm&#10;t5luLeUK+RuR1WRGxkMAwIOCJKKyde0PT/Eui6noOqRebYapaS2lwFEDSReYMxXUH2hHRZoX2ywu&#10;VO2RVbqtfmB4t8NX3g/xHq3hzUNrXOl3IiEqmMpc200QubG8VY2cKJoXjl2Fiybtj4YEDrp9Zh1T&#10;4Q2ulXMbSX/hLxtBDptw0UUaW+h+KNLvb+ayieIhpGe7s5ZpWlXIHlhX2javBaLpc2t6xpOjW7xx&#10;XGralYaZBJMSIUm1C6W1iklK5O0M4LYHSv1lzgjAGBjgcAAelJRRRRRWPqfh/RNautIvdV02zvrr&#10;Qrxr/SZ7mJZHsbpovK8yIkc/wvtbI3pHJ9+ONl2KKKKKKiaCF547loImuYIZ7eG4aNWniguXjkuI&#10;YpMbgsjRRM6jG7ahIJUEfkZRX0v+zBeXMfjLXrBJ5FsrnwzLdz2ynEUt1Y6raw2c8i92jS4nVT23&#10;t61w/wABjj4r+FTkg51sZHv4bvBjj16V+jNFFFfNPiv9pTRND1m50vQtDPia2s2aGbVo9XjsLKa5&#10;jYrKNOKW9z50IPCzgqGIJQOhV215vjP4T8X+AfG01hc3WkatY+FdVMlhqUG2aOW7s0060ubW4tjL&#10;FJG15cxW0bMyvvILxxqy5+WPgvp0Gp/E/wAJW9yrtHFe3OogR7QVn0rTZtTs3YuGG0TRRluMkZAI&#10;ODX6TUUUdevYjt07cA8fn614V8e/AN94x8M22oaQLu51Xwy13dwaXbhX/tKzu/KS+RIT8zTxrEsk&#10;IUlmAkjVHd0x+flfor8EfA994K8HIupzXH9o69PHrN1YM15HFpQntY44LFrO4batyqqDdSCFGLER&#10;MZFgjavZM4I+mAcEdCSR69ye+KSilxnA77T6e+T9a/LKxaTwT44sn1KJbqXwj4qt2v4LWYFLmTQd&#10;XBuora4K4w5iYI5X0OO1fbHjr4+eF/B2oX2iWlneeIdb08xxzw2ksFrpUF2Jtl1YXOpuXdZoUBLr&#10;FbSAPiNmVxIEd8OvjpovjzVYfD8+lXmh65dm7ksYPOXU9Puo7O2F06C+RIXSXy1mfY9uIwsfEpd1&#10;SvcqKKK/PP4KLaD4zaGtiW+xLceKPsZdw7/ZV8O3/wBnLyFVyduMnaM+grlfivqcur/EfxldzRxx&#10;vDrl3pirFu2mHRCNFgc7v4njt1du2SccV57Xr3wHH/F1/CnGedbOByf+RcvDxX6MqiRghFVcszEK&#10;uFLOxd2IGAcn5iSOSc55paKKKKd05HX/ADnjgdBjmqVhp1hpVnFYaXZWenWFv5nkWdjbQ2lpF5kh&#10;mk8q3t1VF3O7OdqjJJJ5Jq3RRRRRXlPxvt7i6+Ffi6K1ikmkFvplxIkaM7C2sdctb26mIHRY443k&#10;c9lUnoK/N2vUfilrVzd3/hvw7JMWi8FeEPDvh54o7yS4thq0WlQy6zKluwUQTJKVs50I35t1D4K7&#10;E6j4E/DceMtdbW9WtRL4a8PzI80VxbPJbavqm3zLfTtzYjZIhtnulJb5fLjZNs+R9/0U1kSQbXRX&#10;GVfDKrDcjB0OGHVSFYcZBGeetOorO1DR9N1WTTJdQs4rt9I1FNW07zgWW31GK3ltYbsJnazIsrmP&#10;cCFba6gOqMtHVfFXhjQZhBrfiLRNHuGtjdx22parZWV1JbbnjE8FvcSK7qWR1UqpyylRlhiuFb45&#10;/CpZTAfFcZdZDHkaRrzxZB25E6WpQr/tBtuOc4rudG8V+GPED+XoXiHRdXm+zLeNbWGpWlzdw2zF&#10;R5s9nE5kjALoreYgKsQGAY4pvivwpovjPRLnQddtvPsrjEkbxlUu7G8RWEGoWE7A7Jo9xCttIILJ&#10;IrRs6N+c3xB+H+s/DzW30zUlM1lO0kujaxHGyWuqWkbAbl67J49yrcQEkoxBy0bRyP8Aevwp8a/8&#10;J14M03Vp3D6ra79K1zC7A2q2ka+bc4SKKMfaI2iudkK7I/M8sH5Dj0b/AD15/KvlG3+MbP8AAy6v&#10;WvZP+EttPK8FvKJpheG9u4H+xaz9oSaWYO1jHLOLmUpvuoZQgwBXmP7PfgxPEvjH+2bxWbTvCP2T&#10;VAFl2F9ZknLaKh2Mr4Ro5bjIyuYlRwQ+D9h/ED4gaN8PNFOqao32i7nMkOkaPFIiXWq3SICyqWB8&#10;uGMspnnKssalQA0jxo/wD44+Jfirx/ch9avVisI3je20TT/Nt9ItpIovKE620ju0kpy7GSZ2YFmV&#10;CseEHn1FdL4Z8X+JfB941/4b1e60uZxieOJkls7sCKSJBe2NwHhm2LLJ5fmxsUY7k2sAR+hPws+I&#10;lv8AEfw4dQaGGy1iwmFlrNhFPHIqT+UJIr+2iLGZbacFjD5oBDpJGGk8rzG9Koooor4l/aO8AR6P&#10;qlt4202JI7DX7lrTWIY0t4Ug1zyTNFcoqsGY3kaSvIVi4kjd5HLTKK+Ya+2v2bfA82laVfeNNRgk&#10;hu9dQafoyTKUZNDjdZ570bZMFbqdUCiSJWCwCRCyTCvp6iiiiiiiiiiiiivPvito5134deL7DdKr&#10;jR5tRjESebJLNo0iaxBbog5PmvAsfAzzkc1+ZFFfV/wrOn3/AMCPihpc0hM9m3iPVZYY9yui/wDC&#10;NW02lzMxGCjz2cgIB6Kc4yCeX/Zp1OCy8fXdjPdeUdY8PX1taQFZSLq/tbmG/WMFFIBW3iuXDOVX&#10;AIyWKqfvGiivEf2hbyS2+GOpwoqMuo6jo9pKzhtyRperf7oSrD5t8CqdwIwTxnDD89aK/Rb4F+Er&#10;jwl4DtVv43h1HXbmTXLq3kjCS2iXUEcFlayZ+bIhiSR0YBld3TGRXsVFFFRXFvb3dvPaXUENzbXU&#10;Mttc208STQTwTIYpoJ4ZQVdXUlXRgQQcEEGvOfAHgDwJ4Sn1688JmK8uptSutOv7lr6DU59He3dZ&#10;ZvDUcsfzQJAxRnikJnY7DO77YyvpdFFFRTQQXME1tcww3FvcwvBcW1xEk1vPDKhjlhngkBR0ZSVZ&#10;WGCCRX5a+NPDFx4P8Uaz4dudzf2bdsltO+zN1YygT6fdHyyVBlhZHZQflJKnBBA5avoP9mu4kg+I&#10;VzGls0y3fhvU7eWVSwW0jS7trsXD7QQQXiWLkgZcc5wD960UV4v+0BqkOnfDDWIJJpIZtXu9K0uy&#10;EYcmWf7cmozxO6dFa3t59xPBxt7ivBfgP9lg8LfGHUbiJi1l4XgxNHkTJaPp+pz3cUZUjl/KQ5yC&#10;CowRXzTRX2D+yxYOIfGepyWbeXJJodhaX7R/KzwrdXGoWcUpGCQJLZ5VDAgGMngivreiiiiiiiii&#10;iiiivP8A4n+Ej418E6zodvHC2omJL3SGliikKanYv9ohjhkmKiJp1D2plDDYsrZyMqfzPube5sbi&#10;4tLuGa0vLaaa1urW4ieC5tp4XMNxb3EMgDI6sCjowBBBBFdx8NPBM3j7xZZaHvkisI0fUNYuomiW&#10;a20q1ZVmMIlP35HeOBCqvtZw5RkVq/TOCC3tIILW1ggtbW1hSC2t7aOOC2t4IUEcMFvDDtRI0QBU&#10;VVwAABUtFFFVr+9tdMsb3Ur6Zbay0+1uL28uCGZYLW1iM88pEYYnailsKCTjHJIFfnn8S/jDr3ju&#10;+ubeyuLzR/Cy74LXR4Z2ha9g3A/adb8g7ZZHIBERLRxcKu5g8snjlFauj63q/h++j1LRdSvNMvoh&#10;hbizmeFygdXMMoXh42KrujcFWxhgRxX2j8J/jxD4oubLwz4tSCw12WOK30/VoyIrHXbsHYLeaHAW&#10;3uZeCiqfLlcskYiYxRPB+0h4Gt9T0KPxxaYTUtBFvZagDJLtu9GuLsxwhIgGXzILibfkbcxvIXZt&#10;iKOP+AHxIttD0LxXouu3MhsdA0+58VaYgO+c2sXy6tp1o11KsQLyNC9vAoXdLLMzN83Hj3hzS9U+&#10;LvxIVdQeUPrmpT6prtxA10U07SYm866jtZpkujCqRBbSxEwZFdoImODX6I3V1ofhDQWuLua20fw/&#10;oFhBCZH8w29lY26pa2sKIu+RifkiijRWd2KqgZmAPwd8Rvjd4k8Z3N5Y6Vc3WheF2aaCGxtpDbX+&#10;o2ckTWznWrm3YlxMjt5lqjmEAhW80oJW8Roq9p+o6hpV5Ff6Xf3um30HmeRe2F1PZ3cQmiaCbyri&#10;3ZXXcjMjYIypIPBNfcnwU+MM/jUXHh7xPPYReIraKOXTZolNtJr9ssTG9P2dV8oXEGzzJFiZQ6Nl&#10;IlWKRq+hqKKKK+d/2hvAR8Q+HE8U6dAjat4YjmlvceTHJdeHypnvA7mMu7Wrjz4laVVVDcEBnZRX&#10;wfX0X+zp4JfW/FDeKb2236R4a3G3aeBZLe512eIrbJH58bIzWyMbklWDxyfZ2GNwNfdtFFFFFFFF&#10;FFFFFFfk1rGmXGiatqmjXbRSXOkaje6ZcvAXMDT2Fy1tM8LSKrFCyEqWUHHUA1mV9G/sxAnx7q55&#10;IXwhfk+wOtaeP5mvPfCM9x4G+KulLLcQ2DaJ4ubRNSubp7UwW1m18+iaw08zkxKBbvMDKGwv31YY&#10;Br9LaKK5zxhf3Wk+EvFWqWEvk32m+HNbv7ObYknlXdnpktzby+XICrbWRSQwxxyK/KqivsX9mPwf&#10;cW8WseOLoTQx3sL6BpEZ8yNLq1S4jutVvSksQWRBNFDDDJFMQHS4R13Kpr6zoooory1fh18Oh8Qz&#10;4l8qzHiwWn9rjQ/tlr5In+0+V/wlP9igGQS+ZhPPz5XmfvNv2k+ZXqVFFFFfAP7Qfg0+G/Gjazbo&#10;g0vxcs2pR7BGgh1aEoms25HmvIxZ3jumkZEUmcogPlsa8Frsfh4u7x/4HXJXd4w8NLnuN2tQCv1H&#10;oorN1jU4NF0jVdaukmktdH0691O4jtwjzvBYWr3cyQrKVXeVQ4ywBOATX58fAbP/AAtfwrjjjXfy&#10;Phu8BH49K4/4g/8AI++N/wDsb/Ev/p5mrkK9s/Z90+7vPiho1zbR74dJs9Z1DUHEkSGCzl0uXSkk&#10;AkYF8z3MMZVAWw27G1WI/QyiiiiiiiiiiiiiquoWNpqlje6ZqEAuLHUbS5sby3LyxLPaXcLW9zCZ&#10;YGV13IzLlGBHUMDX5b+MPDV34P8AE2seG7xvMl0q7aCO42xJ9rs5EW40+98uGSUIZ4HimMXmMY92&#10;xjuUgY+n2N5q+oWOl2MRub/U722sLOIyRx+fd3k4ggjM0zKi7nYDc7BRnJIGTX6g+CvCOm+CPDun&#10;+H9NWN0tY995eCEQSapqMiqLvUp0LOQ0pHCGR9kYSMNtRRXU0UUUV8b/ABo+NmpHUL7wd4QurjTI&#10;dNvHttY120lmtdQub2zbZPp9hKAjwRRSgpNKh3TFcIwhz53yfRU0M0tvLFcW80kE8EiSwzQu0U0U&#10;sbb45YpUIKspAIYHIPSvqP4YftCXWnkaP8Qbm61GyK2sOna9HBFLeWHlhLZotXEYV7iLYDKbkb7j&#10;eG3CfzAYvoL4neDrP4i+Cbq3sFtb3UkgXV/C1/FLG6SXaxieKO3uhNFEY7yLMG+SQxgOsxDGNSPk&#10;n9n/AMYDw143h0q6kKaZ4sWLSJcl9iaoJCdEuCkUcjMTKz2qjcqDzy7sFTNdr/wuEf8AC8/7R+3J&#10;/wAIlv8A+EM3+fbfYf7N8/b/AGv9p8zyfL+3f6V9p3Z+z8dOK+Va/QH4PwWXgH4RQa5rc0un296L&#10;3xVqT3U0TRpFd7LXTTZxxKD/AKRaw2rRRbmd5H2jlgi/FnjfxfqXjnxHf+IdRMifaH8qxsmmaePT&#10;NNiY/Y9PgYhRhASXZUQPIzyFQztX0j8Lv2e7Sewt9e+IEF39ouGWex8NCV7RIrVoWAfXjGBMJWZk&#10;kW3jkQxhQJtxd4o/pOLwV4Ngie3g8JeGYoJceZDHoOlJHIR91pIxDhj9c14j8YvhP8Prbwtrfiq2&#10;to/Ct/ptoJoX0q3dNNvbssltZafNpEAMSee7LCJYFi2O/mylkVgfhuve/wBnPXJdN+IkWmBJZYPE&#10;WmahYOi3BihhmsoTrMN5JBtYSFVtpIVHylRKzBsZR/v2iiiiub8X+G7Txh4a1jw5etsh1SzaGObE&#10;j/ZbuJxcWF55cbxs/kzrHL5ZcK2AjHaSD8efDb4Ba3q2szXHjjTrrRtD0m7aGexmbybzXbmByDb2&#10;ckLZFp0Z7uNsSJgW7EsZYvuOC3gtbeG2toY7e2toY4Le3gRYYIIIEEUUMMUY2oqqAFVQAABgACpK&#10;KKKKKKKKKKKKKK+L/i78Cb2xuLjxL4Hsp9Qsry7aS/8ADdhaeZdabNeTcSaNZWS/vLbedvkRpuhG&#10;CoeLcYvlevpL9nWey1C88ceCb9Slt4t8NMklxHPHHcrHaCWwuLa0ikB3yPDfyShg3yiI5Ugkr4T4&#10;f1zUPC2vaZrmns8N9pF7HcqjPLD5gjbZcWdx5RR/LmQvDMm75kZlPBNfqNoGuaf4l0XTNe0yQS2O&#10;qWcV5Bl4XeLzF/eW1x5DOqywyB4pkDHY6snVa1qKw/E3h3TfFmhal4d1dZjp2qQJFObaU29zG0U6&#10;XVvPBIMjfFLHHIodWQlcOrKSp+QdT/Zd8UQ3G3SPEegX9p5anzdSj1DSrnzSTvT7Lax3i7QMYbzs&#10;k5+UdT2PgD9m+PSNSg1bxtfadq/2OYyW+haelxPplxIgRrafUrq8SFpUVt5a1EGxiF3u6F4m+qaK&#10;KKinuILSCa7up4LW1t4pLi5ubmaOC2gt4UMs089xMQqRoAWd3IAAJJr4H+Jvxz1nxmJNJ0EXPh/w&#10;3suIJ40nxqWtRTExH+0pojiOFovlNpEzKdz+a8oKBPHdD8Qa14a1CPVdA1O70q/j2jz7SUp5sayr&#10;P9nuYzlJomZFLwyqyNgblIr75+Enxbt/iNBdWN/aw6d4k02H7Vc2toZTZXliZRD9tshMzugR3SOS&#10;OR2K7lIZt3y+zUUUV5d8TPhVovxItLczy/2TrtiFisddhtxcyC1Mm+WwvbffH58JyzRgyBo3JZGw&#10;0qyfMv8AwzF49z/yF/COPX7frP8AL7BX0R8Lvg7p/wANp9Q1NtVl1rWL6A2K3n2VtPgtNOLpcSW0&#10;Vms0u55JY1Z5ZHP3VVVTDmT2Oiivhb9ozxwdc8SxeE9Pud+leGc/bfJm3wXWvzpi4MnkyvG5tIyL&#10;dd8ayRStcxng1H4KuIPDPwL+IevKI49T8TamnhO3W8ZvIvbN7SK3dbKIbczRw3moSBgx5jGVIjYH&#10;50r0j4f/AAx8S/EK7UaZB9l0aG6jt9T164Cizscx+dIsMbMr3MoUDEMWcM0fmNEjiSv0O8KeFdF8&#10;G6LbaDoNr9ns7fLySSESXl7dSBRPf6hcBV8yaTaNx2qqgBEVY1RF6Kiiiiiiiiiiiiiivl/41/BR&#10;tde58YeD7bOstmbWtFiAUasFHz6jp68AXYAzNCOJxl0AnBFx2nwJ8B3Pgvwi91qtpNZ6/wCI5476&#10;/trhXiuLOytldNJ0+4gEjqrory3DAokimcxSrujAHtlFFFFeCftH6nPYfDlrSBYjHrevaXpl0ZFY&#10;ukESS6wHtyjABjLaRqdwI2luMkMPgKvcPgb4F8L+OPEGoW3iS4uJf7NsEvrbRIfPt01SJpxbXM8+&#10;owEMiW5eIGJCruZFKvtjdW+5rfwd4Rs4mgtfC/h23heSOaSKDRNMijkmhz5UkiJEAXXJ2sQSMnHW&#10;vOvG3wM8E+K7PGm2Nn4V1eERrb6ho1jFBamKN3d4bzSbdooJQ/mMTIAsuVQebsQo3wp4r8K634K1&#10;u60LXLf7Pe2xEkM0W5rS+tHYiDUNPnZV3wuVO04DKwZHVJEdF+4Phd4xj+LHgPV9F12SUatb2Evh&#10;/wAQyWiNBNc2OrWUlra6rFLKrxLNPGsoZRuAljZ/LWNkWvgbUbC70q/vdMv4vIvtOu7mxvIN0b+R&#10;d2kzW9xF5kRZG2urDKkg44NfWP7LmgfL4o8UTWyks1p4f067875xgDUdZtzbhuhzYsHZfUIfvg+Y&#10;fG/4jzeNPEc2lafdOfDPh+4mtbKOGeCW01PUIJHgutcV7Uskivylq29gIfmTYZpFNz4SfBa88dH+&#10;2tf+2aX4UiEiwywhYb/WrgAqF05pkdVgjbmacoQxBijy294fs7Tfh/4I0eKKHT/Cfh+ARQi3WZtL&#10;tbi7eFccT31yrzSngFmkkJJAJJPNcz4w+Enw413TppdQ0jTvDwtIprl9a0VLPQ5bOFCs91PdSKv2&#10;eRQkRDNdROI1LlChYtX5zXiW0V3dRWVzJd2cdxMlpdSQfZJbm2WUiC4ktd0nlM6gMY97bSdu44ye&#10;j8CarLonjTwtqkck8Qtdd0xpjbNtmks5LtYb62TlciWFpImUkBgxBOCa/Uuiiiig4xjggg5BPsQM&#10;/wBfY18Nap+z54hufiDqWk6Rb/YPB7XUV9ba5Od9tZaVfl5hY28Lzyz3E9sUktgjPvbZHNKYkmRz&#10;9k+GvDumeFNC07w9pCSJp+mwtHD50hmnleWRrm4uZ5TjLySO8jbQFBbCqqgKNyiiiiiiiiiiiiii&#10;vnL4yfBObxldP4o8MSW0Gvi38vUtOupPJg1hbO1ItZLWfaQl3hI7cCQrE42Fni2MX+Ib/T77Srua&#10;x1OyvNNvrcp59lf201ndwGSMSx+bb3AV13KysMgZBBHFeh/BnV49E+JnhO5m+0GK7v20h47faWeT&#10;W7aTSrTzFZlBjWeaKR+SQF3BWIANP4s6VJo/xI8ZWkk0UzTa1caqHiDBVj11V1uKHD85jW4WNj0J&#10;UkcYr7p+FHjq38deEdPvGuYpde0+CGx8RWwZftEV9EGhS9liSOFQt4qfaIxFGY1y0SsWhfHpdFI6&#10;iRXRwHSRGV42UFWRlwysp4IxkHsc18g+Lf2Y7qXUJbrwXrNhDYXE0jjStca9R9NjKKRBBqNrHcPc&#10;LvLhPMiRlQKGeVtzmp4d/Zf1Q3m/xbr+nxafGVPk+H2uLm7ugwYMhudRghSDB2ncIpd3Iwpwa+vt&#10;O0+y0fT7PStNgW10/TrW3s7S3VncQ21tGIoY/MkLO2AMMzMWJ+ZiSSTcooor5G+MHx11Cz1DVfB/&#10;g4mzazNzpms6+6zRX8eoxT+Td22i5K+T5W2SF7hlZixYw+X5cc0nyd/aOof2h/axvr3+1fth1A6l&#10;9qn/ALQ+3mb7Qb43ufM87zD5hk3bt3Oc819k/Bv44Pr9xb+FPGlzENZmdk0jXJPJto9VkZl8jS7u&#10;KJVRLkksIZVIE3yx7fOwZ/qGiiiuc8V+E9F8aaLc6FrtsJ7SceZFKm1buwvFUrBfWE5B2TJkhTgh&#10;gSjq0bOrfIuofsv+LY7uVNK8QeHbyxATyLjUDqem3bkxBpvOsraC7RNr7lXbO2QAx2klR6J8Of2e&#10;k8L6xpfiTxHrFtqd/pjS3MOk2Nox06DUUlZLK5OoXmJJhGoEyKLaJlm2/Myp8/0zRRXzV+0l4yt9&#10;N8NQeDYTFJqHiKSC6vEIV2tNH0+7W5SX5XVkkmuYo1iJRlZEmB2sFJ8l/ZyjjsfEXijxRfxBdG8O&#10;eEr2e+1BozKLCWWeK5RkSMM5dra3u/8AVqSVVl6sAfAr+9utTvb3Ur6Zri91C7uL28uHCh57u6la&#10;e4lcLgZZ2ZjgdTWx4W8Ka34y1eDRNAsmu7yUNJIzER21nbRgedd3ty2FjjTgZPLMVRA0jorfoD8K&#10;/hlZ/DfSJImmF9r2qLbya1qCF/s26EN5Njp6PgrBEXf52UPKxLvtGyKP1OiiiiiiiiiiiiiivKPi&#10;p8KtM+I2mq8bQ6d4m0+F10rVnVvKdMmT+zNU8pWdrdmLFWAZ4WJkQENJHL5F8AvhbrGi6/q/iPxT&#10;o93pl1o5l0nRob2JVEt3Nui1LUbR84kjSL9zFPHuilEkmxmKZH1pRRRRXPeL7+80vwn4p1TT5RBf&#10;6Z4c1zUbKZo4phFdWOlzXUEpjnDI+xkDbXUhsYII4r8qK7n4d+HdH8WeL9I8P63qc2lWWpSyQi4g&#10;Nojy3CRGWCyWe8YJG85Xyom2SEyFEWNtwI/QzSPh54F0KBLfTPCehQqiyKJp7GK/vGSSXz2jl1HU&#10;PNuHXd90SSkAYAwFAFDxB8KfAHiOzmtbzwxpVpLMZXXUNItbfSdSiupIXhW6F1YqhlKl/MWOfzIi&#10;wBdGxivhX4h/CzxH8OrkPqCC90S6upbbTtdtRi2uXVDLHDdQgs1tO0eWEUhw22Ty3kWN2Hu/7O/x&#10;LuLpx4A128lneOAv4VlkjMki29rE8t7o8tzuyVjjUS2qlPlRZE3hVgjHhXxh0BvDvxG8T2oSZba+&#10;vjrVnJJAYI5YNYUX8otezRRTPLbqy94yD8wYV5jW3daDqVt4hufC6w/atXt9Zm0Jbe0JnFzqcN6d&#10;P8m1OBu3yjanAzxX1L+0VrdtoHh7wp8OdGlaC2S1t7q7thLd+amkaTGNP0O3uJThJo5ZElcqzMQ9&#10;vG5CnaTifs4eALXVby78b6rDbXdro9x9g0W1mR3aPW0WK7fVcZCZt43VYQyuN8hkGySFGP2nRXz9&#10;+0pY3V18PLee3geaPTfEum3t667QtvZtY3WnidwSCQZp4EwoJG7PTJHwRX0x+zV4Um1DxPe+LbiB&#10;vsGgWs1nYzMbiMSazqUXkMIWVfLkWK1abz0Z8qZYW2ncGH3BRRRRRRRRRRRRRRRRRRRRRUU88Nrb&#10;zXV1NDbW1tDLcXNzPIkNvbwQp508080mAiIgLMzEADJJxXmd98afhdpt5LZXPi+yeaERl5LC01XV&#10;bQiWITqIr/SLeeCThgGCSHacq2GBA8h8V2PwM+Kd5IdG8WaX4c8TMomOpjTrrSLTUWlvgZlv7bVo&#10;7KK7uXaZsNHMtw2dzGSOLYPE7fR/FHwV8eeG9V8RWMttDbagZlvbEW+oW2qaOZm07Vv7NkdlTzHt&#10;nk2xTGKVA8bOse5TUPxq0IaH8QtalgLyaf4haPxRpty9zbXP2yHW83N3cRvbYxELsXMcIdd2xVJL&#10;ZDtvfBj4tHwDdyaLrCmXwpql4Li5lii33WkX0kawNqUYjBeWFkjRbiEAsFUPF8ytHN9+W9xb3dvB&#10;d2k8N1a3UMVzbXNtKk1vcW8yCSGaGaMsro6tlWGQQQQcVPRRRRRRRXg37RfiBdJ+Hz6bHJCLrxHq&#10;Vppwj+0rDdLZWr/2leXMEAO+WMNDFbzEfKomAY5Kqfhnw/od/wCJda0zQdMQyX2q3kNpBlJXjiEh&#10;/eXNwIFd1ihQNLM6o21FZscV9LfHb4WaX4e8OeHtd8M6dHb22iwwaFrUkUSJPeQnbDp+sagbdEje&#10;Uyho7ifYGkeVAeFAXxL4V68nhr4geFtUmaBLYaklhdy3NwlnawWerRtpdxd3NxJ8qpAs3nnfgfJy&#10;VHNfptRRRRRRRRXgfxk+MMHgi2n8PaHJHdeLby2w7A7ofDttcxZjvbkKebllYSWsBPAKzSjyykc/&#10;wHX0N8TINS07R/h/8HNGtp9SvdI0pNe1qw0/y9XvZPEmpJPeT2aw2kRmT7MklzMiq2GhmRnU+Wj1&#10;peHfhP4R8HxJrPxl13T7CTypJIfBsV8Zb2WKVxZ215dHR5GuZgshdvKs1KrtVpJioliHv8Pxw+EN&#10;pbwWtp4mggtbaKG1trS28P8AiSGC2tbeMRQwwxCyCpGiAKipgKMACvRtD8S+H/E0BudA1nTdXhSK&#10;1lm+w3cNxLareIZbVb23Q+bBIwVv3Uyq4KsrLlSK26KKKKKKKKKKKKKKKKKKKKK8j+OHhO78W+Ab&#10;22022vL7VNKvLPWtOsLEI0l5LblrW7iMRBaQi2nndIo/naRUVNzHY/5x17r+zzpur3XxGsL+wguW&#10;07S7TUm1y5jfy7WK2vNOmtrKG6YkBzJcGMxw/MxKGQLtiZl/QOivLvi58Po/iB4WltbdFGvaX52o&#10;aBKEtRLNdLCVfSpLi5MeyK6AVGzKiq4ilclY9h+J/g/4tk8IePNHvGlhi0/U5o9C1hrma3tbdNO1&#10;OdEa5nvLlWESW8yw3TsChKxlC6ozGr/x00T+xPiXr/lWRsrTV/sut2gMjSC6/tC3U6jeKZGZvnvl&#10;usjgBgQihAor2621W4+GX7PGnXVvFHYa94lWRbS5tnk8w3HiOWa7tdUa6spEeO4j0tFaCTflJI41&#10;ZSVK14V8HvAA8f8AiyK1vo3Og6VENR1t1NxGJ4VkEdrpiXMKkJJcP2LxsYkmaNg6Cv0dgghtYIba&#10;1hitra3hjgt7aCJIre3ghRY4oIYo9qqqAAKqgAAAYAGKkrj/AIhW+pXfgbxdaaRAt1qF14d1a2ht&#10;mjmmedJ7NorqG2htldmnaIutugB3SlBwCTX5b16P8J/DF34q8d6BZ20EM9tp9/aa1q32h2SBNI02&#10;8jmvBJsG4mTKwIAOXdclV3MP0xoooooooooooooooooooooorz/Xfir8PPDdwLTVvFemx3Pm3EEt&#10;vZLdavNaz2jiOeG+i0hLhrd1JxtlCsSGAB2sB5d4u8U/AD4jR29hrHiCFL+Se0t7TW7bSdX0vU7V&#10;Vnby4m1fULDyktyZJN63JMS7jIQrqHX5t8bfCbxH4Ltk1uKa18Q+FZhbzWfiXR5FltjDdyMLGS6h&#10;VmaLzFCMJFLwZkRVmZ2ArsfjU0/izQvh/wDFCMKbfWtDGg6nHBbNb2tlrWnXVxPPHA1xI0rJJM17&#10;HGCG2pACZG3rXm3w++IGtfD3Wl1PTHM9lceVHrGjyyMlpqtpETtWTGRHNHuY29wFLRsTw0byRyfo&#10;14V8VaL4z0W213Qrn7RZ3GUlicKl1ZXSKPOsb6HJ8uaPIyMlSpV0Z0dHboaKKKKKKK5bxt4hTwp4&#10;T8QeIWkgSTTNLuJbP7RFPLDLqUq/Z9Kt5kt8SbZbl4omwy4ByzIoLL+WFfZOpfAmzj+EsFtBp0X/&#10;AAsLTLJvENxLblpL+8upv395oU0NqbozBYENraRw7Ue4jWRCgln3fH9rdXFjc297ZTzWt3aTxXNr&#10;dW8jQ3Ftc28glgngmjIZXRgGVlIIIBFfqx4f1Zdf0HRNcWA2qazpOnaoLZpfPNqL+0S6+z+ftQOY&#10;9xUtsGcZwM4rXooooooorgviF8QtI+HmiNqeo7bm+uC8WkaPHMIbrU7hdu/awV9kMYYNNMyEJkLh&#10;pHRW/NzXtc1HxLq+o67q0xn1DUrlri4f5tikjbFBCrliI40CxxJk7VCqOBXsEEp8E/BKZw/2fXfi&#10;lqslvC1vNqEF0nhXQ28q5WcbViG+QyxNGrfvoLsEs6gop4W+DDiwXxJ8S9Vj8C+G1kuYRa37ix8R&#10;X00EZkWGC0vUIiLhJTGjK87+WdtuVdJD9FeHvip8DPC2mJpPh/W7XS7CN5JzbwaF4pZ5Z3QI8888&#10;lozyyMqIpklkZtqgE4AA9F8PfEHwX4rMSaB4k0y+uZnmSKwaY2mpy+Su+V10u/EVyVC87/KwRkjo&#10;cdjRRRRRRRRRRRRRRRRRRRRRWR4h0s67oGuaGLg2x1nRtT0oXPlGU2/9o2T2Yn8kMm/ZvyU3ru+6&#10;SK/KzUdOvNJ1C+0rUIfs9/pt5c2N5B5kUohurSZoLiMSwMyPhlIDoxU4yCRzWh4X0/WdU8Q6LY+H&#10;jOutz6laf2bNbmZZbS5ilEyX3mW4Z41t9pmklA/dqpc8Akfq1RWJ4m8O6Z4t0LUPD2spLJYanCIp&#10;TBJ5NxC8Uqz29xby4YB45USRNylSRh1Zdyn8zL+x1nwB4ue1nWOHWvDGr21xE5RpLd57KZLyxu41&#10;lALRSr5cyblBZGGQM4r3D9oo6frMXw+8b6f9rC+JNAnjKTmHZBaW5h1KwieOHcFn3Xs6zfvWB2AK&#10;BtJbw7/hF7j/AIQv/hNvtVv9k/4Sn/hFvsOyX7T9o/sn+1vte/Hl+Xt+Tbndntivbr/w1bzftMJp&#10;dk/2WIeJtP8AEjtIXuN9xDpEXi/UEBHTz5hKq9k3jsK87+M2uyeIfiR4lmD3TQadenQbOC4fzBbp&#10;o6/YbmO1QFgkclys86qvUyFiAzGvthJLD4QfC23e4tUnXwxotqLq2srify9Q1u9mVLgw3N0ruiXN&#10;9MzbzGfLRiVjCqErxHwD+0be3+uRaZ42t9JtrDUrvZb6xaebYwaOZS5SO8jnaYPBvMcYlZ0MSgvI&#10;8gJI+u6cDjkZGDxg4PUHg9jz6ZryzUPgr8MNTuXvLnwlZRTSLGGTT7nU9ItQI1CLssdKmggUkD5i&#10;sYJzuOSc16BpGkaboOmWekaPZw2GmWEIgtbSBT5cSBzIzFnJZ3diXkdyWZizuSzMTo0UUUUUUUUU&#10;UUUUUUUUUUV4F8R/j1ofg65vNE0S1XxB4htTNbXQ80w6TpN2sLLtu7iMFp5IZdgltoSvG9GmikTb&#10;Xxj4o8c+KvGU5m8Q6zeXyCUSw2W/ydMtnCmNGttOh2xIwViu8JvIPzMTknkqK9x+HXxVTTbafwb4&#10;/WbxH4C1eCGwngvZJ7ubQkj2RwTWRUmX7NEEQ+RCweFlWe2KyqUl9g8afD7UvEfw0g0u2WTWNV8A&#10;Mtz4P1SzD3sfirwLqMKtp4tJLVYLbz/sscUbRos05azQqNl5G7/F1ezfDD4xa54CubXT7uS41Xwk&#10;XdbjSGZWl09bibzZrvRpJfuOrFpDAWEUhZ87XfzV/QLSNX0zX9NtNX0e8hvtN1CHz7S7gyUlj3bW&#10;BVgGR0YFJI3UMjgq6hwQNCvNvGvxX8GeBCbfVdQa71T5c6LpKw3uqxhljkDXMbOkdvmOVZF+0SIX&#10;Q5jD4NedJ+074GLyiTRvFaIJlEDLZ6S5eIoN0syfbRscMSNil+ADuydo9x8OeJtD8W6YmseHdRh1&#10;PT3mmtzNEssLxXMBHmQ3NvdKksTgEMFkUEoyuPkZSd2iivkL4weFPiT8S/ESPovhO+TQPDscmn2L&#10;X+oaLYNfXNwy3N7qttb300UgjlXyYlHz8RZbZIZI4+s8D/DzR/gnoWs+OvGF1HqGrWlpskk0uC4u&#10;YdOtZrsWsVnpazCLzZ7uR4EeeVIwhPl7ki82WTlfg/8AEeHxleeKvBXjhzdHxpdahf6fE7Xr2x+3&#10;WrLqmgw3Uk7yW0SQxxtYom3ZiT95vMStxfiz9nLxnpmouPCscPiTSLiaU2jNfWFhqVnAqI0ceqR3&#10;7QRFsu6LJbuwYJ5jpBuWOvr3wHq2v6t4eth4q0a+0jxDp6Q2Oqrdx26w6hcRwIx1SwksQsBjn3b2&#10;SNV8uTfEBhFZuyooJ+nT3GMHnnp0rwrXv2h/h7ol7LYW76rr7QrIrXeiWtrJpwuI3eLyFu72eDzF&#10;JUHzYVkjKsCrNyAzw/8AtE/D/Wbq3srxtV8OzzRQg3Or28H9li7kmSH7KL2xllZRlt/nXEcUYVWL&#10;uhwD7nb3NvdwQXdrNDc2t1FFPb3NtKk9vPBMgkhmgmjJVkdSCrKSpBBBINS18u/Gb43HRHuPCXg2&#10;5X+2Y2aHWtaiKSJpLKcS6bYbsq11nieQ5EHKLmbJg+LpppbiWWeeWSeeeR5pppnaSaWaRi8sssrk&#10;lmYklmJyTya9z+Bvg6TVdan8aX1nd3eieCs6mlvaW9zNearrltA11p1jpiwtH5k0LqlwUDtlvJjZ&#10;Cs2a7HxJ48i+GtxrP2W2TVPi14otheeKddu3W4s/B82oolxb+GtGjd7jzUsY9iIvnNGSkLSGVEW2&#10;i+Y7/UL7Vbua+1O9vNSvrgp597f3M15dzmOMRR+bcXBZ22qqqMk4AAHFUquWN/f6XdRX2mXt3p19&#10;b7/IvbG5ms7qHzIzFJ5VzbsrruRmU4IyCQeDX0z8PP2jNS094NK8dI+p2LywRJ4hhVU1DToCrI8l&#10;9aQxkXaAmIlk2yqodj57lVH2HpGrabrum2er6PeQ6hpuoQ+fZ3kGTHKm4xvkMAVdGVkkjZQyuGV1&#10;DKVGhRRRRRRRRRRRRRRRRRRRRXmmr/B74ba7qV3q+peF7eS/v5fPupbbUNXsEnmIAkna10+4ih3y&#10;EbpHEYLuSzEuxY9to2h6N4es/wCz9D0uw0mz3eYYLC1htklmESwmefygDJIURQ0j5dtoyTitWvEf&#10;jB8Xk+HUdppml2kN/wCJdRhS8hjvo5206x04XDQG7uhE0bSNI8ckUUUbggqzuVCqk2f8Evi1e+Pj&#10;qmj+IFso9d06GG+tZbKCaFdQ00uILmWWL5o0kglaIMVdd6yqFj/dux+Yvjf4bPhr4i62qh/suuEe&#10;I7NpJY5HZdWkd77IjVdireLcpGpGRGq5JJLHc+M10viHSPhf43fUDfXev+En0vUSLRLWMan4euFO&#10;qTKECKC11dzxlEiVFEYKFlYY3v2j5LfS7vwJ4MsoZFsvDXhjzLO5lm3yTW11KukQwyR7esaacCz7&#10;zuLkYG3Le0fATw/b+FvhyNc1Ex2U2uvca/f3N7arYPaaRbI0Onie8mOXtvIja9ilbagWdiBg728n&#10;tv2mtYi8T3EtzpdpdeEJdSmENslsbXXbbSMmK1kSb7Q8JuAoWaWN9yu+5EeNWV0+wdJ1fS9e0y01&#10;jR7yG/0y/h8+0vIN3lSpuKkFZAroyurJJG6h0YMrhWDAaFcJ4j+GPgLxVdLfa54asLq8V5JJLy3e&#10;60u6uWkVELXtzpUkDzkCNFUzsxQZ2bdzZ2fDXhHw14Ps3svDmkWmlQSlfPkhDy3d0Vkkki+2X9yz&#10;zzbDI4jEsh2K21cLwOioooooooooooooooooooorzL4h/FXw18O4I475pdR1m7hnks9FsJITckLE&#10;Xhn1F3IFtbvJtj80qznLGKKTy3C/EHjX4seM/HDyxajqT2WkOSI9C0xntdOERKEJd7TvuTujWQG4&#10;dwrljGIwdteZ0V3/AIG+ImveBb1TaSvf6HO8o1fwzdzu2kanBdIkN5ut3DpHO0caKtwsZYbVVg8W&#10;+Jvp/wAPeFvD/jLQfE+m+Hp428A+O2OsaWsVrbJeeAPHNqqPeaZe6bAN6pIqxSRbZliWOMwKQs8M&#10;k/xlqulahoeo3ukarbS2Wo6fcPbXdtLtLRSoccOhKspGGR0JV1IZWKkE9T4C+IGufD3WP7T0h1lt&#10;7hUh1TSp2P2LU7ZSSiyhfuSxlmaCdRuQkjDRvJG/6D+AfH2i/EHRU1XSn8m5h8uHVdKmkVrrS7pl&#10;J8uTAG+J8MYJwoEgBBCuronb1y/izxr4b8E2Md/4j1KOxSczLZ24R572+kgUGWO0tIgzvt3IHf7i&#10;bl3sgIJ8SP7T/gz7SqjQvE/2M27M1wYdKW6F0JNqwLZi6KmIp8xlM4Ofl2H71eueDPiR4S8eJIvh&#10;/UTJfQW8VzdaVeQyWmp2sbkKS0L/ACSBHIV5LeSRFJUF8sue5oor5++OGm+OPGFpa+EfB+hahd2k&#10;bpqev3rXNrpNlceUMWGmQXGo3ECXIDE3E0YV1V1hKsXSRV4j4XfAi+0DUbXxh49ntNPXQ2XVLLSY&#10;r9Ge0vrCcyxX+tX8B8hIoBGlwiQzuGJXzWQI8T0bL45WUnxim1UySp4Pv7G28JRzb5bSMQW981zZ&#10;+ItQtrl1U7LiafDMqPHbStlfMDq8vxK/Z31KbUb/AFzwJ9imt724ed/DLCPTZbJ5TErpplxO4t2j&#10;Z2mlMbtAsSBUj8zKqPSvghaeNPDWlT+DPF/h+/0+LT5ZbzRdT83TbrT/ALNeyfaZ9LebT3fEizGW&#10;dZGd8+Y0bGMrGr+70UV5d41+MHgnwLdf2dql3eX+qqYGn0rRreO7vbOC4jeSOa5kuHht4zhATC0/&#10;m4eN/L2NvHCaf+014Hurnyb/AE3xDpkT3/kRXj2tnd28Vg5UJf3yW0/nIRljJDBFMQB8jSE7R7to&#10;mu6P4jsIdV0LUrTVbCYIVuLWZZQheNZhBPEQHilVXXzIZQroTh1Vga1q8n+KvxU034daaqRCDUPE&#10;1/Ex0nSWfKRIGKf2nqojYOlsrZCgFWncFEICySRfnprOtap4h1O61jWr2bUNSvZDJcXU7AszfdRU&#10;RAFSNBhY40ARFAVQFAA6DwB4LvvHniex8P2beTFITc6leYLLYaXbsv2q5+UNljuWKIHAMrorMqks&#10;Pprx9rHhrwVqth4pvrS01K90nTYNF+FPg9Jt9hp+m6eTC3jPWPLmnQrJIG/s9oiC8KQHAnDyWnyp&#10;4o8Va54x1efW9fu2u7yVViQKqxWtnbRDEVpZW6fLHGnJwOWYs7lnd2bm6K968E/tAeMfDTx2uuzN&#10;4s0gyZlGpzO2tQoTK8htdYbc7lnkUsLoS/LGscbQj5h9peEPG/hvxxpw1Hw9fpciNYTe2Uo8nUdN&#10;lmj3Jb39qT8rbg6q6Fo3KsY3dVJrrKKKKKKKKKKKKKKKKKKKKK4bxL8NPA3i66jv/EPh2zvb5d26&#10;9ilvNOu590SxAXlzpckLzhFjRYhOzbACEADEHQ8OeCPCXhJFTw7oOnaZIsUkLXccXm6hLDJN9oeK&#10;bU7nfcyKXwQskpAwoAAUAdTXEeP/AB7pHw+0F9Y1IPc3ErG30vS4WCz6lfGMukQkKkRwqBumnYEI&#10;vQO7JG/gPwz+PmveJPGtroviiLRrfT9bAs7A2UEtolhqixf6IiyXM0jOtywMRR2Y+Y6bCigqcv8A&#10;ad8LJb32h+MbWBVS/RtE1eVBbRBry2Q3GlzSquJZZZYRNGZDuCxwRoSvyg8Us9zr/wCz1NaLcWf/&#10;ABQ3jeC5mthKqXI0jU4nitpnhySzPeajKEbCgqj4yUau2/sGz/4Ze+0/2YPtv2z+3/M2S+d9s/4S&#10;r+yv7T256/2d+6zjb5XzYz81er+GfB11r/ivwP8AFS/e35+G2jtMkM1wmoXXia/sGS4vbm3kjdHt&#10;zaXLqCJg+8IcEAlvmL4PeH9W8a/EnT9au47+5tdO1Z/EuuauhVVjv4ZW1KyNzczAqzz3gjDxrmRk&#10;MjLgKzp7H+1NqNxFpXg/R18r7Jf6hq2pXGVJmFzpVvDbWuyTOAu28l3DByQpyAOfjKv0g+CGsSaz&#10;8M/Db3Fwbi50+K50eZvKEQjj028eCwgG0BTttBAN4ByfvEvuNesUUUUUUUUUUUUUUUUUUUUUUV8Y&#10;fGb43vqL3PhLwTftHpiM0OseILOQq+qMpKyWGk3KHItQeJbhDmc5CHyMm4+VqKKKK+kfgP8AFdPD&#10;F7/winiTUnh8OX8gbS7m5YfZdF1SWX5hNM5Hk2txuYysSY45MSEIrzyVs/HH4PzW0l/4/wDCyNd6&#10;dePLqXiLT4yZ5LKWdjPca1ZEZL20hJknUZ8kkyKTASIPlWvo79nz4iv4f1yPwdqUv/Ek8R3qLYEQ&#10;GSS08RXXl2lpiSIFvLugqQOGDBXEbDy181m+hvjR8SJ/h/4et10sxHxDrstxaaaZkkdLG3giBvdW&#10;CBTG8kJkiWKKVgpeQOVkSORG/PO4uLi8uJ7y8nmu7u7mlubm5uZZJ7i5uJ5DLPcXE8pLO7sSzuxJ&#10;JJJOa9Z+C/w+tfH3iiaHVlvf7C0e0Go6h9nicR3szXCRWekT3qEeR5+ZJNy5dkikVNpPmx/obY6d&#10;YaVax2OmWNnp1lAHENnYW0Npawh2Mj+Xb26qqgsSzYGCSTyTVqiiivjT9qHxBcvqnhzwqokjs7fT&#10;38QTHzsx3VzeXMunWytBt4NusE21t5z5xGBt+b5Zt7iezngurWea2urWaK5tbm3keGe3uIZBJDPB&#10;LGQyurAMrKcggEEEV+q3hrVJdc8O+H9bmhSGXWND0rVJYYiSkUuoWEd3JFGXySAWwufbOa26KKK+&#10;aPj78MNJvtAvvGujad9l13Sj9r1VNNtMJrFhPc77+9voIF5mgMjXMl4RnyxIJS4VGj+Hq+j/AICf&#10;E/UdE1rTvBGqXPn+HdZvDa6aJhNLLo2r3jH7LHY+Ukh8m7nKxSQsAiyP5+6P98ZPoT41fEdvAfh1&#10;INMkj/4STXjNa6ZvWRzY2yRgXur4UbS8W5FhV2GZHDbZEjkQ/nZXefD74fa18Q9aXTNMX7PZW/ly&#10;6vq8sbPaaVaOxCsygjzJpMMLe3DAyEEkrGskifXHjzxhoHwb8DW3g/wrep/wkEVr9k0a0lePU7qx&#10;8+f7Xfa1q8bMFjZzLLNAHj2PM4CQtAsgT4Tubm4vLi4u7u4muru6mlubq6uZZJ7i5uJ5DJNPPNIS&#10;zu7Es7sSSSSSSar0UUV6F8PviPr/AMPtUju9NnkudMklzqehTTOLDUInAWVtmGEVwFUeVcqu5SAG&#10;Dxl42/RTwp4p0Xxnotrr2hXHn2V0CjxvhLqyuo1Hn2F/Dk+XNGSMjJBG10Z43R26Kiiiiiiiiiii&#10;iiiiiiiiiiivyu8Y+I7jxb4o1zxHcbt2p38k0COIg9vYoBb6dasYVVSYbdI4t2MsV3MSxJPSfB/V&#10;bnSfiT4SntopJzc6pHpUsMbOoNvq6Np000gUHcsIl+0bTxmPkjG4fTP7SfhK/wBa8P6P4g022nu3&#10;8OT6guo29raedKmlX9uk8+pTSoQ3lWrWy7lCMAJWkJVUcnifh34Qf4k/D/wQjxaeR4D8f3lvcx3U&#10;11DFqHhm9eDXdct2EKyF7iSSWOOPDRKEXBIYlzxfxU0XVPGHxr1vRNFV9QuJ7jQbJGhFxd2unRtp&#10;VnBdT3bWqSGGC3lkY3LbcRnfkZ4r6b+L0r+FPhFrFjocEtvbQaZpnhyDyxb3CWWkXM0OkTJcHUHL&#10;lHti1sHQSSh3RxgBpU/Oqvtb9l7Wr+70TxNoU7+ZYaJe6bd2BZ5nmiOtpcfabRd7FFhD2vnIkaLi&#10;SSRmLFhj6ioooooooooooooooooooooorwT4x/GS38EwS+H9AliufF1zCu9yEmt/D1vMgaO6uo2G&#10;1rl1Ia3t2G0AiWUbCkc3wVc3NzeXFxeXlxNdXVzNJcXFzcyPPcXE8rGSSaaaQlmZicszEk9STVei&#10;iivS/hb8Qrr4d+JYdRJu59FvF+y67p1tKsZurVlYRXMaSAqZrZ28yP7pYb4vMRZWavqH4nfDXRfi&#10;poUPjrwVc2s2ttYm4gmt8ra+JbO3RkFlcgqGjvYyhiieRVKsv2efaArW/wAN3FvcWdxPZ3kE1pd2&#10;k0ttc21zFJBcW1xBIYp7e4glAZHRgVdGAIIIIzXd/DX4gal8PvEVvqNvNOdHu5baDxFpsarMl/py&#10;y/vHit5HjQ3MKs7WshdSrEqW8t5Fb7/8V+PNG8LeDZfGbMuo2MlraTaTBBPHbPrEuoqr6fDbSTDg&#10;OreY7LGzLErybG2bT+amua7qviTVLrWNbvZ9Q1C8kZ5ZpmLbFLFkhgT7scaA4jiQBVXhQBV3wj4b&#10;uvF/iXRvDdm/lzarepA8+2N/stoime/vPJkeMP5ECSTeWHUvt2qdzCv0t8J+DvDvgvTI9L8P6dDa&#10;xiOFLu7KRtqGpSQbmW41O8VQ0z7pJCuflTcVjCR4QdPRRRXhX7RGuX+jfDuSHT3MJ13V7TQ7yZZJ&#10;o5o7Ca2nv7mOB4WQjzvswhlDBlaJ5EKncCPz8r9EvgJ4jufEPw505LveZ9AuZvDpmdYkFxbWMUc1&#10;gY0hVRtit5oYCTlmMZZiScn2aiiivOviL8ONE8faLfQT2NlHry2jf2Prexbe8tb23SRtPgur+OKW&#10;VrIySMJ4drjazsiiVUdfzNIKkgggg4IPBBHUEV3/AMOfH+qfD/xBBqdnLLJptzJBDrum/fi1DT1k&#10;/ebY2ZFFxErM1tLuBViQSY3kR/0E8R+OtE8PeDX8ZvcwzWE+mw3+jpI81q+sT31r9p0mzt1aNpFa&#10;cFckwkxrukdQqPj81Nf12/8AEutanr2qSebf6rdy3c5DTOkfmN+6trfz2dlihTbFChY7Y1VQcCot&#10;H0fU/EGpWmj6NZTX+pX0ohtrWAAu7Ebnd3YhURFBaSRyERAWchQSPvLRLTwp8AvA7HVr6wbW7qK4&#10;vbp4z5d/4i1S3iDQabp42vM8MJdIUYqI4y5mkEXmua+GvFPifVvGOuX3iDWpUlvb51ysMYhtrWCG&#10;MRW1pawgnbHGiqqliWbBZ2d2Zjz1FFFb/hzxPrvhHU11fw9qMum36xSQGWNYpY57eXHmW9zbzq8U&#10;sZKq+2RCA6q4w6qw/Qv4WfEuy+JGjS3CwfYNZ0swRa3YDc0EclwG+z3llMw+aGby5CEJ3xspRsgJ&#10;JJ6dRRRRRRRRRRRRRRRRRRRRRRXwF+0Xr11qXxCn0iTetp4bsLGztojM7xPNqFqmrXV4sJAVHcTR&#10;wvj7wiQk8ADw21urixura9s55La7s54rq1uYW8ua3ubeQTQTRSKchkdQykdCARX6M/EXRbjx58K7&#10;1P7KmtNYn0Ww8Q2elXNnJdanp+qW0SalJpkUDKki3Tp5tjkIrZdgVOSp+X/hFoLeJNI+Kfw5nabT&#10;Ne1bTNHu7ZbuB4o7a68Mas7yW2oIymSP/SJreKTCF1UuQpZQD9R/ZI/+ES/4VN9otv8AhKv+FW/Z&#10;d+9P7J2/2b/wjf2rOPtOz7Vz5n2b7vzff+Wqp+PHwo3bR4sXaSAX/sLxKAB682efyFc3e/tKfDqz&#10;upbe3g8S6lDEwVL2x02zjtZ0IyXhTUrm3nHp+8iU+1fOHxT+MV/8SIrPTIdMi0fQ7G6N6ts063t7&#10;d3yrJbw3U92Y4/LVYpGUQRrjczF3k/d+X4vX1T8B/i1oXh2wTwZ4hSPTYp9SluNP1vCratNfbIzb&#10;aswGY8MoC3LEoFIV9iR7j9n0UUUUUUUUUUUUUUUUUUUUVl65pMOvaPqeiT3F1a2+q2NxYXE9k8CX&#10;aW93EYbhYWuUlRSyEpuMZwCSMHBHwJ4/+CHivwSZby1jk8SaBHF5r6tp9m6T2axWxuLptT0xHmeC&#10;OPZITOHeIKFLujv5Y8WooqSON5XSKJHkkkdUjjRS7u7naqIq8kk8ADrX0D4T/Zy8Y67DDea5cWnh&#10;SzmXekN1G99rJR4EmgmfTIWRY1YtseOe4jmjZWDRDjO5rv7L+v2dqZtB8R2GuXEaTPJZXllJoskn&#10;lx74obOUy3MbSSN8oErRIOrOBnGJ4L+JHjL4N3//AAivi7SL6TRBOJW0y7yl7p0Mk7xXF74fuWby&#10;pYXcO3lhjDI6sUkjZpHbpfH3wb0bxDplx47+FF1BqdlcgXtx4e04LJFh4hNdDRolw8UyBgz6ZIgd&#10;SXSMIyx2x+VK774g+Orn4gX+i6re23kX+n+G9P0S/m3xMNQvbS4nuLnU1igjiSITPMW8lE2p0BPW&#10;uBr7J/ZZt4007xldgt5k17o1swP3AltBcSRlRjIJMzZOew4Hf6N8VeK9E8G6Lc67r119ns4CscSK&#10;A9zfXcgLQ2NlBkGSaTa2BwFUM7lUVnHyD4s/aW8T6hNcQeErK18P6eDtt727hi1HWpFjuG2zss2+&#10;1iEse0PCYpdh3bZm+UjzGf4w/Ey5vGvpPGGqLMRGPLg+zWtmPKACbdOtY0twflGSIhnnOcnP2P8A&#10;A7xJ4w8WeFbzWvFt59sM+rTwaTK2kQ6Y8tnbQRrcXEc9mIoZoTMXiXZbgpJFIGkkyFi9nrxX46+A&#10;Z/GnhOO50uCS613w3JPf6fbwrPPNfWk8SpqmnW1vE2DLII4ZY/3buzRCNADKxr4/+E/gO48e+LLK&#10;zltp5NAsJorzxFdqji3isk3SpYyTpJEVkvGjNvH5b+YAXlVWET4/SoYxjgAAYAPsAcf09hUF2Lo2&#10;tz9ie3S8NtMLSS5jee2jujGRbvcxRPGzIr7S6q6kqMbgeR+cer/F74qzXEtrqXijVbK6tGms57aC&#10;1tNGmt5Y5Ck8NxDZQwsJUYFWMg3qRjIxWtpP7QHxN0yWB59XtNZghiEIs9W0uyMThYxGsk1zpy29&#10;wzgAHc0xLHlt3Ofqv4cfGnw58QbgaUYJ9D8Q+TJN/Zl3NFPb3qxu5kXSb9dhmeOJVlljeKNwCxRZ&#10;EjeQd541tjeeDfFtmG2m58Ma9bq5BIRptLljDED0JBr8raK774k+OZ/iD4on1+S2ewtVtbWw07T3&#10;miumsrO1Qs0RuooovM8yd5pyXUlfM2AlVWt/4YfCTWviDfRTzR3Om+FoWD32stFsNyqSFGsdH80E&#10;SzMysrSAGOHBaTLbIpPXPFfxT8PfDHSbfwL8J10+8mhhaTUPEQkg1KBLq5ttv2pLi2Iiu79vkkkk&#10;OYItqweWwUxQcF4b+A3xB8XTNquuv/YEN5OLm6vdfknudavGuXd7m5GnKTK0oYbnF3JCzFgQWySO&#10;7uP2V7hbeZrTxvDPcrFIbeG48PPawSzBSYo5rmO8maNWbAZ1icqPmCt90+H+MfhV428ELJc6vpLT&#10;6Whwdb0tjf6WF3xwh7mVFElsGeZIo/tUcXmNkRhsHHnFFFeqeFPgz4/8XR291aaOdN0y6G+LVdcc&#10;6baPE1ot5b3EMBV7mWKZXQRTQW7xsW+9gMV+2Phl8NLX4aadqFnb61f6xNqc1vNePcxR2lhHJaNK&#10;sUmnacrSNCzxyIlwXnfzCiEbQAlemUUUUUUUUUUUUUUUUUUUUUV5R8VPinpvw50tI4lhv/Euowu2&#10;kaUznbGgJi/tTUghDJbK4ZVUYMzqY4yoWWSL83q6fwd4ou/BniPTPEthb2t3c6Y1yUtr3zjbyrd2&#10;cljOG+zujBgkrFDuwGAJDAFT9dWH7UHhGS0ifVPD/iK0vm8z7Rb2C6bqNpHiQiMxXdxcWrvlcFgY&#10;EwTtGcbj20fx6+FTwxSN4laBpEDNbyaJ4g86AleUlMNq0ZP8J2Ow96ytV/aM+G2nSRLZ3Gs68HTe&#10;0ulaVJDHA+4gxSjXHs3LYGcohGD1zkDxf4l/tAQeLtC1LwzoXh+S1sdRa1SbVNYe1nujaxMJ5oot&#10;KiWSKKXzVTy5zcSFQCyqshR4/mWvavgt8TbX4d6vfw6raGbRNfFlHqF1boz32nTaf532O6hjziSL&#10;9/Is8eN+NroSU8qT9CLa5t723gvLOeG6tbqGK4trm3lSaCeCZBLFPBLESGRgQyspIINTUUUUUUUU&#10;UUUUUUUUUUUUUV8VfEz9n/xDbXV74g8LXl74phupbi/1C0v3t/8AhIUleL7VeXayIsSXhllEjCOK&#10;JZsskaRync9fMlxb3FncT2d5BNaXdpNLbXNtcxSQXFtcQSGKe3uIJQGR0YFXRgCCCCM1Xoor2HwR&#10;8EvG3jMW14bT+wdDnWGYatrCSQm5tpRHIs2mWBAluN8MgkhkwkD4IEwNeoXv7LF/HaTNp3jK0ur9&#10;QnkW19os+n2kjGQK4mvbe5unQBNzAiBssApABLDhrCT4nfAXWopr+yu5PDz3rJc2yXMk/hjXEmcx&#10;M9vdIGS3vJY7fzIHkjS5RUUyRGLdE/qmu+F/Cnx+0n/hK/B1zb6L4ysvJttZsb8eX52F2wRawLVW&#10;bIUE2l9GjB0UwuuYwtt8javpGpaDqV5o+sWU2n6nYSmC6tJwA8b7QwZWXKsjqQ8ciEo6EOhKkE9P&#10;qPja9v8AwBoHgeRmNtout6rqWDBAEaCeFDpircAmTfHLPqJdcBdrxj5io28LX0H+zXp1rffES4ur&#10;hHaXSPDep6jYlZCojupbq20hncD7w8i7mXB7kHqK+8J54LSCe7upora1tYZbm5ubiRYre3treIyz&#10;3E80hCoiKrM7MQABk8V8i+Nv2mJvOnsPAdhELdVng/t7V4ZHlkkIaFLvTNNDKqAfLLE10GzkCSBc&#10;EHxm6+NXxQvGhebxdeoYGLJ9ktNLsUJYhiJo7KCNZBwMCQEDkDgmvfP2f/HXjzxdrGr2evapJq2h&#10;6Xo6P51xa2CTW+pXF4gso3uoUSaTzIkuTmQv/qxypxn6prl/GvhOw8beG9S8OXz/AGeO+iDW94sI&#10;mksb2F/OtLyOJihOxwNyCRd6bk3KGJr81bLwlrd94rh8Fra+Trsmrtos0D7porS6inMF3NcyWKzH&#10;yIAryzSxh1Eas4ytfpl4U8N2PhHw9pPhzTSzW2l23lCVy3mXE8khuLy7YMzbWlmeSQoDtBbC4UAV&#10;0FfDHxa+J3xK0jxv4g8PxeIhp1jp9/bzWFvokEduqWc+nrPYCa8liFy8jQzq1yjyGPz8lFCJFt4j&#10;Svjh8TdKaMJ4llv4EujdSW2qWdlfpcZIMlvLdTR/aViYLjZFMm3JKFSc19D/AA+/aL0nXJY9M8aQ&#10;Wnh6/YIsGrQPMdFvZ5boxLDNFKHezKo0f72aZ4ziR3khG1T9L1+W/wAQjnx944JJyfGHiUnPJJOs&#10;znJrj67vX/HGoa34T8HeFJJbprPwzb35nM88zi8vLi+l+xEozspjtLMxW9tlQ0YMqL8hFUfCPgrx&#10;F441FdO8P6fNdFZIUvL90kTTdLS4LFJ9SvQGWJSscjKuC77WWNHfC19SXur/AA/+AGkT6XoaW+vf&#10;EaWwghupp43aZnu/3/n6nLGxW1tV2pItjDIJXXyd5O77UPHrPwF8V/jBer4l1JWMV1CkMOta866Z&#10;YfZ4YVkt49PsLaMyeQ28sj21qYmcuxbfvNem/wDDKozx48PB/wChX5xngnGo/wCenvXlvir4CfED&#10;w2s9xa2MXiTT4vn+0aGzz3Yja4EEAk0iULctIwYO626Sqi7iz7UZh4pRRXaeFfh94w8au/8Awjui&#10;XN7bREpNqEpjs9NhZGjWWJr+7KRtKolRzBGzS7PmCFQTX1/8KfgfP4E1KHxFq3iG4m1lYZrb+z9F&#10;kaDRmt5xIktvqMtwglvEP7idF2QCOWMEiTarD6FooooooooooooooooooooormPFvjPw/wCCNLl1&#10;XX75LdFRnt7GKW3Op6kySJG8Ol2czxmZ1MibwpAQHc7KmWH5seNPFE/jXxPq3ia5tILCTVJYGW0t&#10;3kkjt4LS0jsbWNpZTl38uJPMfChm3FURSEHK19naH+1HpMkATxL4a1K1uY7aBTPoc9rfw3d0EAup&#10;Psl+1sYIy2XjTzpiB8rM2Nx73Tv2hPhhe23n3Oq3+jy7in2LUdH1CS6KjkSb9JjuodpPYy59RWh/&#10;wvf4T43f8JZ3+7/YXiXdjOPvfYv6/hmvzkpyq0jKiKzMxCqqqSzMTgBQOpNd9pPwr+IusymGy8Ha&#10;4h8gXAl1GzfR7V4iygGO81fyIXJDqQiuWK5YAgEj6T8Ifsz6Va2t1J431FtSvrm2kggtNFlntbPS&#10;5HMifbEvJlD3EoUxPEJIUjRg6vHOCCPBvip8K9S+HOpq0bTah4a1B2Glas0YDxSYLnS9T2DalygD&#10;FWGEmQeYgUrLFF6Z8FfjYdINp4P8Y3g/sg+XbaJrly//ACCDwkGm6lLIf+PPtFMx/ccK5+z7Tb/a&#10;XBGR07HqMHBHIJxjPv1yKKKKKKKKKKKKKKKKKKKKKKK8c8f/AAS8JeN5Jr+KP/hHtdfzWbU9Lt7c&#10;Q3txNO1xLcavYDYtxIzyOzTBo5XJG+QqqgfJfij4G/EPw0UZNIbxDayPHGl14aW41RlllMhWKbT1&#10;jW6XCx7mkEBiBZV8wsQtcn4V+H3i3xjfJZ6Lo928YuzZXepXEM1vpWnTR7Tci/v2XajRKwd4V3Sk&#10;YCRuxAP3P8N/g74d+H8MV4yx6z4m/fGTXJ4dhtlmTyzb6Xas0iwKE3I0gJkfdJl/LYRJ65RWJ4i8&#10;N6F4s01tI8Q6ZDqmmtPFcfZ5mmhaOe3J8ueC5tXSWKQKzIXjdWKsyE7WYH5I1nwp41+AGpS+KfCV&#10;5/bnhS8drbUYLuCR0giMhFhD4gtrdlBKlsW99CUHmbkZYllEcvSX+g+Afj9pza14duoPDfj+DT/N&#10;1DTZMASTJJ5ajV40RTcxBtqR6hbKXVJEEqFlS3T5T8R+Gdc8JanJpHiHTptNv0jjmEUjRSxzQTAm&#10;Oe2uIGaOVCQVLxuQGDIcOrAYNfYH7L+pR2+m+O47uW1tLHTpNG1Oa7uGit1gjlt7sXkt1dSlVWKN&#10;LcNudsJ8x7mvCPih8Qbn4h+JJ9SBu7fRbQfZtC0y6ljf7HahVWedo4QEE1y6+dLyzLlIvMdYkavN&#10;qK/UL4caJ/wjvgLwrpP2e6s5otFs7m9tbwOlzbalqC/2lqkMsciqyMlxNIuxhlBhTkiu2orkfCfg&#10;nQvBh1w6JbrCNe1m41i5zDYRmD7QB5WmWZsoottnbneba3bcI97gMdxJ66ivzY+M2jw6L8S/Fdvb&#10;rcCG6vYtWRrkqxeXWrOPVLwxMiIDGLiWVIwB8oUKWYgk+XVPb3FxZ3EF3aTzWt3azRXFtc28rw3F&#10;vcQuJYZ4JoiGR0YBlZSCCAQc19+eH/iKnjP4P+JdWWeFvEWi+E9bh1y2zG0i6hbaNO0WoPBFHGqx&#10;XewzqEQIp3xKzGNjX5+UV9NeCPgbb2enT+L/AIr3LaBoFpbW15FpZu1trqZHkSUDWXQM8KyKRCtp&#10;EVuWkfbmGRAkmr4j+IfiP4oX8nw1+FunR2PhgxwafJqMcM9g76PaJ9mna4dMLZaWU2IIBEJpEVY8&#10;Zma1Pt3w5+D/AIb+H0cd2AuteJA0+7X7m3ETwRzoYTBptpvkW3XyyyO4ZpH3OGk8tljT1uijrxjr&#10;gFT0weufqPr6Gvn3xp+zt4T8SXQvtDuW8IXcjxi5isrGG70eWJFYO8Okh7fypWygzFMseFP7os7O&#10;OF0b9lp/Mjl8Q+Kx5STSCWz0bTz5k1uExC8epXz4jcnllNo4wMBjnK+6eFfhL4D8HLE+naHb3l/G&#10;9vINX1hY9T1ITWzO0Nzbyzr5du43nJtI4gxC7txRSPSKKKKKKKKKKKKKKKKKKKKKKK8N+Lfxltfh&#10;+iaRo8drqnim4EcrQXJkex0m0Yh0n1BYHRzLKv8AqYFdSAfNchdiy/CN9faz4p1mW8vJbzWNd1i8&#10;QEhGnu727nYQ28EFvCP92KGGJQFAVEUKAK+rvD/7M9nceFCviPU7nT/Ft68N1HLZ+VdWWixiJl/s&#10;yaDcFui27fcOki4dVWJ9iyPP4z4h+BnxI8Pec40Q63aRCL/S/Dsp1PzGkIGyPT9qXjbTje32baOu&#10;dozXmep6LrGiypBrOlalpE7qHSDU7C6sJXQqGDrHdqhIwQcgdx61l0V12k+AvGuuCyfSvCviC7t9&#10;RkSO0vU0u7j02QySeV5japMq26Rgn5pHlCKOWYAE1794F/Zr1Kee11Hx3cw2NpHKkr+HbGUXN9eR&#10;xvKklvf6lbOIrdSVifNu8zPG7LvgkAIxPit8B77wyNR8SeEw1/4agBu7rTd0k2qaJbnc1xIN2TPa&#10;Q4BMu4yRod0gZI5J64r4V/FbU/h1qHkyCXUPDF9MjappYcb4ZDhDqWlCQqq3CrjepISZQEcqRHJH&#10;+hej6vpuu6baaxo95Df6ZfQie0u4CWSVN/lsCrAMjo4ZZI3AZHDK4VlIGjRRRRRRRRRRRRRRRRRR&#10;RRRXn3jT4YeD/HcTf21pwg1LCBNa03y7TV0EZXCNclHWZdo2BJ0cKCSoU/MPkfxb+zv410HzrnRG&#10;g8VadEjyFrFRZ6qscVuJZTJpMztvJYMsaWs0zvgHYGbbXktl4P8AFOoaw3h608O6zJraCF59MfT7&#10;mC6tIZ3jSO6vo51TyIcyxbp5tkah1JYAg19f/DD4AaboC2uueNI7bV9aeByNCmht7zR9Ke4UoVuR&#10;J5kd3OiHG4jykcsUEjJFOPpSioLi2t7y3ntLuCC6tbmGS3ura5iSaC4hlQpNBPDKCjoykhlIIIJF&#10;fK3jH4K654QvpPGXwjv7yxksLf7RLoMVxcT6gVhlWSSLS2kEgu4nUB5LK6LFthCmZnSEGneJfAvx&#10;706TQfFFlZeGPHUNrax6Vq0bwmS7liG3Gl3FxseSMzyStJpMjsSj7o5HkV5ovnz4gfDTxH8PtQli&#10;1K3ku9GkuTBpniGCFlsNQV1aWBJAGfyLgqrF7aRt2VcoZIwJG86r3r9nHVV074kRWZiaRte0TVdJ&#10;R1YL5DQ+XrplbPUFbJkx/tV0P7QvxHudU1mbwPpF6V0PSfJGtiB49mpa1G3ntbSzwSP5kNqfLXyW&#10;VCtwH3qxiiZfmSivvD9mvQjp/ga71iW1jjn8Qaxcyw3SyB5bnS9LQafbJKqk7PLuRehQyg/Nu6Fa&#10;+iKK4pfAmjDx5N4/KI2qSaJBpEcP2W2EcU6SOtxq7XDZc3D2/lWaMuzZErqS4kxH2tFfF37UmlLF&#10;rnhTW/Pd21DSb7SjblAEiXR7xb1ZllycmQ37ApsAXYDkliB8sUV9xfs7fEN9c0mbwXqjK2o+HrRZ&#10;9LuHe8muL7RDcFJIp3l3IpsmeGFAJFzE8apH+6dz8mfED/kffG+cf8jd4k6MCP8AkMzHhgSCK5Cv&#10;bvhl8Fdd8eGDVNQMmi+FxcRh7uVGS/1SHaZJBocEiFWX7qG4kxGpJKiZo3jHqHiL4m6N4XtbX4f/&#10;AAJ09Li+nu7k3Oo6bZXGqkXIdllj04XYle/uHEYLXT+ZEsCqsRkBBg6z4c/Aey05o/Evj/b4i8S3&#10;guLm60y/MWpaXaXN6d0j37Tb/t10MsZJXYxB3baJGSOevo6iivJPHPwX8F+NvtF49odD1ybe39s6&#10;SiQmacrKyvqVif3NxulkEkr4SZwqp56ACvGU/ZWuDPcLJ42hW2QRC2lTw9I9xKWXM4nt2vVWPaeF&#10;KyvuHJC9K9e8N/Af4c+HXSd9Lk8QXUcsskc3iOVL+JUng+zmA6bEkVpIijc6GW3dg53Bsqm32FEj&#10;RVjjQIiAKiIoCooACqqgYGMDAGAOlOooooooooooooooooooooorhviB8QNF+HmitqmqN593P5kW&#10;j6PFIq3eqXaqGKIWB8uGPKm4uCpCAjh5Hjjk/OfxZ4u1zxrrE+ta9defcS5S3gjDJZ6fahi0VjYQ&#10;MT5cSZPcsxyzs7szH3b4S/AhfEmnyeIPGa3llpd9aTR6Hp8D/Zr+5+0QFItcldg3lxRlhJaxup85&#10;gJHUwbVnwvFX7OvjfRpnfQRbeKtOCPIJraS20/UYVihV3W4029l5YsXWJbaaZmC5IRmCV47qnhfx&#10;NokKXOteHdc0i3mfyop9U0i/0+GWULu8qKW7jRSwHJUHOKwaK+9/+GjPAf8Awkv9lf6X/YP2Td/w&#10;lX2a58j7dt8z7P8A2R5X2rydv7vz9u7zePK8r99Xrtl4y8IajMbbTvFXhu+n2M/kWOt6XdS7F+9J&#10;5UMjNgZ64474rpMAE/z9x0yRnn6UVm6xo+ma9pl5pGr2cN/pt/C0F1azqSsik7lZWXDJIjAPHIhV&#10;kZVdGVlBH55fFP4V6p8OdREiGa/8M38zDSdWZVLxsQXGman5YCpcooJDABJlBeMAiSOLsvhL8cb/&#10;AMLy2mgeK7qa/wDCqwx2dncmITXugBXPlOrRjzZrYBtrRHe8aBfJ4Tyn+6Le4gu4ILu0nhubW5hS&#10;4trm3eOaC4gmj8yKaGWPKujqQyspIIIIJBqWiiiisTxL4i07wpoWpeItXaYWGlW6zTfZ4jLNK0sq&#10;21tbwRggF5JXjiXeyoGYFmVcsPj2/wD2ofFsl3K+l+H/AA7Y2JKeRb6gNT1O7jIiUTebe209oj7n&#10;3Mu2BcAhSTgs3ofhH9pbQdUuILLxXpUvh6V0gj/tW1nfUNLe58lvtMtxDsWa1jZ1URKv2jAfEjqq&#10;Fz9K29xBdQQXVpPDdW1zFHc21zbyJPBPBKglhnhmiJVkZSGR1OCCDkg1LRRRRRRRRRRRRRRRXFeJ&#10;PiN4H8JTG28QeJNPsrxZYo5bGPztQv7czQrcxPdafpaTTRI0RV1eSMAgrg8jPkN1+0/4KSF2tNE8&#10;UT3AKCOK4g0q1gcbhvL3EV3My4HK4iOenHWorP8Aag8IOkhv/D/iS1kDDyksxpl8jrj5jJJNcW5U&#10;57BW+orr9O+Ovws8QWiWt9qh07+0mewm0rX9KuBGYp2+z7dQnhS4sVhcMdxkn2hc+ZtGa8K8deE/&#10;DPh3VX8cfCr4g+FbK804yamdCt/E2ii6glUk3A0AiQrLG8bMrafKp3qHjTzFkWAdL4Y+J3hD4p6X&#10;F4L+KVnYWeo/Y3W08SSyW1lbXF5GTIbm3umVP7Ou2RIzhWME7K8eFEiW7eXfE34Ka74Fa51XT9+s&#10;+FWuZRDeRB5dQ0u3KiSFddijjVFGS0YuYsxsUDMIWkSKvN9E8V6voOleJdH0+4lhtPFOn2+n6isU&#10;rQsUt7xZw4dME7oTcWzoTtaOeQMDxXM0UV+vHYdemAfXvRRRRRXwn+06f+K+0rk/8ijp49OP7Yv+&#10;BXznRXSaJ4o1bQNP8SaZp9zNDbeJ9KTSr5Y55Ih5S3kdwZNsZAYtEJ7YhuPKnkH8WKl8J+D9f8a6&#10;rBpOgWMlzI8sa3N48cg07TIZM5u9Tu41fyo1VWI4LsRtjV5Cqn6osvD/AMPfgHpUOua/Pb+IvH5s&#10;1a1sUmhaYXFy7hDo9jIu63th5bRyajMhfCPs2mQWzeT3mva38bdcuhr/AIw0DwV4XsrmG4t9O1fW&#10;bW1tLNGDwWxsrGZ4G1C7WMyeZcPsVdzANCjpFX0vpPjD4NfDLRNO0TTfFGjLZyec5l02VvEN5eXU&#10;YjS51DWJdBjnKSyZXBlVFKjZEojjCrzdx+054DjE4t9K8U3EiJKLc/YtKhgmlUHyd0j3m9EY4y5i&#10;JA52E8Vm2n7UXhh5WF94a162hCOVe0msL2Uy5G1DFNJbgKecsH4/unPHeeH/AI7/AA318xxNq8ug&#10;3UssyR23iG2/s8bYYfN86XUYWlskRhlUElyrEjbtyyBvXYJ4bq3hurWaG5trmGK4trmCRJre4gmT&#10;zoJoJo8h0dCGVlJBGCDipaKKKKKKKKKKKKKKK848bfFXwd4CAi1i+a61NsY0TShDeaoq4jcSXMRe&#10;NIFKyK6m4kQyLkxh9pr58u/2p9TeW3Nj4PsbaFCDcx3er3F5LKM5PkSwwW4jOMDLpJ64r3n4Z/FX&#10;RviTaXCww/2TrllmS90Sa5W5kFoZBHDf2VwEj86E5VZCI1Mbna67XjeT1GiiiiivBPjF8Y7fwPBJ&#10;oGgPDdeLrqFS74WWDw/BPGHju7tGyr3Lqd1vbtwARLKPL8uOf4P/ANP1e/8A+XzU9V1O8/6b3t/q&#10;F/ez/wDApJZpZG92Zj3Jr7x+Dnwct/A9vHr+vxw3Pi65hZVVWjnt/D1vPGVktLSRSVa5ZTtuLhcq&#10;FJiiJjLvN71RWJqfiXw5orrFrPiDQ9JkYIUj1PVLCwdgy70KpdSKSMcqfSvJvGHx+8E+Gbuys9Ok&#10;XxTNJeRrqr6LPG9tp1g0KytcwX7KYLqYh1CQQy7dyyLLJCyqrd9p/wASPh/qcNvNZ+MfDeLvaIYL&#10;jVrSwvWZ2KrHJp980c6MTwEeMHOPUZ7GKWGeOOeCSOaGZFeKWKRZI5I3XejxumQynqCKlo4Iwenc&#10;dRg5B4IOMZ9+uDXxX8avgp/Y32vxf4OtD/Y/z3OuaLboD/Y/O+bUdOjQf8efeWEf6j76/uMi380+&#10;FnxU1T4c6iYnEt/4Zv50fVtIDLvR9ojOpaYXICXCqAGUkJMqhJCCsckX3/4X8T6N4x0W017Q7n7R&#10;ZXSkMrqI7qzuUH7+yvocnZNGThgCQRhlLIyuegoooopGYRo7uwSNFLu7EBVRAWZmYkAYGcnjoc8V&#10;8geLP2nb2PUZLfwZo+mzadbTzRjVNcW9mfVI1CCK4ttPtntntl3CTAlkdnVkZkhYMlO8OftRS7o4&#10;fFvhuIq0spl1Hw9O0Zih8rMEcekaiz723j53+2qMEEISuH+qNE13RvEmnQ6poeo2mp2E6oUuLSZZ&#10;PLeSJZ/IuEzvimVXXzIZVV0Jw6hs1rUUUUUUUUUUUUUUUVz3iLxZ4a8J2y3fiLWrDSY3WZ4UuZf9&#10;JuVhKib7FYxhppyu9NywxsVyCRzmvH7/APaU+HlndS21vD4i1WGMApfWOmWsdpOWjD/ul1S4tpxt&#10;b5GLwryDt3DBOLZ/tQ+FZHYah4d8QWkar+7eybTr9yfRo55rYL2+YMfpXR6X+0Z8NtRklS7l1rQl&#10;jjEiS6ppTTRzMWC+VENEe8YMOpLoq4HUniuA+JHg34XeOCfEnhbx54M0PxBqItbueG/1/TbHStQE&#10;7NJPc6hajNza3jBw8rMmSyESwrI7yjC8EfG5bdbvwf8AFeK28RaQjwWUeqm307X4kexnSDbqwgaS&#10;HULcbBOt3F50rOu79/5geOv8QPgFLDb/APCSfDaYeIdFuVnvTpcF1Bd3FrZ+V9pjl0e9V/8AToTh&#10;o0jUtPxGFNwzsy+EeEfE994M8Q6d4k06C1uL3TTdGCC/Sd7RzdWUthIJkt3jcgLKxG1wc1zjuzsW&#10;YlmYlmZiSzMTksxPUnuabRX6NfAYf8Wo8KepOuf+pJeAV69RRRRXzn+06iHwDpEpRfMTxhp8Yfuq&#10;S6LqDOgPoSi5/wB0V8J0V0fhPxJfeEPEWkeJNPCNc6Xc+b5TiIrcW0sbW17aMZUcKJoZJIt4Usu7&#10;cuGUEZlnY6nrd8tpp9pfavqd20siW1nBPfX106RtcTusMIaRyFV5HODwCx4BNfVvhf4PeEfh/pcf&#10;i74u39gxzZfZ9HkE8+n2N9JN56QXEdjvfUJwFw9vHG8AQTEiePDrx/i/4ra98WdUi8L6PqOn+CvD&#10;cz3Zmn1vWo9Kj1CERsqvr+oA7RGycLZQhwXc7jOVRk9e8Bx/CD4SaVeX3/CdeH9a1a6IgvtZt7m1&#10;vL9rR5w0FjYaNpUl3NHACEeYJv3SDfI21I1jvah+0l8OrO7e3t4/EWrQKsbfbtO0u3itpN6B2RE1&#10;W4tp8oTtbdCoyPlYrg1g/wDDUXhf7Z5f/COa99g83H2rfp32zyf+en2LzNm7/Y+0Y/2q6bS/2jPh&#10;tqMsqXc2taEsaB45tV0kzJcMX2+XENEkvHDAfMfMVV9CTxXs+maxpGswPdaNqmnavaxzNbyXWl31&#10;rqNuk6qrGFprR3QMFZSVzwCOMGtCiiiiiiiiiiiiiiiuX8W+M/DvgnTpNS8QajDajypZLOzV431H&#10;UmiKo0Gm2bMHlYM6BiPlTcGkZEBavm3V/wBqVRJNHoPhItErp9nvNW1JY5JItn7zz9Nso2CsTwpW&#10;6YDqc5wO5+HHx90vxnq8WgatpY8PaldRRLpswvzeWGp3wU/aLTLxRm3d8brdGMgfmPf5mwS/QNFF&#10;FFFcJ8QfiDonw+0c6nqrG4vLgTRaTo8Dol3ql0iA+WrEERwIWQz3BDCMEAB5GSOT85/FfivWvGet&#10;XWu67dfaLu4/dxRR7ktLG0Ri8On6fC5by4Y9x2rksWLO7NIzM30N8FPgp/aX2Pxj4xsz/ZmUudD0&#10;O5T/AJCXRodT1OFh/wAevRoIGH7/AIZh5OBP9m0Vmalrej6Kkcus6tpmkwys6xS6lf2thE5jwZBH&#10;JdOgYqGXIHTIz1rzTxj8a/AvhWwFxa6pY+JtQnWYWenaBf2N9mVI9ytf3kDSR28RcopdsvySkUm1&#10;wKH/AAv/AOHH/CP/ANu/bL3zvO+zf8I/9lj/ALf87P8Az7+b5Pl7P3nnfaPLx8m7zf3VfDH/AAj0&#10;X/CS/wDCOf8ACR+G9n2v7F/wkX2u9/4RrzdmfM/tH7Nv8nzP3Xn+T5efn3eT+8rtPFvwY8eeEYHv&#10;bvTYtV02GISz6noEkmoW1ugieeVrmB0juI440QtJO0AiXjL5NcHofiXxB4ZuReaBrGoaTOZIJJDZ&#10;XMkUVz9mfzIUvLcHy50BzmOZWQgkFSCRX1d8N/2ilv7iz0Px5FbWcszLbReJ7ci2smk8uOOH+2rM&#10;jbEZHEjSXUTLEpZQYYo1eUfV1Z+r6RpmvaZd6NrNpDfabfQtDdWsykpIhO5WVlwyOjAPHIhDo4DK&#10;VZQR+ePxU+FepfDnUhJGZr/wzfzMuk6sygvG5Bk/szU/LAVbhVBKsAEmQF0AIlii6D4P/GO58DzJ&#10;oOuNLeeErqYbSWd5/D000wM17aIodntzlnmtlGdxMkXz+Yk33hperadren2uraTdwahp19F59pd2&#10;7b4pUyUbORkMGBV0YBkYEMAwIF6iiivnD9p6QjwNo0YikZX8V2jNOGjEUTR6PehYXUneWfcWTAIA&#10;RskErn4WroY/C+uzeG5vFsFg8/h+11AaVeahC8Tizv2jSRYbqAN5qIVkixMU8rdIke/zGCV7z+zz&#10;8RbnTNai8D6te50TVhONFFw0QTTtaJ89baG4nkTZDdgSIIUVy9y0YjVTLKzfb1FFFFFFFFFFFFFY&#10;fiLxLoXhTTH1fxDqMOm6ekkcPnSLJK8s8xxFBbW9srySOcFtsaMQoZjhVYj4h8e/H/xX4lmu7Hw7&#10;PN4Z0AyukBtP3WvXlukkUkEt9qUbM0D7oy3l2boArvFI86/MfAaKK9O0j4N/EvWQzW/hLUrSNJxB&#10;I+seRojIeCZBb6s0MzoAeWjjYZyOoIr0yw/Ze8Xy3cUeo6/4dtbMsRLPp51PUbtAOhhs7i3tFb1+&#10;aZMd6tH9nfQfNMI+K+j+aH8oRnSbITeZuxsMY1QndnjAyc8V9FfDzwX4l8EW7aXqPjVvE+jxQRwa&#10;fY3ejvaXektAFSFLTUGu52+z+X8n2eRCq7V8sxgMH8q+Jn7PNhqqyax4CitNJ1BY7mW60BneLTtT&#10;lLtcq2nSSMUtJTnylhwlvjYB5AVmf4zv9Ov9Ku5rDU7K706+tyons762ltbqEvGJk82CcBhuVlYZ&#10;AyCCODVKiv1U8HarPrvhLwzrN1PFdXep6DpN7fTw+T5T389gj3/y2+FUiYyKY1A2MCuBjFdJRRRR&#10;X51fHnWDq3xM11Uu1vLXSU0/R7MoyslqtrZJLf2YKjrHeSXIcHOGLDtXjlFe6fDb4Ha/40aHU9YW&#10;58PeGy1rKLieBotR1e2miFyjaNbzqAY5Iyu27kBj+cNGs211X7Tg8JQeHvDs2g+Ajp3hLzXnkju5&#10;dNm1wwy3CkS3jJc3MbzXCjZ5clzLIqqioyOihB85a5+z4st8994m+LUUmpXqo73Wt6apvbpIEFtG&#10;xmvtU3ssaqsa8kKFCjgYrLu/2Yr+awgvPDnjXSNY893UPd2E1hYOiExsYL6xmvt7BlKsvljBU854&#10;ritX/Z5+JemNGLWx0zXUaF5ZJdJ1S3UQFWI8qSLVhaSM5A3ARI4I4zu+WvItU0bV9Dnjtda0rUtI&#10;uZYVuIrbVLG6sJ5IGkaITpDdqjFCyOoYDG4EZ4NZdFdv4P8AiF4s8C3Hm+HtUlhtXlEl1pVwDdaR&#10;eEvG0vnWMpwryLEkTTwlJgmVWRc19xfDT4w6B8QIobCZotI8U+XMZtGkdmjult0Ej3Ol3LBVkUpl&#10;zCf3qbXyrInmt6/RRRRRRRRRRRRRXk3xh+Ia+APDDS2Uu3xDrHmWegqYYrhIXjKm91KVJWC7beNw&#10;U4fMrRq8bRlyPgLR9E8SeNdZktNKtbzXNZvWuL+6dpRJK5aTzLm+v767YIgZ3G+aaQAuwBO5gDzt&#10;ezfAG6uLf4peH4oLh4Yr2DWrW7RXZEubZNFuL1YJgvDL50MUgB43Kp7V+iVFFFFfOXxb+ONt4VN3&#10;4a8LMl34lRfJvNQKxT2GiO4ZZI0UsRLeRYB8tkMcZOHLMrRV8SImpa3qQVRearq+q3hPJlu7+/v7&#10;uXLMzHdJJLJIxLMSSxOTkmvu/wCD3wdt/A8Eeva9HDd+LbqFlVQVlt/D9vMm2S0s3XKvcMuVuLgE&#10;jafKi/dl3m95rxL4pfGnSvh+39j6fbR614mlgd3tDN5Vno6y25azuNUkQFnZnZHW1Qo7xgs0kQaI&#10;yfFPiX4ieM/F4ZNf8QX95bMqIdPidLHTGEUxniaTTbERwO6seJXRn4UFiFXEnhP4ceMvGp36Dotx&#10;PZiQRyancFLLTIzvCSEXdyVWQx53PHDvkA5CGqfjHwjP4L1QaRd61oGr3qRu10NAvZ76OwmjuHt3&#10;s755oYfLnVkO6IjcoxuAyK7y++BHjaHSI9b0Wfw94w02RLqVZvCmrf2hmG0DCWSEXcVv55LK0axW&#10;3mSF1K7N2BXlUFxrHh3Umktp9T0LWdOlurV3hkutM1Oxn2taXluzRlJYnwXikU4OMqe4r6C8AftE&#10;67o8ttp3jUPr+jLGYhqcUUf9v2gSCOK1DyFo47pF2N5hmHnsztIZnKiM/aelarp2u6daavpF3DqG&#10;m6hCs9pdwMdjpkqwKsNysrZWSNgHVwUcBgQL5H06e5zk88dOlfFnxr+Cg0YXfjHwdaf8Sb5rjW9E&#10;t1ydHJy8uo6dEg/48+pmhA/ccso+z5EHi3gD4g638PdZXUtLcz2U+yLVtHmkZLPVLVWyFfAby5ky&#10;TBcKpZCSCHjeSN/0a8KeKtG8Z6Jba/oVwZ7OdjHLHKAl3Y3kaB57C+iDHZNHuXcAxUqQ6s0bKzdF&#10;RRRXnfxavLuy+G/jKextZLyZ9Fns3hRJXZLPUHXT7+5Ii52wQSSzscbQEJbCg4/Muus8OeCvEni2&#10;21a48O6cdTOiQxXN/bQTW63ot5Y5pFktbWd1ec/uWXy4AzszIqqxbFbvwu+IVz8PPEkOokXVzot4&#10;ottd0y3lRDd22GENzGkoKGa2dvMiztLDfFvRZXav0qt7i3u7eG6tZorm1uoYri2uYJElhngnUSRT&#10;wTRkqyOu1lYEhlIIODUtFFFFFFFFFFFFRXFxBaQT3d3PDbWttC9xc3Nw8cMFvBDH5ks00smFREUF&#10;mZiAACSQBXx38Rv2jbm8M+k+AFa0tCk0Nx4iu7crfzMJ8LJo1tI2Io2jX/Wzx+aRJ8scLxhm+Wbu&#10;7u7+4mvL+6ub27uXMlxdXc0lzc3EjfekmnmYu7e7E1WoruPD3w38c+K0WbQ/DWpXds8D3MV9Okem&#10;6dPFHMLdxbalqbQ28jbzjy45C5wxC4RyPULL9mfx9cQW8tzfeGNPaZEeW2nv7+W7tWfgxS/ZLWSF&#10;nHfy5mX0auku/wBmvSrBzDe/E/T7OdRF5sV3oltbPGZlLRZWTUwcNhipIGQCccV6n8OPhXr/AIFl&#10;trnRfiPFqPhzUJ4L670h/DkcmnatCYvLa4srpb+QwyNGylZ7c4YrH5iyxoErU+JfwY8PeO4bvUbJ&#10;ItH8VmJfs+qRbktL6SLJSLWbaPIdXUlDcIvnL8hzKkYiPwl4s8Ja54L1m50TXbXyLmFiYbiLzHst&#10;QtSxEV9p9w4XzInHQkBlOUkVJFZV5miv0D/Zz1RtQ+G1vaGBYhoes6rpSSKXf7UJnTWzK4IwpBvD&#10;HtGeFDdSQPdaKKKK+PP2ptXje78I6FHcTCa2tdT1a8tR5ggMV5LFZ6bcH+BnBgu1HdQT03c/JVFe&#10;kfD74YeJPiHdoNOgNposF3Hbapr9wF+yWIKGaRYIWZGuZgmMQxHgtH5jRI4cfdngr4aaB4B0uS38&#10;PwwNrk1rNDL4i1K1F5dzzS4kAmSJoiLZXWM/ZYZIwQo3MZCZD5R45+CureJr59c8XfFWGOGW6lFj&#10;Bc6H9k0fTvtCj/QtIgudUKRLsiUEBi77N8jO4Z64qL9mq21G3um0L4jaVq9zaNEs0UWlRmCES/MD&#10;dXNnfXDRkqGKqYjnHUDkcvqP7NvxFsrQ3Fq/h7WZN6Ktlp2pzxXLIwJaYPq8FrDtXGCDNu54B5ry&#10;XX/BvirwszjxB4f1TS4kufsgu7i0lGnzXG1nEVtqUYa3mJVWZfKkbIBIyAa5mitrQvEOt+GdQj1T&#10;QNTvNKvowg8+0l2CaFJ0ufs13CcxzQs8aM8EytG+AGVhxX2X8JvjxD4ouLTw14uFvp+uSxxw2Grq&#10;0cFjrd2vyfZ5oCFS3uZAFMaqfLmk3IgjYxQv9J0UUUUUUUUUUUUVz/ivxHY+EfDureJNR3G10u1M&#10;3lIGL3E80i21laqUVtplneOIMw2pu3MQoJH5o+I/EfiLx/4hfU9TabUtW1KaGzsrGzhkeOGNpSll&#10;pOk2Me5ggZsRxruZ3JZy8jszZ2v6Bq3hjVrvQ9ctPsOqWPkfarXz7a58r7TbJdw/vrR5IzmORG+V&#10;zjODz0qadf3elX9hqlhIIb3Tby2v7KYxRTCK7s51ubeQxTqyPtdQdrqQcYII4r9ah24IPp3Boooo&#10;ryr4pfFPSvhxpoRfK1DxLfws2k6Tu+VEOYxqepGMhkt0YEAAh5nBSMgLJJF+e2veIdZ8T6hLquva&#10;jdanfy5XzrlyywxGV5hbWsQwkUKs7lIo1CLk4Aya+nPhF8BpXmtPE/ju0RbZFS407wxcxv500247&#10;Jtet5VAVFADLanJckecFVWjk+wq4X4gfEDRfh5op1TU2+0XdyZIdI0iKVFu9UukQMyIWDeXDGWUz&#10;3BUrGpUAM7xo/wALeKPjN8QPFNy0kmuXOi2gLCLTfD81xpVrHHJEIpUllgfz5g2NxE8zgFm2BQcD&#10;jfDnhLxJ4vu2svDmj3eqzR7fOeBFjtbXfG8kZvb6cpBAHEb+X5si7yNq5bArpvGfwy1nwHYWF1ru&#10;q+GxfX/2Rj4fs9UkuNdtI7mGSUz3Vn5KoYo3ieF5opXj8zARmBzWP/wh5/4RP/hLf+Em8Ibf+hb/&#10;ALcH/CV/8hL+zcf2P5ef+njHmZ8n957Vx1ew/DH4va34Bvbe1uprvVvCjForrRXm8w2UckrTPd6J&#10;5pCxSK7vI8QKxTbmD4cpLH658XPhrovizRZvin4BuLSdJ7SbWNct7Z1jtdTtUVpr7V4A2PKvISrm&#10;9t3AZyrlgtyrpN8hV97/ALPnj2bxP4bm8PanIj6p4VisrW1kWOCH7ToRh+z6dkI2ZJIDE0Ur+Wvy&#10;GEsXlZ2P0DWfq+kaZr2mXejazaQ32m30LQ3VrMpKSITuVlZcMjowDxyIQ6OAylWUEfn78T/g9rfg&#10;K5utQs4rnVfCQkRrfV1RXlsEuJvKhtNYSLGx1YrGLgKIpCyY2O/lLS+FnxV1T4daj5b+bqHhq+mD&#10;arpAb5o2OEOpaX5hCpcKoAZSQkygI5UiOSL9CtE17RvEunx6poGp2mrafKVVbi0l3hHaJZjBcxMB&#10;JDMqMpeGVEkTIDKCa1aKK53xX4U0XxpolzoWu2yz2k5DxzIVS7sbtFIhv7C4Iby5o9zYO0hgSjq0&#10;bujfL9x+yzc/awtp4yt2sWYEvcaPIt1Epd9yiKO5KSFR5fzb0DEt8q7Ru+j/AAZ4G0fwf4Vg8JQx&#10;xalaNHcDVJbyztSNZnvsi+kvrcKUdHUiFY5N5EKpGzPtLH87fGGh3fgPxvq+kWs91aT6Hqyz6Vdr&#10;dJ9vitGK6jol6Lqz2hZ/IeCUlApV+ykYH6baXqNrrGl6dq9kZGs9UsbPUbRpU8qQ2t9brdQGSPLb&#10;TtcZXceav0UUUUUUUUUUUE/Tp7jGDzz06V+bnxc+IEvj3xTc3FvKx8P6U82n+H4EefyZbRJSr6q0&#10;U6RlJbvAlYNErInlxtuMe4+VUV6T4T8DWOoWtr4j8Za9Z+EvB5uxF9puDM+t69FBKIb9fC+lwRTS&#10;XAhdo4Z7gRtHEX3YlMUsa93bfF7wp4Khjtfhl4Es4LiMxiXxL4t23utXaPbrFeRyxWLh4xI8ccmI&#10;rwQg7sW67uOE1X4u/EnWDAbzxjrEH2bzDENJli0LJk2k+eNES383G1Svm7tvO3G5q86kkkld5JXe&#10;SSRmeR3Yu7uxyzs7ZJJPJJqOrdjf32mXUN9pt5dafe2777e8sbiW0uoHIKlobmBldDgkZVhxXsPh&#10;T49ePvDkttHfagfE2lRZSSx1oiW7eN7kTyvFrQBuRNt3JG87yogb/VMFUD38j4b/ALQukggnSPGV&#10;hpZLAA/2towafaFbcI49RslmweDlVkx/o0sxFfIvjLwL4k8B6imn+IbHyFuPtDWF9C6z2GpQ28vl&#10;PNaXCfVWaJwsqK6F0XeueOr74/Zu10al4AbSXa0E3hzVb2zSCFz9q+w6g39rW93eRs5I3zzXMcbB&#10;VVliwAWVyfoCiiiq17e2unWV1qF7MttZ2NtcXl3cSFvLgtbaIzzzOFUnCKpY4GeOK/KHVtSuNY1X&#10;U9YvPL+16rqF5qV0IVKRfab64a6m8tDnC7nOAScDjNVYIJ7ueC0tIJrm6uZo7e2treN5p555nEcU&#10;EEUYLO7sQqqoyTgAEmvr3wR8EtB8G6Xd+L/iw9g62EMV0ulyzPPpmkiOdHWTUGtCy3s7vtgS0QSw&#10;vuKBZ3kQJjeOP2lNSuJJ9P8AAlpHp1qjvGNe1CFLm/uURo2jmsdNmBhgXIlQ/aFmZ42VtsEimvnb&#10;XfFfiXxK5k1/XtV1bFxNcpDe3s8tpbz3H+tazsifJgB4AWJFUAAAAACudorqdI8beL/D6WsOjeJt&#10;d062tJ/tEFjb6ndrpqy+b5rF9NLG3dXYAyI8bK3IYEEivUtM/aA8TPAdO8Z6NoHjvSJJmmuLbVdO&#10;s7W4cJGPs0MbwRNahYpVEuZLJ3OWG8fKUqX/AIX+HfjoiT4a6jJ4c153KjwV4ruvIj1HbBDBbQ+G&#10;tXlaVHuJ7htkdtcXTPI7Mw8iKMBvF7i3ntJ57S7gmtbu1mktrm2uY3gnt54HMU0E8MoDI6MCrowB&#10;BBBAIqvVqzvLrT7q3vrG4mtL20mS4tbq3dopoJom3xyxSJgqVIyCK/TD4ZeOI/iB4Ts9daOC21BZ&#10;ZrDV7O289oLXUrbDOkLXPzbJYminQb32CQRtIzKxPfUUUUUUUUUUUUV8C/tHa7LqfxCfSf8ASEtv&#10;DmmWNkkTXBkt5Lm/hGr3F7Bb4AjZ454YX6s3lKScBVX6W+BfhK38M+AdMujFB/afiWGPXb+6QI7y&#10;W92m/SbbzwiuY47YqxiYkJK8xU/NXjniz9mXVJdaup/BupaRb6HcN51vY6zc6lHdac8hLSWUc0EF&#10;z50KceVLI4k2kK+9l8x/WPhd8FdM+H839s392uteJJIPKS4W2EVjpKTwqt1FpqSbnaQnzEN0+wtE&#10;dojjDSB/b6KKK+WfjR8bk0tLnwl4LvhJqjq8Ota/aSkjSg3ySafpk6cG6IyJZ1J8jO1D5+TB8gaR&#10;pGpa/qVpo+j2c+oanfzCG1tYApeV9u9mZnIVEVQXkkchEQFmIUEj9B/hh8ItF+H9lBd3SWuq+K5I&#10;zJd6w0RdLJpIjHJZaN5w3RRBWZGl2rJNli+1CsUfr1cZ8QfGFt4H8J6v4glMRuYIDBpVtKUZb3V7&#10;n93p8HktLE0iB/3s6xOHEKSuuSuK/MS8u7nULu7v72Z7m8vbme8u7iU7pZ7m5kM08sh4yzMSzfWv&#10;cPgv8I/+E9um1zWSU8K6beG1mhhm2XesahGiXDacnlHzIoFR0aeYbWIYJEdxd4er+LPxsJ8vwh8O&#10;Lw6VpGmeTb3OuaO32Eymx+SDTfD01mw8q0iCqDNEVMhASPEALXHy1XYeDvHXiTwJfvf+Hr77P5/k&#10;LfWU0a3FhqMMEolWC8tpP+BKJYysqqziORNzE/Wmp6V4R/aH8JjWdG+z6P400uNYpRLt+0Wd0ybl&#10;0vWHiUNPZT7WNrdKuUwWRQwuLdviS6tbixuriyvIZba7s55ba6tp0Mc0FxbyGGaGWNuQysCGB6EY&#10;r6i/Zr8dXEGp3HgPULmaWz1CCe+8Pxu0kq2d9aK93qNlAixsVjnh8y4O+RY1eJtoMk7E/ZtBH06e&#10;5zk88dOlfGHxn+CLaY134u8F2e7SyZbnWtCt41zpR5kl1DTIV/5deCZLdRmA8oPIJWDwLwj4z8Q+&#10;CNSTU9A1CS2YyRNd2Ts76dqcUO7bBqNoCBImHcK3DpuLRsj4Yfoj8P8A4gaJ8Q9EXVNMdbe8t9kO&#10;raRLKj3ml3bKSBJjBkhkAYwThQrqGGEkWSOPu6KKhuIILuCa1u7eG6tbmKSC5trqGOe3uIJkMc0E&#10;9vKGV43UlXRhggkV8p+If2X7ae8vLrw14kWxtZpxJa6RqNjNcJZwuC0kQ1VJvMdUbIi3wFtuA7sw&#10;LN6z8LvhNYfDVNRmTUX1rVdTWCKe/eyhs0gtLdmdLa0hDSOgZmzMWnIcrGdq7RXy3+0T4bttD8ef&#10;b7K2e3t/EemxarMFjhjtTqqzvaaiLdYUX5nCRXExbLGSVmJ+bA+p/gjq0usfDLwxJc3Mdzc2UF1p&#10;UmyOOIwRaXfSWenWzpEEBZLRIMnGWGGZi7MT6tRRRRRRRRRRRRXxb+0f49vLjV18B6fdSQ6Zp8Fr&#10;da9FFujN9qNwovLO0uWIG+GCIwzKqnYZHy4LxIU+WaK6fwv4YufE160AvtL0bTrcx/2jruuXcen6&#10;Rp4lDGCKW6mwGmm2OIIEy77WOBGkjp6xZ+MPhZ8O2iPhHw9N468Q28O5fFniQNYadbaisMNxZ3mj&#10;6NKjSKkVypfDJDOm0ol04YSDnvEPxy+JPiAzoddOi2k/kYs9AhXTVtzCqqTBqHz3wDspaRTdEEll&#10;ACEIPMdR1TUtYuTe6vqN/ql4yJG13qV3cXty0cS7IkNxcszlVHCjPA4FZ9Feo+G/jH8QvDM/mW/i&#10;G81W3byRJYeIZptYs3jto3SGONrpvOgUB8kWs0W4qofcFUD6P0H4leBfjLoz+DfG9rb6PrF09rHZ&#10;xNOywXWpNEYodQ8P38qnyLlZCVS3mJLCRYgblWlWvn/4ofCLWvh/fXF1aw3ep+FJG8yz1lYxK1lH&#10;LKI0staMKhY5lZ0jEu1Y5iQU2sWij8fr6m/Zc1cQ654o0IwFjqOk2eqrc+btWE6PeG0aDydp3GT7&#10;arbt6hfLxhiwK/aVFFFFfnL8cvEB8QfEjXds4ntdEMPh+z/cpCYRpqkahAxCqz7b1roh3ySCArFA&#10;gHkNfSHwr+BVz4jhsPFPi5/7O8MuTdwaYxkt9R1mziQPHPLKNv2azm6iQN5siAlBGrxTn0Dxb+0B&#10;4d8Jxnw78ONF0y9XT5ZYVvBCLTwvblbhZZl06z08xvdK5acNIjwpuxIjTo1fMevfETxx4mFwmt+J&#10;9Xu7a7jSK5sEuWstLnjiZXjWTSrDy7Y4ZVYnyskgEkkA1xdFbeleI/EGhJPHomvazoyXTRPcppWq&#10;XunpcPECImnWzdN5QMwUsDjJx1r1DRfj58QtNQWupXlj4n037MllJY67YQS77cbUcveWghmlkZFK&#10;s9y8oOSXVm5rQ1O7+EXxDjSS0t/+FWeLJV27WhE/gy9uWItLK1llsVVbRNqRPLdC1t0jLyvIJyA5&#10;8e1zQNW8N3iWGsWq2801pa39tJHcW17Z3thexCa0vrC/sXkgnhdTxJDIwBDKSGVgMWivvP4A/Ea+&#10;8XaTe6Br12l1rOgR2zwXc0ym+1PSZiYVluEYl5ZLZwsc0+PmEkXmEyFnk+haKKKKKKKKKKKK+V/2&#10;pNTnh0fwjoyxxG21HU9S1OWYrJ5yzaPax2sEcbhtmxlvpDICpOVTBUBg1H9mPwnps1pq/jS5ihuN&#10;Rg1FtD0wyREvpqx2CXN/cwSFiu+4W5jiyEDoqMocrK4roviv8CL3xpr8/ijw/q9la6hfpYw6hp+r&#10;i6jtXNnafY/tlvf2qzMp8uO3QQGDacM/mjhKpfD79nRNB1bTtd8V6ra6nc6fN9rt9G02K4Fh9tgl&#10;D2NzPqM+ySVUx5hg+zoC+0Mzxh0f6hooorx34n/GLRPAEFxp9uE1TxY9sj2mmLv+zWJuFPkXmrzp&#10;gKi/6z7OjeY42j92kglH5+6rquqeINUutV1W6n1LVNRn8y5uJfmlmlbCRokcYCqqgKkUSKFRVVEV&#10;VAA+wfgr8E/7GNr4v8ZWgOsApPouh3CKV0kY3R6jqUb8G76NBCf9QcOw8/Ag+o6gurq3sbW4vryZ&#10;Lezsrea7uriZxHFBb28ZlnnkkYjCoqkk9MDk1+YPj3xheeOvFOpeIbsGGOd1g06zMkjpYabbDy7S&#10;2j3swBxmWbZhWleRwo3Yq98Ofh/qvxB1+HTbOGZNLtpLebXtUHyQ6bp7v8wErKym4lVHW2i2kuwL&#10;ECOOR0+iPH/xJ0b4TW58AfDPS7GyvoTLNq15Kk13Fptxe2++Io9yzG6vCGicyXDyRxIkcRWQZSH5&#10;Bvb+91K6mvdRvLrUL24YPcXl7PNdXU7hQgaW4nZnY4AGWJ4qpRRX0R+z34+bw94j/wCEUv5AdI8U&#10;zwxW7SSSgWOuKhis2hjDFALvK28v7vcziE7wqENyHxo8GL4L8b38FqkaaTrKnW9KSGMRRWsF3O6z&#10;6escSJGggmV1jjjyFhMWTuJAs/AnXG0P4laGr3aWlprSXehXheISi4+3QF9OtFIR2RpL6O0w6Y54&#10;ZhGXz+i1FRXFvBdW9xa3UMNxaXUE1tdW08azQXFtOhiuILiGTKujqzK6sCGXIPFfC3xX+Bmo+Fpb&#10;7X/CsE2oeFUjkvLq2D+df+H4wQZkdZCZLi2QHes6hnjjDefxGZpPJvBvjvxL4Dv3vvD1/wDZxcCF&#10;b6xuI1uNP1CKGUSpHdWz9+qCWNklVWcI6h2z9y+APjb4S8bLFaXE0XhzXpJWiTRdRu1dbjNwkNqN&#10;N1ORIYrh5TKqrAAsxYPtjZF8xvYqKKKK/Nr41XtpqPxQ8W3FnN50Md5Z2LvsdNt1pmlwabfw7ZAD&#10;+7nikj3dG27gSCDX6E+GNLm0Pwz4e0S5eKS40jQ9I0yeSHcYZJtP0+O0lkiLYbazKSuRW5RRRRRR&#10;RRRRRXnnxZ1h9B+HPi7UY4pJXbSZNNj8uc2zwya3OmipdpKqtgwtcCXaB8xTaGQkMPzKoorR07S9&#10;T1i5Wy0nT7/VLtkd0tNOtLi+umjjXdI629qrOVUck44HNer6F8A/iVrQheTSbbQ7a4tzcR3Ou3sN&#10;tjpthmsbXz7uKQ/3ZLdcY+bFekaf+yzqEltG2q+MrKzvCX8230/Rp9RtlVWxH5d3c3Fo7EjlgYBj&#10;1Nd2v7MPgTagbWfFpYIu8i+0cKzhfmZUNiSoJyQCxwO560o/Zi8Ag/Nq/i8jPQX+jAkexOnn9RXn&#10;+sfst6tCgfQfFOnXztM2YNXsrjTFjt8ErturRrve4O0EeUgIycg/KfnjxL4Q8S+D7tbLxJo95pUz&#10;58h5ljltLrbGksgs7+2Z4JtgkTzPKkbYx2vtbIrHsNRv9Ku4b/TL2706+tyxgvLG5ltbqEvGYX8q&#10;eAhhuVmU4IyCQeDX2b4I8c+HfjX4em8CePYrdPEaQGSCdPKtX1J7eMhNZ0R9u2G/gUlpoFUoy73V&#10;GgaaGL5h+IHw/wBZ+HmtvpeqL59pcB5dI1aKNltdUtFYAugOfLmj3KtxAWJRiDlo3jkf039m3xG2&#10;l+NrnQJJJhaeKNOkiSKKG3dDqmkI+oWk9xPJiVEW2+2IBGSGeRAyEAOn3fRRRXjPx68SHw98O9Th&#10;hkljvPEEsWgWzRpBKBHdq0up+cs3SN7SOaLegLK7qRjhl/PS3t57yeC1tYJrm6upora1treN5p7i&#10;4mkEcMEEUYLM7MQqqoySQACTX2n4H8EeHfgn4el8eePJoT4keAx29vGY7ltNe5gbZomjIDtnvp1B&#10;WedW2Iu5Q626zTS/M3j/AOI3iD4g6pLd6lPJa6ZHLnTNChnkaw06JAyxtsO0S3BVj5twyhmyQAke&#10;yNeGt7e4vJ4LS0gnurq5ljgtrW2iee4uJpmCRQwQxAszMxwqqMknHevefC/7OnjfXIra71aSy8MW&#10;c5VnivjJdauttJbrPHONMtvlUksEaG4nikUhtyDAz67p37L3hSO1Cat4i8QXt6JWJuNOGnaXamEj&#10;5UFndQ3bhgc5cznP90VdH7MPgPPOr+LzzkgX+jbiM9v9APJ965/Uf2WdNmunfSfGN9ZWREfl2+o6&#10;Rb6ndIwQCUveW09mjZbJUeQuBgZbGT5xrH7NnxA0+OWbTptD10LOY4Le0vpbO/mtySFnkj1SOCBM&#10;DG9PtLEE4XeATXkviHwR4t8KGT/hIfD2qaZDHPHam8mtnk017mWMzJDBqkG+2kYqrkCOVujdwccs&#10;STySSffmkor6r/Zc1uSPV/E/hwrM8V3pttrkLeefs9s+nXIsLlVtyMb5xdw5kDDiIKQ2V2/ZtFFF&#10;FFFFFFFFFfnd8f7O6tfijr008MkUOoW2jXlk7rtW5tU0iCwaeL1UTwTR5/vIw7V9vfDmaKfwB4Je&#10;CaKZF8KaBEXikilRZrbS4oLiEuhPzRyKyOvVWBU4INdnRRRWH4i8TaF4T01tW8Q6jb6ZYCWOBZZR&#10;JJJLcTZMcFtbW6vLK5GWKxIx2qzn5VYj4p+JPx91jxbbXuheHrd9D8P3SpFcTu7f27qMALia3nmg&#10;fy4IJ1ZBLDHvdtpVpmjkeM+S+EfBfiLxtqKaZoGnyXLCSFby9cOmnaZFOW23Go3YBWNcI5VeXfaR&#10;Gjv8p/Qj4f8Awx8NfDuzA0yI3Wsz2iW+p67cA/a77a5mdIoizrbwlyMQxdQsfmtK6Bz6JRXyD+1F&#10;4gJk8L+FYZ5AEjufEGoW5hi8py7HTdImW4OX3KFvlZAQPmUtuO3b8vaBod/4l1vS9B0xVe91W8gs&#10;oCyTNFD5r4kurgWySOsMK7pZnVDtjVmIwDX1j8bvEtp4B8I6N8LPDKCD7bpMUd9Ope2uoNEhmEJd&#10;zYpDDJNqU0c/2t8/MBMHjPnhh8a0UV3nw48a3XgLxVp+uRF2si62et20cSTSXejTzI17FDE7xDzV&#10;CiWHMijzEXeSm5T7L+0j4UgW/wBJ+IOlSQ3OneI4bWxv7m2njuLea+hsw+k3tvOJWEiXNnHtTyIx&#10;GqwbixaXn5y0bVJ9D1fStbtY4ZbrR9SsdUt4rhZGt5J7C5W7hjuBC6OULIAwV1YjIBB5r9YY5I54&#10;45oXSWKVElilikSWOSNxvjeKSMlWUqchlJBBp9FfLPxl+CEeqJN4q8D6fFBqUUe/VvD9lCsMOqJG&#10;Ob/S7ePCrdBR+9hQAT43IPtG4T/JGn6hrvhPWUu7Ga+0TXNIu5Imyr213a3NvIYrm0ureZexDRzw&#10;SqVYZR1IyK+x/h3+0PourQ2+l+N3i0TV/liXV0ik/sXUHM6QxeeybjaSEMWkaQfZwFeQyxgrEPpO&#10;OWKZI5oZY5YZkSWKWN1kjkicb45I5E4ZWGCpBPUckGn0UUV8X/tSask2t+FNDEJD6bpWoaq9x5mV&#10;lGs3aWawiIj5Sn2AsW3HO/oNuT7N+z9Zpa/C/RJld2bULvWb2RSMCN01WawCIR1BWBWye5x0xXtV&#10;FFFFFFFFFFFNkkjhSSaZ44Yoo2kklldI4ooo1LySSSyEKqqBlizAADmvyd1rVJtb1jVdauY4ornW&#10;NSvtUnigEggim1C5a7ljhErO2xS5ChmJxjJJ5rLoqaGGa4lit7eKWeaeRIoIIUeWWWaVgiRxRoCW&#10;ZjgAAZJ4Fem6J8F/iVr2ySDwveafbtdJaSXGttFo/wBnzsL3L2d+yXTxIrhi8MD5wwQMyla9T0r9&#10;lvXpxOdc8VaRpzK0QthpdleawJlO7zmuDeGwMRHybAA+7JyVIAburD9l7whHaxpqniDxJd3oLGW4&#10;sG0zTrVlJ+TZZ3EF068df37fQVa/4Zh8B/8AQY8Xe/8Ap2jH9PsFctrn7LcRN1L4a8UyJ8q/YtP1&#10;yxSYmQABlutY09kwCdxBSxOOBg/erwPxd8K/HHgqOS61nRpG0yKWWP8AtnTpE1DTdiTR26TzzW5L&#10;26SvLGsX2uOIuTtUFgwHnVfWHwu+OoufL8I/Eh7a+0u8thp0GvahGk27eDCbTxOLgsk0EyMI2uXT&#10;K4zcb1Z5o+L+MXwdn8Dzvr+gpLdeELqZQVLNPceH7idsRWl3I2We2ZiFguGOQcRSkybJJ/N/h74g&#10;Xwr418Na7JJHDbWWpxJfzSxSzLDpl6rWGqSiKHLllt5ZSm1SdwHynof1E9D9CPTB96KKKxPE2u2/&#10;hnw/rPiC6ETxaRp11fiCa6SyS6ngiLWtglzKGCPPIFgjwjEuyqqsx2n8q7q6uL65uL29nmuru7nl&#10;ubq6uJGmuLm5uJDLPPPNISzO7EszMSSSSa+kfhV8KtOtdO/4WR8SPs1n4Ys7ZdQ03TdQUNFqETBf&#10;I1LUoNrFrdiyi2tgpe4cr8vl7Vnwvi/8ZLvxtPJoXh+W4s/CVu+12G+C48QzRvxdXaEBkthwYLZs&#10;EnEko37I4fAq9g8L/A34g+KIzcDTItBsjG7xXfiN59OE7qyKIo7KKOW6+ZW3rI0AiIVsSZwG9z0v&#10;9lvQoWm/tvxVq2oowQW39l2NnozREOd7TG7N+HBGMKoTB5JOcVr/APDMPgP/AKDHi7/wO0b/AOQK&#10;zdW/Zc8NyxwDQ/E2uadKC32l9Vg0/WIpVwAggis1sTGQcklnfPYcZPA6p+zB4rgncaP4g0DUbRYQ&#10;6S366hpV5JL5e6SL7LDFdxj5vlRjcc9WCc48k1v4XfEHw8GbVPCerrClrJezXNlCmr2VtawhjNLd&#10;3ukNPFFsVGZhK6lVG/AUg1wHtRRXrPwS18+H/iT4ddnnS21edtAu47eOJ2uBq4+z2McglK7UW8+z&#10;SyMrZCoSA2Njfo/RRRRRRRRRRRRXyJ+1UWI8B5zgHxSR/wAC/s7PHvjr/hXb/s0zrJ8PLtFt44jb&#10;eJ9SgeRFIN05sLS5M8xJ5dVkEYx0RF719CUUUVXury1sbea8vbq3s7S2jaW4ubqaO3toIkXc8k80&#10;pCqo6ksRjJ7V8o/ET9o+OMS6V8PQszEQl/FF3buqKGiLzQ6bpV/GrblYqvnXK4yrgQupSWvlax0/&#10;WvFOtRWVjDeazrms3cjBd7XF3e3UxNxc3E9xMc9N8s00rAKu55GChmr7h+EXwXsvBlvDrviSC21D&#10;xXMqPHGRHc2vh1d29IbN8Mr3WQPOulzt/wBXCdgeSb36ivE/2gNel0P4cX8MDXEc/iC9stBSe2mM&#10;DQwT77+9EpHLRzW9vNbOgPIkIbIyD+edfblgIfgj8F/7U+zpbeMPEUMIEjQNHeDW9Uhkk06G5FzD&#10;Lt/s223ytBMgjMkciZV5iT8V3FxcXlxPeXk813d3c0tzc3NzLJPcXNxPIZZ7i4nlJZ3diWd2JJJJ&#10;JzVeiiipoZpbeWG4t5ZIJ4JEmhmido5YpomDxSxSJgqykAqQcg819o/HOw/4S/4V+F/Ha2q2tzZQ&#10;aRq8sL3Ekn2bTfFNpAlxbRkIqysLh7T52RflViMZwfkjwpqMOj+KPDerXCNJb6Xr2j6lOiOsbPDY&#10;6jHcyIrvwpIUjJOBX6sUUUV8r/E/9nu31DdrPw9t7ezv3llkvfDrzrbWF35zFxNpUlwRHbSKxwYH&#10;dYNhGwxbNsnxtcW89pcT2t1BNa3VtLJBc21xE8M9vPC5SaGaGQBkdGBDKwBBBB5Fe2+Bfj54u8JR&#10;w6fqQTxRosKCOK11CZodStY0STy0s9YVJH273QstxHMBHGscXlLX1x4T+L3gPxgYIbDWY7LUriSO&#10;GPR9b2adqLXE9y1ta20G9jBcSyEBlS1mlOGUMAx2j0yivKPij8VNL+HWmhE8jUfE97Cz6TpDMxRF&#10;3GP+0dUELBktlcEKu5XmZSkZAEkkXyX8G/BN58QfGo1bV86hpOj3qaz4jub6eO5l1K9nkkubO0uF&#10;u1lNwbqeMtdeYMNEJdzh2Td+hdFFFFFFFFFFFFfO37TTyp8P9NVCypN4t0+KYKSA6/2VfTIjjuCy&#10;K31UV8M2trdX1xBZ2VtPeXdzIsNta2sUlxc3E0mFjihghDO7E8BVBJ6AV7l4V/Z48da40U+spbeF&#10;tPkit5/M1B0utSeK5gMq+VpNo+5JE+QSxXckDpu6FlZR9FeGP2e/AGheTcalb3Pia/jNjP5urylN&#10;PS6tPnl8jSrTy42imcgyQXZuF2qqZIL7vZtP0zTdItlstJ0+x0yyjZmS00+1gs7ZHkJdytvbqEBY&#10;nLHGTkkmrtRXFxBawTXVzPDbWttE81zczyJDBDBGpkknmlkZVVFALMxICgZJAryHxJ8d/hx4eeSF&#10;dWl1+6jmgje28OQrqCiOe3NwLhdRleKzdVG1XEVyzK7bSmQ+zzK+/ansY7qVNL8GXd3ZhgLe4v8A&#10;WodPuZFxy01nb21yinPQCdv6VUX9qpQSW8Blh22+Ktpz686aR+grG1v9pZtYtpbCTwBo9xp08arc&#10;WOtaidZt7iSK4WeFpIjbQoQpUEKVJDhXDDaBXzPfTW1xe3lxZWi6fZz3U81rYJPNcrZW0srPDZrc&#10;T5kkEakIHkO5gMtyTVeOR4nSWJ3jkjdXjkRijo6Hcroy8gg8gjpX1p8PvGlj8WPDl78MvHrwT6w1&#10;lMfD2v3gWa5muoYytpcHLxO1/alg4dJB9phEiS5/emb521jR/Efw48Vpa3irZa3oV9aajYXUYS4t&#10;ZWt5hdafqVoZlKyxMVVwrp1BSRFdXQfpf4c1218S6Do+v2TR/Z9X0+2vQkdxFcfZ5ZogZ7KSWAlf&#10;MgkDwyr1V1ZSAQRW1RRXwH+0L4vbxD41OiQSRvpnhOOSwhMbwyLJqt0scusymRUV1KMkVq8TOwVo&#10;Sw2l2Fdt4G0HT/gt4Xn+I3jrTN3iXUQLLwvoUkTrqVk09u7mOVpAy2s9woJndkLW8KlOZZntz86+&#10;LvF2teNdautc1y6aa4mYi2tgWFpp1oGzDY2MJ4SJB+LHLuWkZ3PL17D4B+LJ+H9iINM8IeHrnUXM&#10;4uNduftQ1a6iuJVf7NJchiViXy0Aij2x5UOVMhZm9eP7VagHHgJs8HnxUGUfUDTB/Oo/+Gqj38Cf&#10;+XPj/wBx1dron7Svga/a1h1ez1vQJpI5Tc3EltFqOmWrxq7pGJ7FmuZN+1VVls1AZvmAUF69s0Px&#10;N4e8T2/2nQNZ07VohFazSrY3cU09st5GZbdL62BEtvIwBBjnRXBVlZQysBuUfUfgRkY715x4l+Ev&#10;w/8AFQmk1Hw9Z21/N9sc6npK/wBlX/2q++aa9mkstiXEwYeYGu45RnPync4Pz94p/ZhvoFnuvB+u&#10;JfIql4tK1xFtrsrFbFjHFqlqvkyyyyriMSQQIAw3yfKWPzl4i8I+JfCVyLTxHo19pMjtIsD3MWbW&#10;7MSq0v2K+i3QThA6bzDIwUsAcGvRf2f7y6tviloMNvNLFFqFtrVpexxtgXNrHo8+oLDKO6rNBFLj&#10;1QHtX6IUUUUUUUUUUUUV8x/tIeBJtY0qx8Z6XayXF9ocL2espAkksj6GWa5ivSvmYC2cxkMnlwli&#10;kzPIyxwcc3+z/wDFXTrCyj8CeI7yCwjiluJvDl/cm3t7PbcyNdXWkXNzhAjmZpJoJJSd5dotwKwo&#10;/wBgUVka34h0Tw3YvqevanZaTZJvHn3kyx+dKsTXBtraM/PNMURykMSs7YIVSQRXzB42/aXhQXFh&#10;4G04yviSJdf1ZCkStlk86w0n7zcbXje5ZcHh4COvyvrviDW/E1++qa/ql5qt84ZRPdymTyYmme4F&#10;taxjCQwq7uyQxKqISdqjNelfDD4O654+urS/u4bjS/CPmu11rDbI5r6O3l8qa00WOYHzJGcNH55Q&#10;wxFX3F3TyX+8/CvhTRfBui2+g6FafZbO3Z5XkciS6vbuVFWa+vpsDzJpNoBOAFUKiKiIqDoaKK/P&#10;39ovVf7Q+JV1aCERf2Ho+laVvDZNwZom1szMO2Ptnl4/2a6D9mbw5HqPivVfEc6QSR+G9NSG1Dy3&#10;CXEWpa4ZLeK5hjjxG6LbRXcUglbAMiMqEjcnlXxT1uTXviH4s1CRrd0XWLnTbZ7VzJbyWWjsNKs5&#10;omLOD5kcKyMVO0szFQAQB59RRRX2z4Cjn+I/wB1bwyftk2oabHqGi2ebyCJ7y90l4tf8P24mux5c&#10;cAZrW1ZZCuI0OHThl+Jq/Uj4fMreAvBG10cDwj4b+ZG3KGXR4UdCQSMq2VYdQQQeRXYUUV4r8Ufg&#10;xo/j/wA3V7F00jxUlqI470D/AEHVTCgW1i1mJAWJVV8pLiP94iEBhKscca/CHiPw1rnhPUn0nxDp&#10;1xpt+saTCKbYyTQOWSO5tbiIsksTMrLvjYruVlzuUgdX4L+K/jXwMI7fSNT+16VHuxomrLJfaWNx&#10;lk/0aPcslv8AvZnmb7NLH5kmDLvAxX114M/aA8FeJtltq8g8J6ocjydUuFfSpeJHzBrYVIxtRFLf&#10;akhyziOPzDzXt8E0FzBDc200Nzb3EMVxbXEDpLDPbzIJIJ4ZYyVZHQhlZSQR0NS1zHizxj4f8FaV&#10;Lquv38VvGkUj29orxtqOoyxkILXTbNmDSvl0BIwqbt8jLGGYfn6U8Q/Gf4iTSQQSrc61eiRwMXEG&#10;gaFCywLJNIBChjtYQqliEM0mAB5soB/RjR9LttE0jS9FtDK9rpOnWWnWzTsjTvBY2yWsTSsiqC5V&#10;QWIUAnJwK0aKKKKKKKKKKK4v4jzxW/w/8ayTSCNG8K67CrEZBlutNltrdP8Agcjqmfevy7r1nw18&#10;FPiH4nEcsWito9k8jxm+8QM2lorRwiZWFk6tePG+5VSWO3ZC2Ru+Vtv0f4b/AGZ/CWmss3iPUdR8&#10;SzLJLi3QHRNMaF4AkSTQWkklyXRw7+Yl2oI2gx4B3e6aH4Y8O+GoTb6Doml6SjQ2sErWNnDbz3SW&#10;aGO3N7cKPMuHUM2ZJ2diWYkksxO5RXm/ib4u/D/wpLc2mpa/bz6japdCTS9Ljm1O8+02bNHLYTNa&#10;hoYJ96lPLupYyrfeKgEjx/VP2pdFilRdF8JapqEJQ+a+qajaaRIkmcBUitEvg64/iLr/ALvessft&#10;VcjPgPI7geKME/Q/2cf5VHcftVTsi/Y/BEVvMJUYyXHiJ7lDEH+dBHFZQkMR0bfgHnaelfM/iTV9&#10;P1vUpNQ03w/p3huKdCZ9P0ya7ks2unneaW5hiumYQghlRYYQsahQEVea5+vpn4TfFqy/s8/Dn4hM&#10;t34a1K3bSdP1a9uHj/s21uIvsv8AZOo3JZSlnghYLgOptehbydrW/nPxW+G1z8Odcjto5jeaHqqT&#10;3OiXzlfPaKFl+0WN6FAHnwb0DOg2OrI42szRp9jfA/xinizwHp0crg6r4dRNC1FCUDOlpEF068Ct&#10;JLIwmt/L3yuF3TJMFUKoz6/RRXyz+0z4wNppmleCrSYCbWMavrCBXDrptpPt02Ji6bCs1yjyfJIG&#10;U243ALIM+YfB34e6Rd2178QvHqLa+DdBXzrMX21LHV72GYJI80TBmnt4XAjEKIRPMyxZcJLE3LfF&#10;T4qan8RtT8uPzrDwxYTMdK0osoeVwpQanqYQ7XuHXIVQSkKEohJMkkvktd34F8Z23gm+l1M+GdG8&#10;Qah/o5sbjWPPkGlvDL55nsYlOxZS6oRNt8xNuEZQz7voCH9qplijFx4F82cRgTSQ+JvIikkK/M8c&#10;L6fIyKT0UyNgdzR/w1Ue/gQdeceJ/wD7310Gl/tQ+F5bfdrPhzXrC7EpAh02TT9WtjDtG2Q3V1JZ&#10;sGznKeSR33HOB7Z4b+IXgrxcxj8PeItPvrjzZYlsmaWx1KQwxrLJLFpmorFcNEFYHzViKE5G7cpA&#10;7GiuQ8R+APBni0s/iDw7p1/cSGLffeW1pqZWFdscbapYtFcbF6bDLt7YIrwHxV+zHp9wbi68G65J&#10;YSMzSRaTraPc2QeW53eTFqduvnRRxRkqgkhndto3PyWHzp4r+GPjbwWbmTWdEuTp9s7Z1mwVr7R2&#10;i+0i0guZLyAHyFmdk8pLoRSHeoKKxxXKaJqkuh6zpOtW8cUtxo+p2GqQRTAtDLPp90t3EkoUg7Cy&#10;YbB6V+smMkYIwccjkEH0pKKKKKKKKKKKK81+LPgt/Hfgy/0m0UPqlo6atoq+YsavqVojItuTI8aD&#10;zopJYAZHCIzh2+5Xx/8ABz4hJ8NPE2oWOv21zb6TqrRadrSmCRL3SL7T5pEt7ya1KmRhCZJo54FA&#10;cBiwDvGI3/QWC4gu4Le7tJorm2uoIrm2uLeVJoLi3uI/Nt54JkJDxujKyupIK4walqvd3drY2815&#10;fXNvZ2dvG01zdXU8VvbwRICzyyzykKigA5JIGK+fPHH7RfhrQjcWHhWEeJ9UjMsX20O0Gg20qiWH&#10;d9q/1l3sdI3xbhYpY2ylwCMV8keMPiF4t8dT+Z4h1WWa2SUy22lW4FrpNn88jxGGxhwrPGszxrcT&#10;eZOU+V5WApPBPgLxH4/1KXTtAt4ittEst9f3kjQadp8bkpEbmdVdiztkRxRo0jYZlXYjsv338Pfh&#10;b4b+HdqTpyPfaxdW8UWo65dqn2qcAB5oLSJci3tzIN/lIWJwnmPKUVq9Ioor5P8A2p7+5j0/wbpS&#10;y4s7u81rULiEdJLnT4La3s5W90S6nX/gRr59+FHhtfFXj/w5pc0Qlso70apqCPaC8t3sdKQ38ttd&#10;xOQvlXBjW1JfgGQcNna3pv7TOvC/8YaZoUNzHLb6BpCyTwrG4ktdU1iT7RcRySOBu3W0dm67cgBs&#10;ZDFlHzZRRRRRX338ONIk8T/AG10Qi2mudT0TxRp9o2ogS20V2dXvYdLmkLK5UQSLE6OqFoyisgyF&#10;r4Er9eKKKKK8d+J/wd0Lx7b3mo2kUOl+L/Ih+y6uGlW3vDaoVitNYt4wVdHXEf2hV85AI+XjjEL/&#10;AJ+6xo+paBqV5o+sWc1hqVhMYLq1nCho2ChlZWUlXR1IeORCVdSHQlSCcuux0H4geNfDP2QaJ4n1&#10;iyt7AS/ZNPa7e60mITl2mH9j3nmWrAs7vhoThzvHz4Nbmq/GL4mazDHDd+L9RhSKTzVOlx2WhSli&#10;pXbJPokNu7rjnY7Fc84zXQeAvgx4u8e3Sapqq3ei6Fdu93PrepRtJfakZo1ukk0+zuWWWfz/ADFb&#10;7UxEWCzB5HXy2+6vC3hTRfB2jwaJoNoLSzgJkdmIkuby6lAE19fXBwZJXwASeAoVFCxoir0NFFFF&#10;FFFFFFFFec/EH4baf8RRo1tquoXNlp+lTXtxIlhBbDULia5hSGARajciQRRoVJlTyX3nZypQE9J4&#10;b8I+GvCNqbPw3o1lpcLBRPJAjNd3e2WSaL7bqE5aefYZJPL82RtqtsXC4A6KiivF/iX8adA8BfaN&#10;Ls1GteJzbF4bGB42stOlZxHH/blyj7o22l5BborSMFUP5SSpKfibxf8AETxd45mL+INXmmtFm862&#10;0m2/0TSLRkeVoTFYQ4VnjWZ40uJt8xTCtKwFcRRRRRRVi3uLizuILyznmtLu0miuba5tpZILi2uI&#10;JBLBcW88RDI6MAyOpBBAIOa+lL+9i+Nvw+nvJYtPPxP8ERG4n+zxOl/4i8MwJmeSK3i2ISXk8wxx&#10;rJsnTbGkK3gQ+h/sx+IJr/wzrnh+UzOPD+pW9zayO4MUdnraSOtpCmMrtnt55ic8mXivpmisrX9V&#10;Gh6FrWttA9yujaTqWrNbK5Rpxpto948Ikw23cEI3bSFyCQelfBXwp8N2WuarrHxA8cyxzeFfDLTa&#10;prNxqwmmTW9ZuQ0sFoZJGUXEvmus8sRZ2lcxQtG4uMHjviD8Qda+IetNqWpyGCxtzNHo2kJIWtdK&#10;tJXBZUPG+aQKpuJ2ALkAYWNI404Kiiiiir2n6jqGlXkV/pd/e6bfQeZ5F7YXU9ndxCaJoJvKuLdl&#10;ddyMyNgjKkg8E19U+AP2kpYzHp3xCje4DOQniPTrWBHTzbhQo1PSrVY08uNGcmW1XcFRVEEjsz19&#10;eQTwXcEF3azRXNrdQxXNtc28iy29xbXEQlguIJoyVdHVlZGUkEHI4qWiobi2t7y3mtLyCG6tbmGS&#10;C4trmJJ7e5glQxSQzwygq6MpKsrAjBxjmvKY/gx4U07xfpvjLw79q8P31jdyXU2n2MjHR7lblZUv&#10;VS1BV7fzEmMYSGUQKgCCAqWB9cooooooooooooo4IwencdRg5B4IOMZ9+uDXx78VvgBP5974k8BW&#10;8TWxhku9Q8MR7hcR3AkBdvDsUabWjZSzm0JDIVKwbw8cEfiOlfEz4k+DxPpFp4h1exFt5Ni+m6rD&#10;DfnTf7ODQR2dvaa3FMbUR5KNFEqdAGB2Li9e/G74pX1rNaTeLblIp0KSNZ6fo2n3KruDAw31hbRT&#10;RtkfejkU44zgkV5vf6jqGq3Ut/qt/ealfTCMTXmoXM17dTCGIQRCS5uWZ22IqouTwoAHAqjX058I&#10;vgUPEtpF4m8ZpeWmjTfZ5tH0mF/s1zq8JlWVry+lwXitJEBSNI9ksobzFeJFjab7Wt7e2tIILW0g&#10;htbW2ijgtra3iSG3t4IkEcUMEMQVURFG1UUBQAAABU1FFFfnL8eM/wDC1vFWf+oJj6f8I5Z4r6j/&#10;AGctJlsPhvFeNKko13WtU1SJEVt8McLJoYhlDjBYvaPICpxhgOoNfn9RRRRX2X+yzqNzLpnjHSWY&#10;Gzsb/SNRt12gMtzqlvPbXbF+vzLZwce1fMvj/Rf+Ed8beKdHSz+wW9nrd99gswxdYtKuJzd6UEd2&#10;c7TbSQsu5i2CN3Oa+/fg9/yTPwf/ANgs/wDpVJXpVFFFcV468AeHviBpY07W4HWW2czadqVrsj1D&#10;TpnwJDbSuGDJIqgSwuCjYU4DpG6/nx8QPh/rPw91t9L1NTcWU5kk0jV0iMdrqtojAb1UlvLmTKrc&#10;W5YtGxGGeNkkfg629H8R+IfD5lOha7q+jfaGia4Gl6jeWKXDW+7yTcJbMqybQzY3g43H1Nd9dfHL&#10;4p3tvPazeK5Y4riMxyPaaToNhcqpGMwXtjaxzRN6PE6sOxqp4Z8B+P8A4p30l/CLy9WQ+Xd+J/EN&#10;5dtZ7oICkUcl/OJZp2UIsWyBJCmV3BU5H3H8Pfhf4e+HVm66aJLzVry3gi1PWrvH2i4aNQ7xWsQ+&#10;W3gMmZFiQsxAQSPKyAj0eiiiiiiiiiiiiuY8a+F4PGvhu+8NXV3NY2upS6Y1xcQRrJOILHVYNRmj&#10;hEh2h5FhMauwYISGKOBtbH8JfC/wT4KeK40TRoRqccCRNrF9I9/qZdIGtppop5yVgaVXkEy2qRIw&#10;baU2gAd/RRXBePPiN4b+H+ntdatcifUJEU2Gh2skTanetIWRJFhc/JApV/MuHAVdpUbpCiN8Q+Of&#10;jR4y8avLbG6OhaI6Tw/2PpE00K3NtMZFKareZ8y5LROIpU+SBgoYQISxPkVFFFFFFfSHw38Sad47&#10;8N3Xwi8bamtv9qFqPA2tXFrDcz6ZfwOTBpq3Nww5Hyx20eUZ4mmtVmUPAlWv2etQvPC/xE13wZqr&#10;fZJtRtr3T7ixVYLgNr/hu4eQRm8g3gCKEX/zJJ5bkj7x2Efb1FFfAes6befFr436ppgaWKwj1iex&#10;upopp547Dw94cP2O6uYJvKlSIziItCHTy/tM6qx+YtVH4tfEW018WfgjwvbwWfgnwpKltpxRhPJq&#10;txYQtp8V+blmc+QsZdbf5t0gYzTMWZUi8Roooooor6B8AftAeJvDLxWXiWS58UaKWCmS5nL67ZK8&#10;5kllt7+bJuMBmIhuXOcIiSxKpr7Z8NeJ9C8X6XFrPh++jv8AT5JZIDIFlilguYcGa2uoZlV45EDK&#10;21wMoyuuUdWbeooI+nT3Ocnnjp0rx7xj8DvAviyOaaHT08O6u4LJqeiolvG0vlybPtmlDFvKpkcS&#10;TMqJM+0L5yjNewk8nAABOcKMKM9lB9KKKKKKKKKKKKKK+c/it8CbHxU2oeJfC5Ww8Syj7Rc6cTHF&#10;pmuThiZn3Pt+z3Uq5Jlz5Tuo80I0kk9fK8OsfEj4Wak2mJe694XuoZbq5GmTsX0u6aZX0ybUI7C5&#10;8yyukcRFI7lUkVjGrRvlFI2x8efiv/0NfQg/8gLw1zg982fNedav4i1/xA0La7reray1uZWt/wC0&#10;9Ru74W/n7TP9mW5dhHu2ruCAfdX0FYtet/Cz4U6p8RNSWWUT6f4YspV/tTVggDzkfM2m6SZAUe4Y&#10;fecgpCp3uCTHHL+gfh/w5onhbTU0jQNNt9MsI3MjQwbmeWZgEe4uZ5C0kspCqpkkZmwFBOAANqii&#10;ivkT9qoDb4DIJLZ8UgjHG3/iXFT/ADH4Vl/st6SsuteK9c811ew0qw0lIdgMcyavdteSymQ9ChsU&#10;AAHRySRgZ82+Pahfiv4pAJORoLc+reGbJiPwzivH6KKuLY3rWMmprbTnT4ruGxlvRE32ZL24hkuI&#10;LVpsbRI6RSOq5yQpPaqdFfpP8F9PudL+F/hG2vIxFNNY3WoqA6tm11fUp9UsJMr/AH4Jonx1GcHm&#10;vhHxr4di8PeP9d8PTRf2ZYW+vSJbRidLkWuiXs4u9Mk80PJki0lifDsXGcPhwwr9P6KKKKK8r+KH&#10;wv0z4i6YoLR2HiCwjf8AsjV9m4Yb520/UFTl7dz0PLxOd6Zy6SfAgfxR8PfEsiK95oHiLRbkRSBS&#10;odDxIFcfNHPBKhVsEPFLGwPzI3P2p8N9d+HfxWtZ73UvCPhMeMoAs+v2lzoel3E13KWCNq9pNdRv&#10;JLBK2A3mMzRMQkhYGOSX1qx8IeEtKvItQ0rwv4c02/gEixXunaHpljdRCWJoJfKuLWJHTejMrbSM&#10;glTkE10NFFFFFFFFFFFFFFFFFFV7q3W8trm1eSeFLm3lgeW0nltbqJZojE0ltdQlXikAO5HRtyty&#10;OQK+JPGn7OHiTS53ufB8yeI9NZgVsrme2tNbtuHZ95l8u3nQBUG9HSRmbAhwNx+eNQ07UNJu5dP1&#10;SwvNMvoPLM9lqFrNZ3kImiE8JktrhVddyMrrkDIIPQiqNFFFFFFb3hnxHqfhPXNP8Q6RJGl/psrS&#10;RCeMTQTRyxNb3NtPGSCUljd432kMAxKsrAMPoH9ny+0+T4o+KTpUcljo+o6PrM+madKXZoLf+27W&#10;extZMM4LQws67mfBAb5smvtmivG/j5fw2Xwv1+J5zBPqU2k2FoFyGuJm1WG6ngDL2aCGZiO4BB61&#10;8Pap4skuPCeheC7CGK20nTbiXWdRl8iKO71jxDd+YrXly4LEJbQOLOABsuq+Y/3kjh4yiiiiiiiv&#10;V/B/wZ8deL/IuINKfSNKnWOVdW1oSWNtJbzQrcRT2cDKZ7hJI3BikijMbdDIvUfbvw2+HVn8OdIn&#10;0221TUNUlvZ0urya6Yw2a3KR+UW0/TVZkgDLt8wlndyo3SEKir6J7k4HUngYHfrRRRRRRRRRRRRR&#10;RRRRRWDrXhXwz4jXGu6Fo+rSfZ5LVJ7+wtri6ggmUrIlrdupliPzblaJ1KnDAhgDXI3Hw++FXhiz&#10;u9bvvC3hu1sdOsWkurnUbFNRgitoI1Bc2t4Jg8nygAqhkdjgbmbDfDvxA8eQeKLmXT/D2j2Phjwf&#10;BefarHRdOsLHTzd3UcRt11fV/sKhXuWQlVUErEmEUs2+R/XPgp8FP7X+x+MfGNmf7Iylzoeh3KY/&#10;tfGHi1LUonH/AB6fxQwt/r+HcfZ8C4+0qKKKKK/OX48f8lX8Vf8AcD/9Ruzr7x8EaF/wjfg7w5oT&#10;W8VrPp2jWUN7BEfMj/tN4Vm1WUOS2fMuWlckYGTwAMCvy0kjkgkkilRo5YpGjkjdSGSRG2urA9CC&#10;MEVHVy2sbu7iv57eFpYtMtEvr51Ixb2sl9BpqTPu6qZriGPjuwPTNU6K+1P2W9L8nQPFOt+cG/tD&#10;WLLSvs+Duj/seyN35pb0f7dtA/2TXmH7SHh+TS/HUetqsptfEum21x5rmPyxf6ZEmmXVtAow2EgS&#10;1kYuOWkOD1A+uPhhFbxfDzwWlvcNdRnw5pUrSmRZGW4ntlmurbK9oZWeEL/CE2npXd0UUUVz3irw&#10;rovjPRbnQtdtvtFncYeKVCqXVldIp8m+sZsHy5o8nBwVKlkdXR3Rvzr8b+CPEXww8RxW880ybJhf&#10;+HvENiZbVbxLWZZIru1ljO6G5gbYZYg+6JtrBmRo5H+h/hV4/wBA+JF3F4f+IuheHtX8T21n5Wj6&#10;3qmlaXcSanZwPubTn+1oWW4Qu8yrCNsi7ztRlJl+gT4A8BfKf+EJ8HqUPylfDOiqeuc5EA59CTXX&#10;ZzyfmJOc59epyT1P86Siiiiiiiiiiiiiiiiiivlb4nfs/wCpeINT1TxR4b1uS91K/lnvrvSNdmBa&#10;R9ssi2+laog2oqgQW1rbToqIo+a4VVCj5P17wv4i8L3H2XxDo2oaTK8k8cLXlu6W9y1qQJzZXYBi&#10;nVdy5eF2X5gc4INYFFFFFFFSRyPE6SxO8ckbq8ciMUdHQ7ldGXkEHkEdK9m0bxnceJPil8OvEKqY&#10;PEV1e+HdI8T3catbx6pfvqjaG95DGsrKom0trWKZY0ijMgkxEFOW/Q6is3WtTh0TRtV1q4SWa30f&#10;Tb/VbiGAr5ssOn2r3cscRfA3FUIXPHrX5l6T4nXQ/DHiDSdOikTV/E8kFjqOp4jja08O2g86XTrC&#10;5jPm5vpWxeqxWMxRIpWQyEx8bRRRRRRRXb+EPh54t8cTiPw/pE89qsgS51W4/wBE0m0AljSXzb6b&#10;Cu8aypI0EO+YplljYA4+zvhL8HX+H3mapqWuXl5rN1G8dxYaZe3Vt4cVB8ls81viN7uWMGQo9woR&#10;DIdsXmIsp9zo9wcjqDwcjt0ooooooooooooooooorO1TR9J1u3W11nS9O1e1SRZ0ttTsra/t1mVT&#10;Gkyw3SuAwVmAYAEA4BwTXE/8Kh+Gvm+b/wAIfpG/zN+3y5/L3bt2PJ3bNuf4duMcYxXyx8VviJ4a&#10;hub7w18M9I0LR7N4ZtO1/wAS6Hpen2FxrVvIQLnR7C7so0Y2JKr58gbFwRhP3A3T8n8KfhTqfxD1&#10;MXFwJbHwvYyr/aep7drXLL8x0zTC3DTMPvv92JfmbLGOOT9C9K0rTtC0600jSLSHT9N0+FYLS0gU&#10;7ETJZiWY7mZmy0kjEuzku5LEk36KKKK+Qv2quvgT6eJ/56fXof7Oeitpfw8S/l8oy+INX1DUkKw7&#10;J0tLbbpMVvPIwy3zW8syYyAsmRyzZ+YPj0Sfiv4qJxnGhAY9B4as1H8q8gq7p9jdarf2WmWMXn32&#10;o3dtY2UO+OPzrq8mW3t4vMlZUUs7AZZgBnJOKpV9H/8ACKt/wzYdW+3Hb/wmH/CV/Zvs5x/x8f8A&#10;CEfYt/mY5/4+fN29P3e3Hz184VZtbW4vrq2srOCS5u7yeK1tbaFfMmuLm4kEMEMUajJZ3YKoHUkA&#10;V+rmiaXFoejaVolvJJNb6RplhpkMsu3zZYtPtVtY5JdoA3EJlsAcnoOlfOP7Q/w2bVLE+O9IiLah&#10;pNukOu2kVuzyXmlxn93qYMIyXtQSJiynMHzF1WEBvobw5rlp4m0HR9fsjGbbVrC2vQsc0dyLeSaM&#10;GezkkhJXzIJN8Mq/wyKykAggbdFFFFFeSfFn4Xaf8QdHeaCNLfxTpttKdIv1CL9pCgzf2PflsboJ&#10;Gz5bMQYXYup2tKkvwb4c8ReIfAHiJNT01pdO1bTZp7O+sbyJ0SZFk8u90nVbJ9rFSV2ujYZHAZSk&#10;qKy/pP4P8WaV418P2Gv6TPFJHcxIl5bLKXl03UREr3mm3O9UbfCzYyUUOpWRMxujHpqKKKKKKKKK&#10;KKKKKKKK4Px3oevXtvYa74Pnjh8XeHJprjTIbmd4tP1mxuvL/tfw7qUfmJEYroQxMryYKSRRlZYD&#10;mReB8J/tC+C9ahit9febwnrPmw20tvfRzXGmyTzTvCGt9UgQiNECo07XiQqhfaDIqM49Bvfid8PL&#10;C1mu5/Gnhp4YArOllq1pqV0wZxGPJstPaWeQ5YZEcbEDLHCqxrlZPiZ8FvGDRaZqOr+HdSRGaeGP&#10;xLpE9vZRSqpUypc+ILaOBH2lgDvDHJHOcHmD8Dfg74sC3fhrUJ4bW1Jtrn/hFvEdtqts8xPm/wCl&#10;Tah9vKS7SMKjqMclT1rkZf2VYy7GHxy6RljsSXw2kjon8IeRL9Qx9SEH0pI/2VkDoZfHLNGHXzEj&#10;8NiJ2jz8wSVr9gpOCAxUgdcHpXpmg/s+/DjQ7g3M1nqHiCVZ7ee2GvXiXEFs1s5fZ9j0+O1hmSQl&#10;fNS5jlRgoAABcN6ZB4Q8J2sLW9r4W8O21u8qTvBDoumRQtPHxHM0UcYBdR0YjPvWPffDL4eajaS2&#10;dx4L8NRw3GxZJLHSbTTbtRHKJR5N/pqxTxnKjJjkUkZU5UkHx7xZ+zR4d1BZ7nwlqFzoF2U3Q6de&#10;vLqWkForXy0hE0pN3F5kgDyTNJPty2yLG1V+TPFvgvxH4K1J9O8Q6dNakyzx2d8qSPpuqJBsd59M&#10;vCqrKoWSNmHDpuVZFR8qOz+A7Ffit4WwSAf7bBxnn/inbvGce9fo1RXzn+07n/hAdJ44/wCEwsOR&#10;yAf7FvyBn8T9fwr4bt7ee7ngtLSCa6u7qaO2tra2jeee4nncRQwQQxAs7uxCoigkkgAEmvpzwV+z&#10;VqmoRxX3jXUW0SCRS40bTDDc6uwPmx4ur2QNbW7AiKVFRbgsjMr+S4xX0FoXwX+GuhCNofDNnqNw&#10;LRLaW51t5NZ+04Cl7h7O+ZrVJWK7i0UEeMsqBUJWuug8GeD7WN47fwr4at45M744NC0uJH4x86Rw&#10;gHjjmuY1z4P/AA4163ENx4V0uweOG7SC50KBdDuIZLqMR/aD/ZnlRzNGVVoluUkRSD8uHcN5Lqv7&#10;LehTGE6J4q1bT1Cv9oGqWNlrLSuWBiMLWhsBGAMhgwfJ5yuMHHH7Kp7+OwP+5YJ/9yFbkf7Onw98&#10;P2MN/wCK/FWosltKhu7u4vdL8P6PMDIoSB1uUlkjDHKkrdgnI2lTzW7p+v8A7PHw/vfK0u58Ow38&#10;Mhuo9Rs7TVfFM8JurcQOLXX4o70oDHlXhiuAFywKAu2epHx1+FBZUXxYhLYwToviREU56O8tmoHu&#10;ap6r8f8A4ZaZFLJBrF1rFxEwQWWk6ZetNIGIBaK5v0gtiFBJY+fng7cnAOF4G1bxX8W9Yj8UaxZ3&#10;Xh/4f6VJaXOhaLb3zoNb8Q6XeJPFf312kMcl5bWs8bSBf3cInSFAJXhuCfoSiiiiiiiiiiiiiiii&#10;iivhH46fFafxRqVz4V0C+hk8J6fNELi5sXdk1+/hCyO8szKu63tpSUhRMxuy+eHkBhMdj4EfCiPx&#10;Pd/8JX4l095vDtkxGk2tx8tvrepRShWklhYZmtLchhIvCPLhCZFSaI/c1FFFFFFfK/hrwdN8Q/i1&#10;rPxNubeGPwlpWveVo7G6e5HiO/8AD1smk2Wo6ZPa+UDbJLbx3ZlO6Mti3AnAmZPqivzW+Mmg3Ggf&#10;EfxRDN57xanqMuv2lzNbPbLcQa2x1CT7PvLCRIZnmtTKp+Z4nyFYMq+YV9H/AAF8It4i0z4mSxMU&#10;u7nwnP4W083EedPafxBFNK007hWfdBJa25BQEqHJwW2184UV+jXwL0A6B8NtEEtube71tp9fux5y&#10;T+auoOBp1wpjLKgexS1JjBypyHAfcBc+Lvw/Xx/4UktLZEXXdKaXUdDl2W3mS3CQssultczgFIrp&#10;SobEigSLDI5ZY8Vk/AbVRd+ALXRriO5t9X8K6hqWiataXsawXNvOt695Ahty3mKqRSrD+9RG3xyL&#10;g7Mn2iiiiiiud8V+E9E8Z6Nc6Fr9s09ncFZI5Yykd5Y3SKVhvrCd1by5k3EBtpVlLK4ZGZW/NTxJ&#10;4c8QeAfEcmmaksun6pps8V1Y3tpLJGs8aSl7LVtKvE2ttJTcjrh0cFHCSo6r93/B34kJ4/8ADix3&#10;0wbxNoyRQa6gtltYrnzHcWOpWojJRhMifvgoTZMHHlpG0e/16iiiiiiiiiiiiiiiiisLxJoi+INF&#10;vtMF3Pp11LC7adqtpJcQ3mk6iqEWWo2sttJDIHic5KrKodNyMSjsK8N0T46x6Dqlz4O+KFpNputa&#10;LNJY3fiSxt57jS9TeBZJE1GTTY4I7mFLiIQPC0MMiymTzNlvEQq+sQfEv4fXNtHeR+NvDCxSQ+es&#10;c+s2NrchApfEllcukySccRtGGJ4Aya5O4+NHwe1WF9OvvEFle2l3tiltNQ8P61LYzbmGBcJeWRi2&#10;5wSX475GKxL74Y/A/wAc3NzFol3osOqv5VzMfBniCxM0UFuq2zeXpUD3FokTEoJHS1GWIO4MzbuR&#10;1L9lnTJbln0nxhf2NnsTbBqWkW2p3IlVf3rtd209mu1jyq+SMdMt1rO/4ZVPfx3/AOWxn/3I13Wl&#10;fs1+ALGa3mv59f1opGUuLW7v4LWwuZWjKmVU0yKG4UBjuRRddQAxcZFesWfgPwRYRrHaeEfDMA8l&#10;bZnXRNNaaSEADZNcNHvfOAWMjEseWyeaJfAfga4keWfwZ4UmlkOXlk8PaQ8jkjG5neHJPvn8a8n8&#10;R/s3eBtVhzoMmoeF7xY1WNoZ59W093MwZ5Lq01KRpWOzci+XdRqDgkHGD8t+PvhJ4r8ASyTXls2p&#10;6GWkMGv6dDK9mkQuBBCNTXBNpK++PCyMULNsjkk2sR55pt/Ppeo2Gp2pC3OnXtrf2zHPyz2k63EJ&#10;OPRlFfrVRXH/ABDeKLwD43M0scSf8Ij4hQPI6opml0iaK3jDOQMySFURe7EBck4r8t69z8B/AbxX&#10;4yt7XVb6SLw3oN5Atza313GLq/vYJVkEU1lpUbo2wlFO64khDRussXmqefp/QvgF8NdEMckmk3Wu&#10;3EF39rhudevpLrAAXZay2NmLezmiUoSVlt23FmDFl2qPQrXwZ4PsPN+w+FPDdp56eVKbXQtLgaaN&#10;XDqkvlRgsAwDANnkA9aztZ+G3gPX1nXVPCeiTSXLq891BZx6fqEjxsMM2pad5Vx0AyPNwQMMCCa8&#10;f1r9mPwjdrO+ia1rWjXEtx5saXIttW0+1gYktbRWzLBcMBlQjPduwAO4uTmuX/4ZVP8A0PY/8Jg/&#10;/LCtrTf2X/DVtDcNr3inWL0rhopdNt7DRYYI1GZPtAvRfFvqGUDuDVu1sv2bfAy20k174c1m4ntm&#10;tTc3M83jWSXy3R3muLGxW6treRioxItvEcFghCllPen48/Cg/MfFuSc7h/YfiXcN3XObLHH1P9Kl&#10;uPjf8LbZIXfxZbuLiITRrb6frFy4QsVxOlvbMYnyMlJQG6HGDmvNYviBrHxs1lfCPhO31nwz4Pj2&#10;3HirxGjW661Jp3kb4tMTymMVobmdXgASWaSRP3hXyo54W+mbS0tbC1trKzhitrSzt4rW1t4VCRW9&#10;tbxiKCGJBwFRQAB2AxU9FFFFFFFFFFFFFFFFFfMf7QHxQbRLOXwNokkD6lq1iRrt2kqSyaXpt0Cg&#10;09Ioz8k91Hnf5vKQMCFJlSRPnL4V/Dm5+I3iBrFppbPRtNiS71q/ijLyJC77IbG0YqUFxcYYRmQ7&#10;VVZJMP5flv8AozpOk6boOmWej6PaRWOm6fClvaWsOdsaLkklmJZ2c5aSRyXdiWYliSdCiiiiivl7&#10;4q6JffFL4j6D4L0yHGmeEbRLzxTrCJPCdK/4SB4rh7Npp0MbzPa28L2ccYbc0j7sJFK0f0vp2n2m&#10;lafY6XYReRY6bZW1jZwb3kMNpZwLb20XmSsXYqiqNzsSf4iSST8X/tP6Ktr4l8Pa8gt0TWNInsJU&#10;ii8ueS70a5DvdXUijDlorqGJCSSFi2/dC18w1618ENEGufEvw6sttLcWuly3Gt3TREoLU6ZbtNp9&#10;1K69EF59mUjoSQvQ1b/4Ql/+F4/8Ih/ZNv8AYv8AhNftH9lfaIPs/wDwi/2r+3Nnmebjb/Znz+V5&#10;nmf8s8eb8tfWImt49bi+CZliXRG+E0kL6h5yJrU8zSDw75EJb90H+yCS5KiBiSd2PLXB/PfUdPu9&#10;Jv7/AEvUI/IvtMvLnT72ASRSiG7s5zbXEYlhLI+11I3IxBxkEjmvWPgL4fTX/iRpTypBLbaBb3Pi&#10;C4jleZGZ7LbBp8lv5I5eK7mtpcMQpVGzn7rfolRVKx02x0xLlLCBLWK4upb6WCMutqlxOALmW3ty&#10;dkIkZTJIsSorys8rgySO7/OHjv8AaR0rR7i50vwZYQa9eW8zQyazeyOugrJFJHv+xw2riW8Rl86P&#10;zBLCoZUkjaaNuflfX/iJ438TfaF1rxPq13b3cUcVzYR3TWWlzJEwkRZNKsRFbHDKr58rJYAkkgGu&#10;Z0/UtQ0m7jv9Kv73TL6JZFhvNPup7K6iE0ZhmWO4tmV13IzI2CMgkHg19ffAr4v6xr+pp4M8VXS3&#10;9zJZPJoWqTRyG/uJNOgEk+m3r26ESkwJJOLmdlbMbh3leRMfVlFFfLP7Q/w0OpWrePtGgke/0+3i&#10;h8Q2dtaqxutNgDEa2zxYkMlsu2OdmDjyArbo0gO7y39n/wAeTeG/FNv4avLiQ6F4ouY7VYned4rP&#10;XZVEWnXVvBGr/NcuI7SXAQENG8j7IBX3xRRRRRRRRRRRRRRRRRXnHxP+IR+G+h2WsnRm1lbzVYdM&#10;8gX409IfMtJroTGcwzFj+5ICeWB1JYYAb588f+CfDnxO06X4hfC+eC61d40vPEvheJoY9RlkmDeZ&#10;ctpiFmivtySeZGPkutrSws8hzc/KskbxO8UqPHJG7JJG6lHR0O1kdW5BB4IPSo6mhmlt5Yri3mkg&#10;ngkSWGaF2imiljbfHLFKhBVlIBDA5B6V694V+OvxB8Mt5c2qDxHZENm08RGe/kQvKjvLDqSut0HC&#10;oY0V5XiUMT5ZIBH0voH7Rnw/1S1L6zLf+GrxFt/MgvLK51G3lklVjOLK70qOZnSMgBmniiJ3KVU4&#10;bb6ZYfELwTqt9pWmaX4l0vUr/W/tR0+zsJzdzt9it2u7g3cVuGNtiNWcfafL3YO3J4GxqviLw/ob&#10;QLrmu6Noz3KO9suq6nZaeZ1jYLI0Au3TeFPDFe5FP0rXtC10TPomt6TrC25j+0PpWpWeorB5ufL8&#10;82jvsLYO3d6Gtaud8V+FdE8Z6Jc6HrtqbizuPnjkQql3Y3aKwhv7C4IPlzR7jg4IYFkdXjd0b4Ck&#10;0vUPg58VNKj1C7m8jRtW02+/tOzt5ov7S8PXbhLyS2hmxuMlu09tMisyiQSRh2C7j+j/AKH6EemD&#10;70V8c/tR66JL7wt4bjluwbW0vdbvYtwFjML2UWGmSABstLF5F2DujGxZPlY72C+k/Bb4R2ng/T7b&#10;xJrcCT+LNQtkmiSaJgPDtrdQ5NlAk6hlumRtl1KRkcwp8gd5vfaytU13Q9CSKTWta0rSI52ZIH1X&#10;ULPT0mdRl0ie7dQxA6gevNY3/CwPAQUP/wAJx4PIzjjxNou76lPP3fpS6z478I6Dotn4j1HW7T+x&#10;L+7Wys9UsEuNXtLi5IlOyOXSUnyP3MoL4KhlKkhsCuA1L9oT4YWVq1xa6rf6xMsiKLLTtH1GK4ZX&#10;BJlD6ulrCFQ8NmUNz8oNeAeNP2jfFGuLPY+GLePwvp7iSI3YdbzXbiNhLC2LpgI7YPG8b/uYzLHI&#10;uUucHFeAahqWoatdy3+qX97qd9OEE15qF1Nd3UoijEUYkuLlmdtqKqrk8AADgCqNFereA/hq/iP7&#10;FrnibUrHwr4Je5lhm1vVNQsNOl1FrXAlstFS+Yb3Zj5YnZfKUh+XkjMR+mPCHxo0PUPFmk/Dzwf4&#10;Yml8Pxj+zdK1cai9vssdPsGlkuv7MvIDI0aiM4MtwJWA3sPMbZX0VRRRRRRRRRRRRRRRRRXiPx48&#10;d3Hg7wilnplxLba74kllsLG5gZ4p7OxtlWTVr6CYRuodVeKBQJI3UzCWNt0Rx8g/Cz4e3PxC8SR2&#10;D/aINFsAt3ruoQRbhBbZPk2ccjkIs9ywMUeSSoDyhHEbKf0nt7e3tIIbW1t4bW1too7e2tbWKO3t&#10;7e3hXy4oLeCIKiIqhVVFXaAMDFS0Vxvj3xvpvgDw5c+INSjkuW3rZ6bYxHbJf6pPG8ltamVsiNMI&#10;7yykHaisVV32I354eLviF4t8a3E0mu6xcy2ks/nxaPbyy2+iWhR3a3W305W2kxLIyJNLvm28PIx5&#10;POaVres6HLLPour6no888XkzT6Xf3WnzSwB1l8qSW0dCy7lVtpOMgGvd/BX7RnirRJLez8UoPE+l&#10;L5MTXBEVvrlrCgSLzIrpAEuSqB3IuF8yRz8069a+vdA8TeF/iL4fll0m9S9sr+waDUtPW6NrqunR&#10;3yyWr2mow2kgmtpW2Sqjq43bd8LspVz1dtBBa28FpawxW9rawRW1tb28SRQW9tbxiK3ggiTCoiIo&#10;VFUAADGOKlr5G/aj8P5Twv4phgQbWu/D+o3Rn+c5/wCJjo9uLZm6DF8xdE4yA7coB8gV9s+ALs/D&#10;TwV8LrUsXvviJ4zt7i/sDPbO82m69p7WNncWRMbMiQg6VPMo+YsWjLqsmF+c/i94Wbwn4+12xSFI&#10;rG/uH1vShFBDa266fqcjTi3t7eBmVUt5fNtVHy5Ee4KoIA4rw/pX9va9omh+f9mOsatp2lC58rzv&#10;s/8AaF4loJ/J3Jv2b923eucYyOtfq3BBBaQw21rBDb21tFHb21vbRRw21vBCmyGCCGIBERAAqIoC&#10;gDAFS1QTSdNh1GfV4LOGDUrqHyLy7gT7PJfxoI1g/tERYFw0KxhbeSZWaFTIsZRZJA3kfxH+N/hz&#10;wStxpmnmPXvEvkz+XZ2k0M2nabdx3X2Voteuon3ROhWRvs0YaTKBZPJWRJK+RvEnxn+IniW4Esvi&#10;C70a3U7obDw7NPo1tETGkbhpbd/tEwYpvxcTyBWLbNoOK8x8+fz/ALV50v2nzfP+0ea/n+fv3+d5&#10;ud2/d827Oc819AfC745a34e1RbDxjquoa34f1C4U3F9qE93qmp6PK6eULuCeZnle34UzQfNgDfCu&#10;/ekv3lRRXk3xf+HEPxB8OH7Osg8RaJFd3egukixpcTSojXOl3CzFYylwIkVJGKlHCNvCeYsnwt4B&#10;8XXfgPxZp2vRpK0VtK9rq1kDKhvNMuf3V9bPGskYZ1GJYRISomSN2VguK/Tq0ure+tba9sp47izv&#10;LeK5tbiJg8VxbXMYmhmiccFXUhgRnIPFWKKKKKKKKKKKKKKKKK53xd4g/wCEV8Nax4i/s671X+yb&#10;Jrr7DZDE0+GVcySEN5cUYbfPLtby41d9rbdp+cry48F/tD6Pthe18K/EbTEmi0y1vbmOV7yBEkvF&#10;tfOVY2vLNlV3do4fNtXDSeWY2IuPknV9I1PQNSu9I1mxn0/UbGXyrm1uFCujY3IysuVdHUho5EJR&#10;0IZCVIJzKK9F8MfFXx54TaFdM8QXk9lCbYHStUc6lprW1q+4WccF0WaCNhlXNq8T7ejqQCPpvwn+&#10;0t4Zv47e28WWF3oF8V2T6hZo+paKzRWYka4McWbuLzZgyRwLDNsym+Yjcy+nx/GD4aTaZPqy+MNL&#10;FrbOsckUv2qHU3ZmWMG30SeNb2VfnGWjt2XGTkBWx3eo6rpmkWzXurajY6XZiRImutRu7ewthLLn&#10;y4zPcuq7m2nCk5OOOlZum+K/C2s3S2Oj+JfD+rXrpI6Wenazpt9dMka7pHS3tpXcqBySF4FdBUNz&#10;b291b3FpdQw3VrdQy29zbXESTQXEE8ZimgmikBV0dSVZCpBBwRX59/Gf4WjwBqsN/pMd2/hbWXY2&#10;jyo8q6TfbmkfRZbsliw8seZbNKVd0Dqd7QvK32/4G17/AISjwh4c143EdzPqOkWkl9LDEYYv7Ujj&#10;+z6rEkJVQuy5SWMADGR8uVINdXXhX7ROsx6d8N7uxaMyTa/qemaZEVlEZgW3uP7YluChUl1xa+SV&#10;UrgupJwMHyn4CfCa11WFfG/ieysb/SpRPb+H9MulS7juZoLo291qd3AGKBI3jkgihmVix3PtAWJn&#10;+y6q3t9ZaZbTX+pXlpp9lbqHnvL64htLWBWcRq0s85VUBJCgsRkkAckVzY+IHgJgSPG/g8bR/F4n&#10;0Rcn0AM+T+ANXo/Fvhm40zU9Zs9d0rUdM0a1mutUutKu4NWSzgggNxK8y6aZmyI1ZggUsQDhTXns&#10;/wAe/hVFFNLH4jlunjilkS2g0TXRNcPFGXjghNzbxxh3PyIZJFXJ+ZlXLV4r4v8A2mr+6Etp4L0l&#10;dNiZNq6trSw3OoDfAuXt9NhZ7eJ0k3YMss6sMEopJWvnPX/FPiPxRcC58Q61qOrSJNc3EKXlzI9t&#10;aSXjK9yLCzBENurlUBjgjRQFUBQFAHP0V2fgzwVqPjK/aKKa30rR7LZLrniLUWSDStGtGYDzLieZ&#10;kVpX6QwBwXbqVQPIn1DL8U/BfwuGl+BPh3oQ8ZnCNdXWmatHtvdXvljSArfWdvci+u5sqJREqqn7&#10;uCPlTFD9SkA5zyMe+O3IJHqT6GkoooooooooooooooorlvGniq18F+GdV8SXkZnTToFMFrG4ja7v&#10;J5BbWdsJcNtDyOoZwrbV3Ptbbg/mvYWet+PPFcVqjC713xRq8kk1w8JSEXV/cG4vb+4jsI28uGIG&#10;SaXyoiI41YquBiv0o8GeE9M8E+HdP0DTI4lFtEjXt1HF5Mmp6i0YW81K5BZ2LykDhnYIgSNSERQO&#10;poqpf39rpdhe6lfzeRY6dZ3N9fTmOab7Pa2cJubmYxQKzttRGO1ELcYAJwK/Onxv8YfGPjO8uP8A&#10;iZXeiaK63MEGiaXdzW0BsrkCN4dTmgKNdsyAB/N+TltkaKxU+ZWd7eaddQ32n3dxY3ltIJba7s55&#10;ba6t5V+7LBcQFXRh2ZSDXrnhH46+PfDEyrd6jJ4n01pA09jr8013PtaWNpntNWYm4jfYjRxh3khT&#10;eW8lmwR9kfDv4p+HfiNbzrp3nWGsWMEM2oaNemH7RGjoqS3VnLESLi2WVvK84KrA7TJFGZIw3dad&#10;pOmaQl6mmWcNquoalfaxfGMHdd6nqU5ub28uJGyzOzcDcTtULGoCIqjQrxn4+aD/AG38NtVljiup&#10;7nQbiy121jtQCP8ARpPsl/NcIVYtFFaXFzK+0rt2Bi21SrfnbX0t8JLEeGPh18SfiNcSGwuX0i68&#10;P+HNQT7ct1b3MkQQywxovlsk19LYxxzAMVkhkBMah9/0F/Y/h7+2v+F68/Yf+Fefb/sH9mQ/2ru+&#10;yf2h/bHn/aNn2r7B/oPk5xt483bXydJ8R4k+ND/EBTDLpyeIGiWWO2ulEvh5bb/hHxdR20rpKJ2s&#10;B5oDY/e9UC5SvQP2kvAv2LUrTx1psP8AoermOw1wRgbYNUgjC2N6xeUsRcwqYyI4lRDCGZi84zpf&#10;sr2MTS+NNRe2QzxR6FZW160Z3pFM11PfW0Up4wxjt2kHsntX1/RXxT+0F8TZ9Q1OTwPod3cQ6bpT&#10;uniCa1uYvI1bUHjRhp7/AGfLGK0+ZJkZwGmLK8eYEc+TfDP4c3/xH1qfTre5OmafY2pu9S1VrOW8&#10;jtgzeXa2sSKURp5myUR5U+RJXG7yyp+z9Q8H+Hfhl4G1/VPCOg2/9t6P4e1Ka01iS0stQ1tbgWZS&#10;TUri8vkYFEx9omhVRFtVlWIDC1+c9dH4Qvf7N8WeGNQ8szCx8Q6JeeSJBEZvs2pRzGMS4YLu243F&#10;TjPQ9K/VWiiorm3t7yCe0uoYrm1uYpLe5t5445oLiCZPKlgmhcbWR1LKykHKkggg1+ZnxN8HHwJ4&#10;y1PQojM2ngxX2kTzIEebTb1fMhXdubf5L+ZbNJxvaNm2rnA/Qb4e+Im8WeCfDevyGY3N9pyR3sk0&#10;MNuZtTsZH07U5o44Cy+W9zDKY8EfIV+VCSq9lRRRRRRRRRRRRRRRRVXUNP0/VbSWw1Oys9SsZynn&#10;WV/bQXtpOYpVliEttcqyNtdVcZHDAHOcEfN3xE8bfCPwO09lovg3wbrfiuDzhBDaeHtDfTdIvoJh&#10;GP7WuoY1Kujb2+zw5k3RlHMG5JK8OvviX4Y8b3Ur/EfwZapcTBPL8TeBWfSvEFr5UY/4+LbU5ZoL&#10;8uIobdTcuPIiMhjBcqBz9v4L8K6zJYRaB8SNDhuLuOaS4tfGem6l4TNiYvnWKTUYhfWLMyjI/wBK&#10;XJwq5Y4rstK/Z68S65bveaN4u+Huq2sczW8lzpmuanqEEdwkYlaB5bSwdQ4VkJUnIDAkYIJZqXwB&#10;1vQntv8AhIfGvw70SG6d/Kk1DXryzadIiBO1nHe2kXmlAw3KGHUAkZrD1Twf8LdElnWb4qXOuNZT&#10;pHcWHh7wfcST3gWYRTrp+rXV4LFgAWZZhMyFRlQxwpyx4uXT5hpPwx0zVdBk1Ax6c+sfbHvvG+vF&#10;tUaexhS8sUjWyWTMCG006NWcoBLNcDAHpvhP9nuDX47pL7xnDbatpUv2TX9I03STqEWk6lLAbhdO&#10;bWjcJBNNCrILlYFdY5N0W/I3nW1f9lvVIYTJoHiyyvZ/tO0WuradPpkUdoVY7ze2j3ZeRW2Lt+zo&#10;CCzblKhWydC+LfxH+GWsQeHviFaahqdgssb3MerD7RrkNi88wlvdG1hpAt2DISVM8ssb+UIY5IQG&#10;YfX3hXxXovjPRrfXdBuvtNncZR0dRHdWNygBmsL6AEmOWPI3DJBG10Lxurt4/wDtE+DRr/g8eIrZ&#10;JX1Lwoz3BSGFpmuNKvJI4tSV1TkCEKlyZGGERJMjDbh2Hwa8VyeLfAGj3l1cfadU03zdE1aQrcmQ&#10;3WnYW3kuJbssZZZrZreaaUMQXdvukFR6lyenPHbJ6c8j3A618VeDLGP4sfG3W/FkqRzeH9Dv11OK&#10;SKC6igu4tNK6b4WjdLhvMSSZIEu5UcAOY5U8tQ20fapP06e4xg889OlfJfxI/aFuIr6fw98OxFNL&#10;FPDA/iby4r9JrlZT5ttoljIjxyoTtT7RIHV8uIoyvlzNymg/ADx14zI17xnr8mky6haxzFtU+267&#10;4kd0EcVpFqNvcyReUPIHG+5aSPasbRKchPTp/wBl/wAFyQTR2mt+KIrpoSlrLPc6RcQR3JXEck1u&#10;lpEZEDcsglQkcBwea+cNa0vWfht9g1Lw34kt/EHg7xZbNJZ6gloh0jXv7PBgvLDXfC+pGZN9tJM4&#10;RLqNtu7chSZZEigsrv4SauznWdI8WeEbmWGzgjPh3UrTW9BjuvKEV5qEtprUf26OHzAZfIW6uHwS&#10;of5Ru3rP4b/DvVo7ldK+M2ifa4ESRYtd8PXfhq0kVpVjfbe6rcrkgNuCxxuT3AG5hpaf+zp4s1a1&#10;jvtK8S+BNTspC4jvNP1nUr20kaJtkiJcW9iykqeGAPHeuRg8D+DLWa4tvEPxW8P2U8RYRjw/oniP&#10;xRA5WTy2D3cUNtEvRsbWfIwejA0yDXfhx4eSOXRPDGo+LdXWK2YX3jiS3ttEtbuGYGd4vDGiyN9o&#10;jlTcNl1fMFO04YAh/RPDnx/MuvQaj498M6Jq8VvJcy6dqmmaPaDXtBLEzWltpcl9JgwI2ECmVZQD&#10;vaWRl2N9deFLnwdq1vdeIfCEeiSx6zP5upahpNrbW1ze3n/HyV1cxok32hfOLslwBIPMLEAtXVUU&#10;UUUUUUUUUVhaj4o8MaPKYdW8RaFpcquFeLUNX0+ylUlN4Ux3Uitkhgw4zirOm67oetq8mjazpWrJ&#10;GMyNpmo2l8sa79mZGtHfHzHaCa1KKKK/N741eJm8T/EPXJkkd7LSJB4e09ZI7dDHFpTtHdlGtyd6&#10;PdtczRyOxYq652gBF+0fhF4Fj8C+ELG2mto4td1NI9Q1+XaBcfapVMkNhI4L/Laxv5QVW2bw8igG&#10;Q59Qoor5K/aqklSDwLEJZBBNL4jleAMwieW2SwWGV06MyrK6qSOAWA+8a+PK+l/2b3s9U1XxN4U1&#10;bStN1bSr7S7bXHi1KzgvoorzSLxbOHbBcI0Z3rePksMjaNuMtnqvi38A7WO1vPE3gO1uBcpO91qH&#10;hmBRLDJbyhdz+HreFN6Mj75GtSWVlbEAj8tYZPmTwn4r1nwZrdrruhXJgu7clJYny1rf2bsGn0+/&#10;hBG+GTaMjIKkK6FZFV1/TXwx4i07xboOmeItIaY6fqcDSxLcRGKeKSKZra5t54843RSo8bFWKEqS&#10;jMpDHdrxb9oGwtbz4X6zcXEPmTaTd6PfWD+ZIvkXUuqRaW02xCA37i4mj2tkfNnG4Aj4/wDhP4Eu&#10;PHni2ws5bSabQNPmhvPEVyqOLeOxTdLHp8s8UkLK940Zt08qTzAC8qqwifHd/tIeKG1XxvbaJbzS&#10;fZ/C1jGjhkgULq+qbb+8ntriFmkZfJ+yIwcrtkjcKg5Z+/8Aijoi/FD4Y+G/iRpMVtNrWl6T9q1h&#10;LWJ7ZJLFUYeILWIXSGZ/sF5HIYVebb5fnshkZ0LeQ/s/6Zcah8T9GuIollg0mz1fUr0vsIhgOnSa&#10;bDMqyfeIuLmADHzAnd/Dmv0Nor56+PPxOm8I6ZH4a0K7uLXxNrMC3El1DEytpuhyPLBLcQXhICXE&#10;0kZihMasUQSPmJxCx+MPC3hfWfGmuWeg6LEk19eOzPLPI0dpZ26DdcX99OA2yKNeWIBZjhEV5GRG&#10;++PBnwV8D+EbVRLp1v4i1Rvsz3Gqa5aWt4yXEMa5Om2cqFLZPMDugG6QZCvNJsXHwH4p1y48S+I9&#10;a167gjtbjVNRubyS2jiiiW38yU7YCIkjDMigK8jrvkYGSQmRmJ5+v1Q8Dzz3XgnwddXc8lzc3XhX&#10;w7c3NzM7TTT3E+jwyyzSyyHc0jMxLsxJLcnmuooor4X/AGjPA/8AYfiSHxZYWxj0vxNkX3kwhLe1&#10;1+3QGfd5ESxobyIC4XfI8ksq3MhOBXs37OXilta8FTaFczrJeeFr37JGu26M39j34N3p0lxPMzIx&#10;EguoUWIgJHFGCo4Z/oKiiiiiiiiiiiiiiiigj6dPc5yeeOnSvDvHV18GPh9D/wATrwp4Vl1O7hW7&#10;s9EsvDGlT6heRCRLMTKrRCKCLIc75ZED7JTHvkDKfm/WvjTa+KY/7K8S/D7w3eeHLSKe30Gx06a5&#10;0nVtBtyY1tIrHWYxIiCOOKNJEitI45NigxrGojrl7rQfhlqUd1c+HvHWo6G/2iGGy0bxt4fujO8Y&#10;iTz7qfXfCwu4QrOXMam2Vhja2ABK3SaX8CdX1y4ks9G8efDDVbuKJ7iW20zxNd6jcLbqyI1w0dlZ&#10;yHYGdVLYwCQDgkZu6l+zr4q0a2+2at4p8AabZK6wm81DW9SsbVZZCfKja4urFFDNglQTzg4rDu/h&#10;74C0e2h/tr4vaI2pPby3D2XhnQ7zxVa4R3SOGLVLOeKMSPt+5OsRGQT8uHrCl8R+FfDdxb3XgLTN&#10;Tl1SD7FPF4i8Yrpd9c6fe2x3yS6NoFuj2ce5sESXZuXQY8oRSJ5rdt4P+EurfESf7d4o8XS6Vres&#10;aaNc0221K2udd13VdCtZI9NbW7wz3ETQQF3giszK5aZQ7RqIogzegah+yxiOd9L8ZfvRC5trbUNG&#10;xHLcKhMaT31tcZRGbALLbuVHO1sYPCJqXxf+BVzHaXQluPDolSOGK4WbVPCd20ouJEisLshXtJXY&#10;zTmGJ4JHKB5Y3QDP1j8P/id4c+IdmH06Y2us29rHcapoVwzNd2RdzC7QzMqpcQ7gMTRdA0fmLEzh&#10;Bp/EDwfbeOfCeq+H5fJW5uIfP0q6mCBbLV7b95YXBlaKZo0LZiuGiTeYXlVcFq8P/Zr8RyCx17wH&#10;qS3cGp6Lez6naW17JceZBZyyJZ6np62UyD7MLW6USSIWy0lyx2Aq7N9RV8a/GI3PxH+LXhz4eaXI&#10;yR6WiWtxO8VsRbXGoRLq2t30JaZPOSCxjhbymZHaSN41BYqW+wLGxtdLsLLS7CEQWOm2drp9lBvl&#10;l8m1srdbe1h82cs7bY0AyzEnHJJ5rxb4sfGiy8AEaPo0dpq/ipwkk1vOZWsNHt2AkSTUjbujNLKp&#10;Bit0kVgpEjsqmNZfBtK+HnxV+MUlvrvinV7ix0rdDJZXWuJPEr217aoz3fhzw/bpHEI3jjgdpFEM&#10;c2VYSSMGK+rWX7L/AIOjtYU1HX/Et3eqrC5uLJtLsLWV95KGGznt7l4xswCDO+SCwIB2jw3xZ4Db&#10;wFNf+JfAvjCfUz4Y19tJ1Vbe1vNM13wvcXKslkb5lAWW3mQm2N4qxwzO3lorbnVeetvEHw9114n8&#10;aeGNS0m6iiCzap8PJNN05NTMVtbWkP27w3qaNZwyHypppJrFoEZ5Dm3Od43bHwN8J9ZuraKx+Lx0&#10;n7ciMlnrvhK8hlsC0W9re/1eS4t7LepBDOsgTPCs3BOjZfADWdakuz4a8a/D/X7W0dVaax1q7uJk&#10;SQkRG6hsba4WJnwTtMp9iawNQ+F+l+GdZOj+NfiJ4X0SSNFa5TSrLxH4j1C3MsK3ECyWUFnAi7lZ&#10;WG+dTgggEVRib4UeH53aRPEnxFmgvWjWJxF4I8PXdi9q8ZnEkb3mos6SlHjBW3z/ABjClJOlh+Od&#10;+8dhpmq+B/AN/wCF7F1ki8MxaGLawgl86WWS7sBcSXCQzt50imTymXDE7NzuW+vvBfiXwN8Q1h8V&#10;aHY2b6toy/2Xvv8ATbGLxFodu6yrBatJGZHigmjeUw+RM0TAyIDuWVV9FoooooooooooqhqGqaVp&#10;EazarqWn6ZG6TyJLqF5BZxslsAZ3R7llBCBgXIPGRnGapaZ4n8NazKYNG8QaFq9wgBeHTdWsL+QB&#10;uOY7WR2we3HNbf5foc0tFFfGX7Tfiw3OpaN4MtpImt9OhXWtU8uaCVjqN0r21hbTxBPMheCAySge&#10;Z86XCEoNqM3Vfs0+CxY6TqHje8ixdaz5ul6QS5Pl6Ta3AF/OBHIQfPuoxHiSNXTyAyttlOfqOiiv&#10;Fv2gbtbX4X63CyO7ahd6NZoysqiJk1SLUDJID94FYGUbe7Cvzwr174Hareab8RdItra3a8tdfhvd&#10;A1eyWOGVbrS7y3M03nedG+I4nijuZduCyRMhIRmB+ofH/wABfC/im2e68O21p4W1u3tpFtvsFtFb&#10;6NfSgeZDDqNjbqFTLAp9ogG5Q5LpNtRB8H/8THRNR/5fNK1fSrz/AKbWd/p9/Zzf8BeOWN19mVhX&#10;6MfCX4hwfELw0lxMDFrmki2sdegZ4T5tz9nBj1WBIAu2G62uyqUXa4eIblQSP6jWVrulx65omsaL&#10;NK9vFq+lahpcs8apJJBHqFo9q8saOVBZQ5YKW5Ir8tNA0O/8S61pmg6XH5l/ql3DZwZWZ44vMP7y&#10;5uTAjssMKBpZnCHbGrMRgGvqr46Xtj4I8AeF/hlokkSx3SRPfqrWf2iXTdKdZ/PvbYLvRr2+YXAm&#10;QJveGVQSNwrjf+FnD/hQP/CN/bX/ALe/tP8A4RTH9uH+1P7B3f2v9u+yY837H9n/AOJR5O7y9nG7&#10;Z+5r5vr7x+C2vWXxG+Hl14Q8R6Y17DoFraaFePcpGLLUtNkDtpItntliMc9rHEkeRmRSkU/mmST5&#10;fQPhn4CX4d6ZrWjRXSX1rd+IrrVNOu3VVvDpk+nWtvBa35VQDLC8Uq7o/kYEOAhdo19Hrm/GGvDw&#10;v4V1/wAQb7ZJdL0m9urQXpcWk1+sBTTbWYRsjETTmOLarAkthSCc1+X9jaah4g1izsIXa61PWtSt&#10;7SJ7mY7p7/UboQo9xPJk5eR8u7HPJJPWv088GeEtN8FeHbDQNLiiVbeJGvbpI/KfUtSeNVu9RuA7&#10;O2+Vl4Bdgi7UQ7EUDd1Cws9Vsb7TNQhFxY6jaXFje25kljE9rdxG3uYjLAwddysy7kYN3BBGa/Pb&#10;xn8D/HHhW8YWWmXPibS5ZXWzv9Ctp76fYZHEMd9p9urSxSbFDOQrQgsFWVjxW98JfhD4r1DxXpGr&#10;67ot/oeiaJqEOpXMmrWzWE93cae6XVnY21hep5kiySBPNcoI/LEg3iTap+9qKKK+U/2otCEmleGP&#10;EyJaI1pf3WhXT+WBf3A1C3/tCwQzKuWhh+zXJCs/yNKdqnc5qz+y5qwm8P8AijQ/IKtp2sWeqm4M&#10;uVmXWbL7IIBAFBXyzYFi287t4G0bct9R1ma1rekeHdOuNW1vULXTNPtgzS3N1JsBIRnEMEYy0kjY&#10;ISKNWdz8qqW4r5e8ZftNxwTtZ+BtJhvI4ZsPrOupOtvdJE8sbCy0q3eOXY4EMsc08yPgsj26nmvn&#10;7VPix8SNXnjubvxnrkUkMSwoul3Z0OAhZWlV3ttE+zxu4LH94yFsYXO1VAm8E6d4x+IPiSLQ7LXt&#10;YD3sz6jq+oTX9/OtrbiYteapdKZQZH3SkLuYF5HALLvLD9AvBXhC08F6NbaTBqOr6pJFCiT3Wq6l&#10;fXaySiWSZmstPnle3tELSMNlvGu5VTzWkdd562iiiiiiiiiisjxBZ3+oaBrlhpVz9i1S+0fUrPTr&#10;zzprb7HqF1ZPb2d19otg0kflyMr74wWGMqCRXwxqn7OXxJ09IWtIdE11pWKvHperLC1uAAQ8za4l&#10;mmD0GxmIxyAME+XX/gjxlpkNzc6j4T8R2VrZ7jc3dxomoxWcKq4j8x7xo/K2biAH3YORgnIrofAn&#10;w/fxJHeeINduzoHgXQv32veIZBhiEZQumaSjBjLdTMyxrtRghYfK7tHDLY8Z/E29160j8NeHoG8M&#10;eA9PjitdN8N2cmDLFEzSPdatdLh7iWaRmlkR3Zd2GbzJg07+W0V7X8NXt/Bvh/xF8VLqBpb7TJ08&#10;L+C0aRvs0viTVbGU38tzFBlsW1kxfEpWORWdFbzdpX139mXxTPet4v8AD+o373N5PdR+KoFnWae7&#10;u7i7P2LX9QuL5wQ53rY5Ej7iXLAN+8I+sK5bxf4L0HxvpMuk67ZpMrI4tb2JIRqOmysysbjTrqRW&#10;MbEom7Aw4yrqy5B+LfDWqax8B/iRe6TrEcs+i3jR2V/I63EEV9okl3mw8TWEEDOryRKrkIfM25nt&#10;9ySEun3iPsOq2AJ+yalpmpWmRkQXljqFjdw5IIO5JoZYm75VlOTkGvkn4QPJ8Pvi54r+G88MzW2r&#10;yTx6fK5t7q62aTBNrOi3N1cW7rGqTadLLJKFiLCUxqVjAcD1/wCOfikeGvh5qsaAm88Rf8U5aAoj&#10;oqahC/8AaMsyl1IUWqTKjLuIlMeVK5Ig+A/hOLw34A069ltvK1XxMBrV9K7Wksj205P9ixxTW658&#10;n7J5c6xSOxSSWX7pYovBftEfEk6baHwFo0zrf6lbxT+ILu3uYwbXTJgwTR3SHLrLdAK8wYr+4Kgi&#10;Rbgleq+DXwdt/BNtB4i11I7rxbeWxKIV3w+Hbe5hxJZW+R81yyMUupxwMmGLKeY83vdcv438RL4U&#10;8I+IPEJmigm03TLiSxkmilnhbVJV+zaTFJFAN2JLpooz0AByzKoLL8MfDG+tPEOka/8ACrV7izt7&#10;fxH/AMTPwpeXiwRpp3jW2REtF+1+RLIqXiIsEhUltgaKEB52z49c289pPPaXcMttdW00lvcwTxvF&#10;PBPC5SaGaGQBldWBVlYAgjBqvWlpOraloWoW2qaRe3GnajaSCS3u7VzHLGSpVlyPvKykq6MCrqSr&#10;AqSD7XFFpHxn010t7bTtF+LWnQ3Fyy26QadpnxDtV3XF3I0ahIotUXLSM3Af5ixMP/Hl5ovw78fs&#10;VA8EeLRvI2lvDesIhDHaG3PCABnvXfaT+z18TNSkZLnTdO0OL7P5yXOraraPFKxZAtssWkfa5lkK&#10;sW/eRKoCsCwbCn6n+E/wrl+GcervJr/9sSa1Dphnto9N+xQWc9iszN5c7zStKD55VW2RcL8yEkBf&#10;YaKKKKKKKKKKK+fviz8EdM8WWlzrXhe0tdN8VReddSQwLHbWfiJpMzyw3Qyscd07lnjujgOSVnJB&#10;EsPwhc21xZ3FxaXdvNa3drNLbXVrcxSQXFtcQSGOaCeGQBkdGBV0YAggggEV1/h74jeOPCiRxaF4&#10;l1O0tYoXt4LCaVL/AE2CKWf7VJ9n0zUVlt42aTcxdIwwLN83zNu+pvAP7Rul61Pb6X4ztbfQb2eR&#10;IYtYtmk/sOWSaZlUXkdwzPZqoMamR5JI/vyO8Sjj6Wt7m3u4ILu1mhubW6iint7m2lSe3ngmQSQz&#10;QTRkqyOpBVlJUgggkGsnxNqc+ieHPEOtW8KT3Gj6Hq2qQwTCQxTS6dp73iJMIyrbCyANgg4OQc1+&#10;cvwp0SHxD8Q/CmmXLRC3bU/t86TQLcxXEWkW8msSWksMnBSdYDC27IAbJBHB/TWiiivDfjp8ONU8&#10;e6JpVxoEX2nW9Cu5zBZSXdtZw3VhqSxx36o90FTzUeKCRC8yKEEo+ZygHxfbfDf4gXVxDaxeC/FK&#10;Szyxwxtc6HqNnAryNtUz3V3GkUaAkFnkcKoySQATX258FvhpdfD3Q72XVJw+ueIDZ3GpWkDq9rp0&#10;dikn2KyWRSRJKvnSmaRfk3HYhZU8yT2avgz4/fDi08I6zaa/odmbbQdfMyzwRCQ2um65GxmmghVY&#10;1jghuIiJLaDzWOUn2KkSIo7f9lzX8/8ACT+FZpzj/R/EGn2wh4HTTtXnacDv/oKhGJ/iKj7xP15X&#10;IePdBvfFPg/XfD+nPaR3uqWqW0El5JLFbITcI7vLJCkrABVOAqEngcA5HEw6PofwJ+HGsahp9u+p&#10;XlpbQT3988SLc6xq9xKthYNcDePLtUlmAWFHPlxF2HmSs7Sfnxf311qt9e6nfSm4vtRvLm/vZ9kc&#10;ZnuruZri5lMcQVV3OxOFUAZwBivqT9mTxdOl9q3gmeKWSzuYZtesZ44biYWl3CYrW8huWhicRxTI&#10;UKyzSRoroIwWknRT7f4c+FmneEfiFqPi3QGhs9I1jQr6xutFRSiWOpXGo2t4r6aqAKLWQRSZgJAi&#10;cAR5jYJD6zRX5efEPxCPFfjbxLrsUqTW15qc0enzRxSQCbTLICw0uQwzfOGa3ijZwwB3E8DOK+2f&#10;gn8N4fBXhyHUtRs0XxTrtvHc380sU8V3pljOqTW+hst0FaNo+Huk2KTNlWMghjYe1V8SfGH4K+JY&#10;fEGq+KfDFld+INM1m7uNVvbW1X7Tq+n6hf3Ye7jFlHmS4ieWQvG8CMyLuWRQsfmSeV6B8JPiFr+o&#10;R2EXhfVtNXKPPf65ZXOj2FrAZkikmee/VDIU3hzDAHlKhiqNtOP0f0jS7fRdI0vRbN5ntNI02y0u&#10;1e5aN7iS30+2Wzhe4eNVVnKJliqgE8hQK0KKK8e+PGkx6r8Mtfb7L9pudKfT9WszudWtpLa9SG8u&#10;lwQDttJLgENkYJIG4Aj5t/Zs1pdP8ez6XLcXMcWv6LeW0FtHue3m1GwddSglukyAPLt47oI+CQXK&#10;jAc1951FcXMFnbzXV3PFbWttFJPcXNxIkMFvBDGXmmnllwqIq5LMzBRgkkAV87+Ov2i/DuhGfT/C&#10;UKeJtViZ4Wv2LReH7eRGkhYi4QiS72uiMPI2wuj7kuCRg/NXiH41fEfxC7iTxFcaRbGdJ47Tw/nS&#10;EhZYjF5aXlsftbxnczFJrh1JwcfKu3mLTU/G3izWLOwg1jxDrWtalNDZ2qz6xez3Ezn5Y0e5u5QF&#10;RRks7uFRQWYhQSPvX4dfDafwdZwT6r4l8Qa3rEkMMl5DLrepr4ft7oQNDIlnpSuqTKqMkYlu1kJ8&#10;pHjSA5RfVKKKKKKKKKKKK+L/ABp8AfiJrmu+JfES6toerteX2oX1pFcajqCapc2gkI02xAuLcW8b&#10;rCIoY4jciKMAKHEagjxS/wDhd8RdNu5LK48FeI5Z0EZLafpdzq1q3nRCZRFfaUJoHO1gGCSHacq2&#10;GBAoeFvBPiDxhqVxpuk2iobBRLq15fSpY2Oj2onEE11qM9wRsCfMzRqGkIV9iNtIHYX/AMQLfwvp&#10;dx4R+Gktxp1k9xbyav42XzbHxN4oubMnEsDxkPYWW8n7PbKxkEYBdw0twsnkNFelfC3w9pes+Im1&#10;LxJJHB4T8LWkmv8AiGeYN5ElvasFstPI8qVZGubgxobfAeWISrGfM216Z8LviLPrHxsuNc1YRRL4&#10;vi1HRLdbq7iSPSbd2S90XT4JFSJJWBtYbNBsQyPJvIMjYb7irP1bSdM13TbrSNXs4L/Tb+Lybq0u&#10;F3JJHncrZU7lZGAaORWDK4DqQwBHwl4s8J+J/gV4v0/xN4fla60VrqUaRqVxD58DxzRsLjw/rsaY&#10;UStFvUMpXzVBmgMciOsH254T8Tad4v8AD2l+ItLfNvqFuJGiO/zLW6jPlXllLuVSXhlDxltuGxvT&#10;KFSflnxzF/wqv42aN4xhf7PoHiec3epN5U4giW7cWHieNo7Z3lnZN6aiP3YHmyIqoxTn6s8Sa7be&#10;GvD+r6/deUYNJ025vvKluI7VbqaGJjb2Uc8uVDzybIYsAlnZVUFiAfm/9m7SLrU7rxd8RdTuBPf6&#10;pfXGk7lbyXlnuZotc1u5uLaKNYsSyPbeV5Z+UrINqjbn1L4xfENfAPhdpLKZR4i1kzWWho0Ucyws&#10;gQ3upSpIQpWBHyuVYGVolZGQuV8J+DHwhk8UTJ4+8bb76wubiW+06wvZDdTa9eG4YzarrLSlmeDz&#10;VYiKX5rhsvJ+5wLj7Po6D2Az1x25P+Nfnlo/xFtbH4qa/rd1Mbvwd4s1nV9P123uImW2u/DOp3Ml&#10;vbXF1ZLDK5NtE6TeWkXmuqvFuHmvng/Hfhr/AIQ/xdr3h1XaW3069P2KR5Vnlk066jW902S4lRI1&#10;Mpt5Y/N2oo35wMYrkKUEqQQSCDkEcEEdCDXtWl+KdK+I40zwz8SLs2Wp28Caf4e8fxRo9/A+GS20&#10;7xZ5hAurRmdWFwWSSNwWkk2yzyjltX+FfxC0jUbzTpPCWv35s5jEL7SNH1LUtMukwGjuLO+toiro&#10;ykEA4Zc7XVHDIN3SPgV8TtWWylHh0aba3p4utWv7CyNqm4r5l7p5la8jGR902xYjBCkGvoT4W/An&#10;VvBGv2HifU/E1o11aLqEFxo+lW11LZ3treWD20Sy6nPLbv8ALIyzGNrRl3Rrg55X6Voooooooooo&#10;orzjx98LvDHxAtZf7QtY7TW1tGt9P8QWysL2zcSLJH58Ssi3MQI2mKbdhWfymidt4/PHxT4W1jwb&#10;rd3oGtwLDe2rKwaNxLa3dvIN1ve2c3G+KReRkBlOUdVkVkVugeK/EvheYT+H9b1PSWM8FzLFZ3Uq&#10;WlzLasWg+3WRJhuFXLfJMjoQSCCCQfo/wP8AtLXsDwWHjuzS9tz5cf8AbumQrDeREsd8+oachEco&#10;5BJtxGVUHEcjHA+s9E13R/Emnw6roeo2mqWEwXZcWkiyBHaNZvJuIyN8Uiqyl4pAsi9GVSMVq1+Y&#10;fxP1K41b4heMru6ljmdfEGo2MUkSxKhs9KnOl6eF8kbW2wQxjeCS33iSSTX6V6RpkOi6NpOjWzyy&#10;W2kabY6XbSXDK0z2+n2yWkDSsiqpYqgyQq5PIUDitGiiuP8AH3hVPGng/W/DhcRT3trvsZt6pHDq&#10;VpILvT3mlMUrLD5yIs+1C3ll1XDEEfnnf/DD4h6bdy2Vz4M8RvNCUBew0u61W0bfGJAYb/TFlgk4&#10;YZ8uQ4OVOGBA+lfgh8Gta8M61J4r8XWsNleWUFxa6LpouUuZ4p7qMQ3GqTTWEzQhfJaWFImMmfMZ&#10;yIzHGx+p6+Xf2jPh9b3+lDx5pdvbxajpflw+IPLilE+p6fM0dpZXTFCVL2jfKWMe5omJd9kEa14j&#10;8BPEg8P/ABF0yCZ4Y7PxBDPoFw8yzuVluttxpv2cQkASyXcUECtIrKqyNnbncv6IUV4p8JPg9b/D&#10;o3upX15FqfiK+WWxFxbmaOws9K+0rNHbwJMELyTGOKWeSRRtIEaDaGeb4p+IfjCfxx4t1bxBIZlt&#10;Jpvs2k20+5Ws9ItcxWEJhMsyxuy/vp1ikKGZ5GXAauIr0k/Cjxp/wmn/AAgw0xjqpJmF4fMGknSh&#10;JsGu/bdh/wBF9W279/7nZ9o/dV+hHg7wnpngnw/p+gaTFGqWsQe8uli8qXUtQaIC81K6yztvlYd3&#10;IRAkaEIiAdPRXkXx3GfhP4tIIGBoRPGc/wDFTWS7Qe3Y/hXyV8AYoZPiloDSvteG31qW3TA/fS/2&#10;NPEU59EZ3/4DX6JUVBcXNvaQSXV3PDbW0JTzrieWOG3h8xxHGJJpCqrliFXJ5JA6muZbx/4ERmR/&#10;GvhEMpKlW8R6MrBgcEFTNkH2NbWma3outIz6Nq+masioZGfTL+0v0VFcozlrV2AAYEE+oPetOiiv&#10;mz9p+9t08FaHYNIBd3Pim2vIYipy9vZaTdw3L56fK1xCMe9cR+yzdsmqeMNPEalbnT9JvGl+bzI2&#10;srieFUUdMMLgk5/uj3r6Q+I/je08AeFrzXZx5l25aw0a38p5orrWbiCSWziuAjLtiGxpZmMi/u1Y&#10;KWkKK352+LfGfiHxtqUupa/qEtzmeea0sEklXTNKS4CI9vpVlIzLCm2ONWOS77Q0rSPljydFfot8&#10;DPCMHhbwFpl0VhbU/E0MGv39ygjZjDeReZpNos/lRyeXFblG8p2cJNJMUba+a9iopwBbgKzey8kZ&#10;56DpwM8/0pvTPqCQR6HHQ/8A16KKKKKKKKK+NbL47/ErRfFNx4d8S+F7DUtQfUvsC6HbxzaVfR3t&#10;1IEsLewvFNwjxOXQxM0UnmIUZZCrbj7de2Hxd8VQywTal4d+HemXlmrEaV9q8S+LLZ5bf7PcadcX&#10;0v2a0TdveVbmz/eRMsYjkOGc/LPxv8XC/wBUsfA+m6hql9pHgpX067utUuru5vdV8RwE22pX2oS3&#10;JzM8RBhVjGoVjN5X7l1z4TRVi3t7i8ngtLWCW5urqaK3treCNpZp7ieQRQwQxpks7MVVVAJJIAGT&#10;XpvxSvEsrvRfAVnJBLpnw+0z+yTJby+fDd+Ir/bqHiu/SSVBLHvuyYTbvIyxmJtgTcUGD8PPF83g&#10;bxbpPiBPNe1hm+z6rbRb2N3pF1+6v4VhWSJZJFU+dbrI4QTJGzZC1+nkFxb3UEF1azw3NtcxRz21&#10;zbyJPBcW8y+bDcQTRkq6OCrKykgggipa8n+MHw6HxB8MtFZxhvEWj+beaExkihWaR1UXWmSyz4UL&#10;cKgClnULIsbM6oHB8y/Z2+I7ajZnwHrd08l/p8TTeHri5uVd7nS4UCvo8W8Bi1oAXiUOx8ksqqkc&#10;Azn/AB/sX8NeMvAfxGt7N7lLW8s4r6GMC3gkudCvl1axiuL5EbEt1E00allJCQ8A7SK5Hxv4w0/4&#10;5eM/AfhzQtP1W10+G7niupbwWcF8Yr+aKXVbiOCGWaILb2tsZUJcsx3DZwN31p408W6Z4B8MXmvX&#10;sayR2axW1hpyTw2kmoXsp8u1sLZnDY4y7lEcpEjybGCEH5g+A3hC58Z+JdT+JviWY3radq0htBNB&#10;Yyxal4guITPdXU0TEmIWSywSwBIFHmPG0TqYGQ/Z1FfIv7THjYBdN8B6fcLkmPWfEBhlGQBldJ0y&#10;fyJj333U0M8P/PrKjcmvkm3uLizngu7WeW2urWaK4triCRopoLiCQSwzwyJgq6sFZWBBBAIORXpf&#10;xPthqE+g+PreO2jsvH2lJqMyWdstlbW/iTTFTTPFdpFbs7SEC6X7R5zgeYZj8zlWc+WUVe07UbzS&#10;dQsdV0+b7Pf6beW19Zz+XFKIbq0mWe3kMU6sj4ZQSjqVOMEEcV97aXb33jmG2+JXw88ZS6NqupWF&#10;rba74d1Dfrvhx9Q0+GOV9EuracRy2bI4Ecl1boHaJzLCq+cWk5b4lfFL4m+AdK06x1TSfCcOs60L&#10;823iHRry+vtOjitV8uaK30XU40kjuYvOt5FknllhbkeW+WWP0/4RXnjnUPChvfH/AJ41a51O7ezS&#10;8sLfTLyLSkijhhW6sreKEIxlWd03oGZGVslSuPTqKKKKKKKrXV1a2NvNe31zb2drbRma4urqWO3t&#10;4Ik5aWaaUqqqMEksQK5seP8AwGSP+K48HYBIyfE+iLnPPG6fgfpV7TvFXhbWbk2ekeJdA1S7CNIb&#10;bTtZ06+uPKjbY8ohtZGYqCQC4GOa36K+Dv2jfCMGg+L7bXrONIrTxZBPdTQp5SBdXsGjj1OVIokQ&#10;BZVkgmdmZmeZ5XJGRXzxRXsXwk+KOp+BNatLO6u2l8J6hcwwatZ3LXEsGmxzTBZdZsEiWR0lhDF5&#10;EijPnINjAv5bx/YXxtu57L4W+LJ7aVo3e1sbNnUkEwahrFvYXcZZSOHildT2IODxXxz8BgT8V/Co&#10;Az/yHDx1wvhu8JP5c1+jVFFMlkjhjaWV0iij2+ZLIwSNN7bE3u3AyeOT14rlW8feBEZkfxt4RVlJ&#10;VkbxJpCMCOCCpnyD9a1tL8QaDrbFdF1zSNXZQzMNL1Ky1BgE27yRaSPwu4BuOMjPWtccgEcgjII9&#10;KK8V/aBtLO6+F2szXUaPNp19o17pzPK8bRXr6nFp8kkahgJGNvPcJtYMMMWxlQy/N37OF81p8RhA&#10;IvMGp6Dqli74b/R1R4tT847PU24jy3Hz+uK++6KiuIILuCa0u7eC6trmKW3uLa5ijuLe4gmQpNBP&#10;by7keNwSrqy7SCRivzv+JHwg17wXrsFrpdrfa3oms3Rh0G6traS4umnkzIuj3sNupP2pVB2FVCzI&#10;C6AFZY4vrP4PfDG38AaGtzqFtCfFuqw51e5EqXJs4PN82DSLOZQFVFARp9hYPMCd8kaQ7fYqKo6n&#10;e/2bpuoah5QnFjY3V55JYqs32WBp/KZhkjdtxkDivy38I2mn6h4r8M2OrbDpV74h0W01MSzfZo/7&#10;PuNRjhvfMuFZTGvllsuGG0c5GM1+q1FIxVA7MdojjaR3YqFSNBukdmPAUcEse2a5i48ceCrSTybr&#10;xh4Wt5QoYxz+INJhk2t91iskoOD2OKuaZ4n8NazKYNG8QaFq9wgBeHTdWsL+QBuOY7WR2we3HNbh&#10;GMkfnj07Hrz7UUV5X8bJ0t/hd4tkkTzFa0soAvpJdatb20T/APAWcN+FfHfwFXd8WPCozj5debP+&#10;54ZvXx+OMV+h1/fWml2F7qeoS/Z7DT7O61C9n8qWX7PZ2cDXNzMYoFZ2CRoWwiljjCgnAr84viD8&#10;WfE/xAmaG8m/s3Qo5ZTa6FYySLbGMzCSGTUpDg3UyhY/mcBFYFoo4tzA+XUV9e/szeCkYan45voF&#10;Z0eTR9BaSM7oyIw2rahD5seOQyW0c0UmcfaI2GDX13RSgZIGCcnAAGST6Drz9KCCDhlZT12sCCB9&#10;DSUUUUUUUUV8zfE74u+Ovh540S1fQNJn8KXMdnNpk08N2k+q20aRPq4g1KGd0iuY5WkhAeAiNTFI&#10;0LB0Z+zsNe+K/jPTdNv9G0Twx4H0vUra2uP7S1jVJPFGqSabqcCTW2qaNYafFFAskMbFxBfEB2ZE&#10;YIA9eN/F3xDd+BfC8Xw5s/GmteJNd1m6m1HxZqd/qDy3lpp09jHANDjQo5gtr0/vvs4ui6Rhg4eK&#10;5GflGiivXdZX/hDvhto2gqwTWviGbbxZrybXDweGbKVo/CViZAZIZEuJPOvt8bJKhAilTABbyu1u&#10;rixura9s55La7s54rq1uYW8ua3ubeQTQTRSKchkdQykdCARX6i+B/E0XjHwpoviSKPyjqVpuuYcM&#10;qw31tI1pfxRbiSUWeOQIe6BSeTXVVzvizwxpXjLQL/w/q8W+0vI/lkjyJ7O6i+a2vbWTIw8TgMo+&#10;6wyrqyMyt8ifB/xJqfw08f3/AMO/EQWOz1XVV02RmN/5VprSq0Wl3+nwlPmh1ANDHvaFNyNBKzpH&#10;GQfZv2iPDa6z8P5dUijVr3w1e22pxstoLi5eynb7BqNtHKMNFEBIlzMw3AiAbgNoZfBPGfxwPir4&#10;cad4PGn3baxcW+nW/iXVL+aOaO4OkzRTx3Vi8RDvLdSxJNMZUUR/NGolyJV+vfA+i2/gvwJoWmXh&#10;g00aRoyXGryXN1H9mtLySNtQ1uea9kbyxEszzOX37FXoQoGPkO0TUPj78VxdXUM8fhfTtqyf6PFC&#10;1h4XsriSeysbmSGQH7TeSOyuyzSMjSO8e6GEKv3ZbW8Fpbw2tpBFa2ttDFbW1vBEkMEFvAgjhghh&#10;jAVEVQFVQAAoAAAFS14l8e/GKeF/BFzpsLL/AGp4qW40a2QjO2weMDWLraeCBC4gyDlWlRhnaa/P&#10;SvXtZY+MvhrpHiHCtrfw8e08I63tABm8K3bM3hS/cJ5cUYt5fNsQqRySyE+bLJ0FeQ0UV9j/AA6v&#10;bv4q6Dp6/wDCe+INA+Ing4tElxDqMt7Dq+l/a457TVdW0G48qG72hns5mWQu5CvePIJI0PdeJvFn&#10;xQ+G/hzU9V16z8LeL7O2kh0/TtX0+XUtI1CBp/MhtdY8R6SIZLdo3lMCyw2tzFtdwiuQwdM74GeL&#10;PiT4wm1vU/FTrP4ba2hbSrifShp7zXpu5oWTRp7WGOKe2QRzR3ZkeR0kEIU5Mufoiiiiiiiijgeg&#10;HPXHb1P9a5M+PfAm50bxt4RRlLBlfxNosbKRwynzJxyPSpLfxx4Ju54LS08YeFrq6uJI4re3tvEO&#10;jz3FxNM+yGKGGKYszscAIBkngDpXUDscg+hByPY8UV80ftL+FI9Q8Naf4rtrZTe6Bdx2l/cILSJj&#10;oupyCJDcPIBLN5V2YVgjRzs86Z9uGZl+HqK6zwl408ReCdSj1Lw/qM9qRNDLd2LSSnTNVjtw6Jb6&#10;pZKwWZNskqqT80e4tGyPhh+mPhvXrTxNoGk+ILAx/Z9WsIL1YknjuPs0siD7RZSzx/L5kEgeGUDk&#10;OrAgEEV+UZJYkkkknJJ5JJ6kmv139+3rRRQASQMZJOAB1Y+gx3/CuZuvGng6xlWK98WeGbOVo0mW&#10;K617SreRo5BmOVUmlBKsOjYwe1SWXi/wnqUnlad4o8O6hMXjj2WWtabdSGSZisMeyCRjucjCjGT2&#10;rojkFgQRg4IIwR3wff6iisPxRbWV94Z8Q2Wp3h0/TrvQtWtr++CGT7FZT2Ekd1eCJeWMSFn2jk7c&#10;V+avw7GfiB4FU5GfGPhlSR1AOtQDjPpX6jUUV8Z/HT4PXFpcan498NxzXVjdTT6j4l00F5riwuJm&#10;M93rNqTkvbu5aS5QktCSXGYCwg4j/hn/AMbf8IZ/wk3kt/a+77R/wiP2aT+2P7L2bvP+9n7X/F9g&#10;8vfs43ef+4r9A6KKK87+LWg6v4m+H3iDQ9Etvtmp339lC3tfPt7bzvs2uW13MDNdvHGoWONn+Zxk&#10;jAySAfBfC/hPwN8Er6LxJ458W2t74usYL02OgaIXuhCbqxmiQC1KCZ3nhJWGa6W3gVnwxOFlGN4q&#10;/aa129a4tvCWk2ui2xa4ji1LUdmo6o8Yl/0W5itsC2gkKD54nFyoJwrnbuPius/Efx34ge7OqeLN&#10;cmivYlhurOG+lsNNmiWMRCNtKsDFbAMFUviL5jlmyxJPEUUVu6V4o8S6FFJb6L4g1zSLeWUTywaX&#10;qt/p8MsoUIJZYrSRFZtoC7mBOOK9i0L9o74g6ZMTqz6X4jtpJ4ZJUvLGDT7mOFGPnw2NxpAgjQyA&#10;43TQShSBhcZDe/8AhH9oXwR4g8m31czeFNRkO0pqLi40lpHkZUSHWIgoACBWke6ihUFsAtgmvPP2&#10;obtLqz+H81rcx3Gn3q+IbuCa2mSa1ulEWntb3MMkRKupSUlHBwVbgkHNN/ZWhhMvji4Mam5jj8Ow&#10;xT85jhna+eeIY7OYoyeP4RVn9qi4nWDwRaLPMttLL4inltxIwhlntksoreaSIHaWjWWVUYjIDuBg&#10;E5+PaK2fD2lf27r2iaIJvs39satpulfafKE32f8AtC8S1M/lbl37N5bZuGcYzX6uSSxxRvPPKkcU&#10;SPLNNM6okcca7pJZZZCMAAEsWIwMkkCvmzx5+0bouiTTab4OtYPEN9GZYpNUneWPQ7eeOTZtgEe1&#10;7xeG+eJ0jIKsksgY180eIPi98RfEcpe68T6hYw77ox2eiynRbWOK7ILWr/2f5ck8aKAkf2mSRlGf&#10;mJZi3mlaOm6tqujXH2vSNT1DSrryzEbnTby5sbjynO5o/PtWRtpIBK5weM1794I/aN8SaJ9nsfFk&#10;H/CT6Ynlx/bdy2+vW8S+VCG+0D91dbI0lfbMqyySPmS5A4H2X4a8T6F4v0uLWfD99Hf6fJLJAZAs&#10;sUsFzDgzW11DMqvHIgZW2uBlGV1yjqzb1FFFFFFQPaWstxbXclvbyXVos62tzJCjz2i3UYjuVgnY&#10;boxIqhX2n5gBnOK+TPiv8fx/xNPC3gWRWGBaXPi63uWPJ3fbodAEYwecRrf+YR/rDAv+quK+QaKK&#10;+iPDnhO2+E1tofxG8fRJLqE1zCfD3gpGhTVhJK5E+r6lFdqfLazgzPHEqEpM1usskEh2Dgfi/pUe&#10;kfEvxhaRzNOs2qnVS7DaVfXLePW5YcYHEbXBjB9FzXmtfor8B/EkniH4caUk7SyXXh+Wbw5PI8ME&#10;KNHYIkunLAsHDJHZy28RdgrMysWyTvbpfib44i8AeE7zXRFDPqDyxWGjWlz9o8m61O6y8YnMCn5I&#10;o0luHDPGHWMxiRXZa8Y+FPx71HxN4iTw54tt9Ltn1Z5V0bUbJXsY0vXkeePS7pLuV1ZXVlt7RlIk&#10;LKiP50ku8ebfGHTr34b/ABWtPF2hLLAmqzx+JrVnS9W0bU/PKa/pst0Zd86zt++uo0dQI7rygqpt&#10;J92+Ncdj4r+D0uv2yXMkcUfh7xRpPy+W+y9kjgMlzEM8LaXcrMvGDzkha8H/AGatNgvPHt1fT2/m&#10;f2R4fvrmznLSD7Lf3VzBp6yBY2AYtby3CAMGGCTjcFI2P2jPEt9r3i3SfAmlie5j0pbVpLC0jvGn&#10;vvEWsqDaQGBW2Tslu8K2xSMurTzJuO7avs/ifxNpfwJ+Huh6Lp8S6jqgtnsNGhlEkEF7fr/pOq61&#10;extLIyQCaUzPDHKTukSFWVCZEwvg78a77xvrN54e8TQ6XZ6jJb/a9EfToJbeK8EDSS6hazm7uZWa&#10;VIzG8CxpzHHKXbIBb6O9Se2ST/Wvyy8b+JH8XeLdf8RyGRk1PUZpLQTQwW80emwgW2l280VsSm+O&#10;2SKNyCxJUszOxLHlK+q3n8KR+Cfh58KfGF2+nwa34ZXxhY+KYDm20PWte1K4utA+2xvJGpgWKa7g&#10;uzIpUF0IeNczxeC+MfA3iTwJqCWHiGy8jzzM1hfQOJ9P1GCCXy2ms7lf+AsY5FWVVZDJGu5c8dRX&#10;ffD/AOIWt/DzWE1LTHa4sZnjXVtFklaOz1S2U5ZScMIp0GTDcKpKE4KvG0kb/oN4B8baZ8QPDtvr&#10;+nQzW2ZpLPULGf530/U7eOOS4tVnAVJV2yJIkqgZRlyqPujXtKKKKKKKK+YviT+0PpulLcaN4GaD&#10;V9SaGeGXX8k6bpdws3kj7FDIhW9cKHZZA3kZMbAzqXjHyDrvibxB4oumvfEGsX+rXG+eSI3lwzw2&#10;xuH8yZLK24igjJAxHCiIMAAAACsKivTPCnxd8e+EGjj0/XJr7T4kt4hpOstJqmnLBaQvDbW1ss7e&#10;bbRqG+7aSxBtqBtwVRX2L8Ovjb4b8dvHptyp0DxF5Yb+z7y4gaz1CR7gxCPRr1ipmkA8t2geJJPm&#10;IjEqxvJWZ+0bo/8AaPw7fUE+zq/h/WNP1FmeIPNJbXTto8lvbyAErukuYpXBYKwj6ZC18A0UV+iP&#10;jOC/8T/Aq7lvt39pXPgrSNev958h/tWnWtvr96GE2SDuhfKfePIzk5r40+EmqHSPiT4Nu1QuZdZg&#10;0wgFAdmto2is2XBHyi4JPGeDgg4I++vFnxH8HeCopjrmt28d7Gu5dHtXW81iaRoGuII1sITuQSBC&#10;qTTGOIMQGkUMDXzX4i/ag1SaUxeFPD1lZ26tMv2vXXlvbqeMhfs8iWdk8KW7r8+4GadTkdMHPi2q&#10;/Ff4j6zIk154x1uJo4jCF0u6/sOAoWZ8y2+ii3jdvmI3upbGFzgADz0ksSSSSTkk8kk9STSUVraV&#10;rut6G80uiaxqujyzoIp5NK1C60+SaJW8wRyvaOhZQwDAE4zXq2hftAfEnRQiT6lZ69bx2iWsUGuW&#10;EcpTyyoW5a8sDb3Ms21Sheed9wZmYMxDD1+7+Knwv+LejQeGfGyap4SuHvba6trgXImsrXUFne1t&#10;3t9WjjMeDDI4ma9tEhRXfDBkSUWfhN8ItV8G+O21ye6sdb8Nv4eu5dD8Q6XdQm2u5b25hjtFltWZ&#10;mzJamSUGMyxAFcTMeB9SUUUUUUVFNBFcwzW9xGk0E8UkE0Lk7JopUMckTkYIDAkHFfD+g/BrRPDN&#10;vDr3xi12y0C1y0tt4at76N9QvzaXKedHcTWPmvIjJjfDp4eQJIredC6la7DxR+0/EhEHgzQvO27S&#10;2o+I96RFlldZIodMsJQ7IUEbpK90jAkhohjJ8E1b4u/ErWTAbvxfq9v9m8wxDSJY9BGZSpPnf2Ks&#10;Hm42gr5u7bztxubPnLM0jM7szMxLMzMSzMTkliepNNorT0zWNX0Sd7rR9U1HSbiSIwSXOmX11YTv&#10;CziQwtNasjFdyqxUnGQD2r1DQfjx8SdD+zxNrMWt2ttHLGtrr1rHe+b5jM4kuNRi8q9kZSx2l7oj&#10;GFIKqAPffCn7S/hzUBBbeLNOufD90U2zahZrJqejs0drvkmeKFftcXmSqUihSKfbld8pG516f4y6&#10;1pGs/B7xLfaTqlhqVnO+ixRXFldRXMUkyeIbSSSFZICwDqMlkOCADkZr5W+A2f8Aha/hTBwf+J7k&#10;+3/CN3mR+I4r6++O4z8J/Fh/urobfn4lskx+tfnHRRX6e/C7Q28OfD7wppUi3Mc6aTFeXcN5H5Vz&#10;b3mqu2rXlpLCVVlMU0zxbSu4BQDluTyfxA+N/hfwOW0+3I8R66N2/TdOvIFtrJ4rn7PNBq2oqJRB&#10;Ku2QiBY3kBADqiur18neJPjn8RvEY8saz/YFqRGfsvhxZNM/eRszeZ9u3yXeW3YZBcBDgfL6+VX1&#10;/fandTX2pXl1qF7cPvuLy+uJbu6ncAKGmuZ2Z3OABlmPFRQzS28sVxbzSQTwSJLDNC7RTRSxtvjl&#10;ilQgqykAhgcg9K9i8IfHbx54YljS81B/E+mBwZ7HXJJLi5KNMjytbaw2bhJNitHH5jSxJuJ8liBj&#10;7N8A/E3wz8QbNW0u6+z6tFbCfUdCuSVv7H96YXdThVnh3bSJYSQA8fmCORtg9DooooooqG6tLa+h&#10;e1vba3u7aUxmW2uoY7iCUxSrPCZIpQwYq6q65XhgCMEV4T8V/jda+BJ5fD2h2cepeKFisppWugG0&#10;fTYLjdI0d2tvMs73HlqjLCAi7JUkMh2+W3wlqep3+s391qmqXU19qF9M091dTtulllbGSTjAAHyq&#10;q4CgAAAACqFFeueB/Adg+nS+PPHzz6Z4F011MECho9Q8YagCTHoujpujcxvtZZZ0YdGVGXbNNb7f&#10;xv1CPxQfAPjmyjittM8QeFGsIbMSFpbLUdC1SYataEFEzHE9ysUUoVRJtLBVGBXhFfXv7LniDjxR&#10;4WmuF62viDT7QQncdwGnazcG4VcYGLFQjNnPKg/OR9XanqFtpOnahqt67pZaZY3eo3ciI8jpaWNu&#10;11dOsSZLERqTgDJxgCvkHw7+0xqsviXb4j03TLfwxf3qxg20d015oNrJII0uHnTebpYky86iANIc&#10;mMJxGdD9pbwnFPbaH4901IpY3VNJ1We3LSrPBMhudG1AeShQx/62J5nlyd0CKGGMevfD3Wovih8L&#10;Ps99dS/bLvSdR8J6/MhZrlL37GbKS5MsyKrSzW8kV2SMqGfYSSpFfDvw20VvEHjzwppYt7e7jk1q&#10;zuby1uRG1tPp2msdT1OKVJvkcG2hlGwj5/u4Oa+s/wBpTxRJpPhLT/Dtu80dz4nvZDO6Inlf2TpQ&#10;jmu4Hl3BkeSaW22hUIaMSqxHAZPhJa6Z8MvhPc+M9fjkiOqquu3phtY5r06fJItj4fsISjYkM3mL&#10;LDvZFVrk7ygDMOL8I/tH6pqHjFbbxFZ6dZ+GNYvY7O1ETrFL4eE8wis7m71G5ZEmiXI+2O4j7yxh&#10;Avkv9g18C/tHa7PqfxBfSWWeO28N6ZYWccbztJBLc6hbrrFxexW5VREXSeGFvvFhErbsFVXwGvoz&#10;4b6voPhD4Xa/reu6LNr2m+KvGln4L1qyjuPsrQ6XBoT6mt5bsQd8qedMUjDREttImQqCOH8d/DO7&#10;8NxjxDoEsniLwFfxx3el+I7YCZba3uJRDHaa0sQHkzRyMsJdkRHYgAJKWgj8rord8PeI9Z8K6pBr&#10;Wg38un6hArKssYR1lik/1kFxDICkiNgZRwRwGGCFI++PhT8XbD4jQy2FxaHTfEmnWMVzf2qkPZXk&#10;XmC3nvNMcs0gQOY/MilGU8xVV5fmavY6KKKKKKK8Y+J3xm0PwB5+k2sf9r+KjaCWCwQg2OnyTBTb&#10;Prc4cMm5GMyQxAu6hQ3kpKkp+JvGHxE8W+ObhpNf1WWW0EplttItc2uj2m2SR4RDYxnazxrK8azz&#10;mSYphXkYAVw9FdX4c8ceLvCTKfDviDUdNiSaa4+xxzedpklxcQC1luJ9Jug9tJIYwq75IWI2qRgq&#10;pH1r4B/aO0rWZItM8aW1v4fv5PLji1e2aVtDupZbllVLiKXe9kFQxDzJJZI2w7vJCoUV7j420AeJ&#10;vCXiTQDDBPPqOlXkFnHdNIkCamsJk0ueRo+R5VysUmcHG3oQMV+V1FFfod+z9PNP8L9Fjlg8qO1v&#10;NZt7d9rr9qgbU5btpwW4OJJHiyvGUx1Br8+LiCa1nntbmN4bi2mkgnhkG14poXMcsbr2KsCCK/UW&#10;+8d+EtM0bT9f1TWrLStO1XTl1XTVvp40vLuzkt0uQLWziLyTuqSpuSFXbJAGcivnvxT+0/aQme28&#10;H6C94wQLDq2uSG2thMl0RIy6TaEySwvCP3bPcwuGb5oxsKv4br3xq+JWv+akviW60y2e6+1xWugr&#10;Ho4tyFdEt0vrILdvEquw2TXDhsKzbmVSPNb2/vdTupr7Ur271C9uGD3F5e3Et1dzuF2h5bidmdjg&#10;AZZiap0Vcsr+90y6hvtNvbvT723Yvb3llcS2t3A5XaXiuIGV1OCRlWBr03w/8bPiT4eaNI/EM+r2&#10;yTvcPZ6+o1cXDPEIvLkv5/8ATFRcKyxx3KKGyQBufd7poX7RPhnxLYXegfEDR5dJt9SsJbC9v9Ne&#10;7vNLuYbqzlj1Hz4IMXlsr/LHEIDO2XO50C7zzOkfBeS38VeEvFnw/wBe0/xf4TtPFOgXVzKl5Zpq&#10;elwWuoR310bzaUil8mJUaQJsm3MFFvwWr7RooooooorO1fV9N0DTb3WdYvIrDTNPh+0Xd3MW2RRb&#10;hGgCoCzM7lY40jBd3IRFZiAfizx5+0Zrus+fp/g2OTw7pciNG2ozJC/iC5jkgeGZQ6mSK1B3gq0B&#10;aZWRXSdMla8X0Dwt4s8d6jdDRdO1DXb55WudRvHcFFnui85m1LVL1liR5isjKZpQ0jA43HNfSfhX&#10;9mbTZ4BdeJfFRvWzd209p4WMC21rfWd89rNEdWvVlMpTy2jmiNpEyShk3fJlvd9L+E3w10dJks/B&#10;uiSLNIsjf2pbvrjqVBVVil1xrl0XnlY2AJ5IJAI7+OKKCOKCGOOKG3jEUMMcaxxwxqMKkUaYVQOw&#10;A4p9Ht29KyNW0DQNdMR1zRNI1loAUgOq6bZ6gYVOSRD9rR9oPfaR1Neba98Cfhrrv2mRdEbRLy5k&#10;Rzd6FdzWPklMApbac/mWMasBhgtt6kEMc18xfET4C+IfB8M2r6LJL4j8PwQz3d3NHCkOpaTDFLyb&#10;uzWRjNGkRDPcQjACyNJHCihjh/GSKHStd0HwjAgibwX4O0DQ77yYY7azudWlgOr3+o2sMZ5+0faU&#10;kkkZQ7ybi2T85+jf2adE+weCb/WZbRIbjXtZnaG6Eu97vS9MjWztQ0auQojujehQyK5yScoUrL/a&#10;h0Y3Hh7w1ryyP/xKtXu9Ne3WDcrRa1aif7VLcBhs8t7JEA2EN5o+ZdoDfE9FfSH7Onhfz9fvvHep&#10;Six0XwlaXYS9nc21pLqN5ZPFcmW4mjMRhtbRpZLnEyNGz27EFGasr4xfGK58cTyaDoMs1r4RtpRu&#10;JEkM/iGeGTfHd3cbYZLZGAa3t2AOQJZR5gRIfBKKKKK63wh408QeCNTj1TQL+S3PmQte2Ls7adqk&#10;UJYC21G1UhZF2vIFbh03Fo2R8MP0c8C+MtN8eeHLPxFp8b24nkktryykkjll07UbbaLm0kkj4YAM&#10;kkbEKWjeNmRCxUdfRRRRRXk/xq8XzeDvAWo3Vm00ep6vKmgabcQ71NpPfwu9zdedFJG8Tx28U7Qy&#10;oWKzeWSpXOPzfor6N8E/s5+I/EVqNR8R3b+FreR4Ta2MtkLzVrqFgHd5bbzYxbZB2IshaTcDuiUB&#10;S/V6DZ6B4O+HXiT4neBvD8/9oWWoTWPhrXfFV2uq6jPpM1/Dot5qlvYWMNvBbEGSeNVxvIWTzGaM&#10;+W/zBrmv6z4lv5NU13UrrVb6XK+fdSl/LjaVpxb2sX3IogzuUiiVUXcdqgcV6D8Q/O8QaF4H8ehY&#10;pf7S0RPDPiC6W6m1G/fxR4Zka0e81+7KALPfWf2e4hSVzKyKxIZVEj+S19jfsr3Vy9p42snnmayt&#10;p/D91DbF2MENzeR3kN1NHGOA8qQQq7DkiNQfuio/2qZpFh8DQrNKIpZfEk0sAZlheSBbBLeVoxwW&#10;USSKpOSoJxjcc/ItvcXFncQXlnPNaXdpNFc21zbSyQXFtcQSCWC4t54iGR0YBkdSCCAQc19//E3w&#10;LZ/Gbw1oOseFtaszPaG4utGupmmXSb6x1IxpfW90UjeeGVGgUrlNyMjxSRhmLRbmj+BNXtPhHL4B&#10;1O607UdYbQdf0qO6M93caWtxeTXL6MyzXESyhLcSW4B8nMZT5FKqueN+AXw88S+CIfE1z4nsINPn&#10;1WTSYbO3F1ZXtyIrBbh7iZ5bFpI1RzOiqolLEoSyjCE07D4Gapc/Eq/8deINfgNpF4sbxDpFlYCe&#10;7vLqGLUJLzT7XULm9RFt1hC2yGOJZgyBo1aPajV4Z+0JqdpqXxFuhaaoupLp2mWOmTRpHEsWl3dt&#10;JLJc6XHND/rSjuZJGY7kkd4TjysDhvhndXVn8QvBUtpK8Mr+JtHtWaM4Zra+vksr2Inn5ZIZJEf/&#10;AGSa/RvxnfXemeD/ABVqVjK1ve6f4b1y+s50wXgurTTJZ7aZFcEfKyqwyO1flXW14e0K/wDE2t6Z&#10;oGlRmS+1W8itIcpO8cIkOZbq5+zJI4hhQNNM4Q7I1ZyMKa6f4n63aa34z1VtMIGh6QLfw74fgivP&#10;ttlb6PoUA062/s2XO0QTMklyirkZlJyzEsfVvgjrfiXxZeX3gLVZbPxH4RTQbq6u9I8Rm4uPIgs1&#10;hsNMtdJvgsklv5c7WuxeUhRXeFVlCk6mj/Bnwr4707xA+lnVPBPizQ9Um0jUvDd3qNnrul6dd2wB&#10;jeI4W9e1uRnyriSYjesuwSpGN3z14r8Ja74L1efRdetDbXMRLwzIWez1C2LbYr2wuCB5kT44OAyk&#10;FXVHVlHM19Cfs4+JLvS/HR8Ponm2XimyuIriMeUhhu9Gs59Vs73c0bO22NbiExq6KfN3tuMaivvS&#10;iiiiiivi342fGo6sbzwb4QusaQN9trmtW0gzqx+5Npmnyp0tOqzSqf35yinyMmf5ZoooopQSpBBI&#10;IOQRwQR0INfZ/wAIfiS/xB0fU/hr4vuZm1G80HUrCy1lbiGO+1bTJ7RrO7tpWuM776GJ2kSUI/mx&#10;q7yjfG8kvyR4h0K/8Na3qegapH5d9pV3LaT4WVI5QhzFc2/nqjNFMhWWF2QbkZWxyKxq09G0u41v&#10;VtL0a0aJbvVtRsdMtnuC6wRz39ylrE87RqzBAzgsQpIGTg9K/U3WNGt9W0DVPD+RZWup6PfaNuto&#10;IgLS3vbJrHdb242p+7V8qg2jjHFflhYXt7oeqWWo22bfUtH1C3vbfzoVcwXun3Inh82CcEHbIg3I&#10;4wehFfQ/xT+H+q+MPiVpt34Qt5dRsvHOh6Zr9vqb281tpFvBHCljdXUt26fLGkQtribK+ZunRQhe&#10;SNG9M8Lfs0+FdPWKbxTf3viK7HmGSzt3fStICvCEWNhbN9qdo33Msq3EYb5d0QAYN6/p/wAOPAOl&#10;xW0Np4O8OKLQAQTXGk2V7fKVferyahepJO7gnh3kLds4ArtScksfmY/xHlm44JY0UEdiARx6HP06&#10;1zuoeEfCWr3Ut9qvhfw7qd7MAJrzUNE0y8upNq7F8y5uInc7VAC5bOOQa8h1/wDZw8AanGx0Y6p4&#10;buVgdITaXkupWRnJylxdWuqmSV9uQCkVxECB1zzXzX44+B/jTwZHc36QJr2hwedK2p6UsjS29pGW&#10;ZZ9R05/3kOI18yVkMkcYyGl71z3gn4n+LvAUuNGvluNOLO82iakJbrSZXdGTzRAjo8ThmDlreRCx&#10;VQ+9QVP3D8N/i14e+Ils8UQTRdehkkE+gXV5HcXEluCXiu9PuSkX2iPYP3m2NXjYMGQKY3k9Uooo&#10;ooZlRGeRlRI1LO7sAiKBlmZmOAAOSfYknFfKPxF/aMFhdXmi+BIbO8eESW0vie5JuLMTGF4pW0ez&#10;XCymJ/LeK5mZoXKMBDLGVdvlZ5PEnjTW0DPqviTX9QcpGHa41C+nCKZNqA7iI40BOBhEQE/Ko4+g&#10;fCP7Nl9e3H/FY69a6Y0cFleT6Ho0kN9rKW16Z4kN7cy/ubb95CyxSIlwkpSVQVKZPvuhfBD4a6F9&#10;ndPDsWq3UETxPda7LLqpuPNyDJcafMfsZcZwGS2TGAVwea9K0/S9M0e1FlpOnWGl2IlaYWen2dvY&#10;2glkAEkq29qqpvIAyQMnFX6Ko6jpmm6xafYNX06w1Sy8xJfseoWlvfWvmxg7JPs9yroWUEgMRkZN&#10;cFq3we+GmsNG914R0y2eOJoo20nz9EVQ7FhJJDo8kEcjgn5XlRsDg5A2186+Ov2bb/Sba71TwZqF&#10;xrlvboJTol7FH/bJhjjXzvsd1bBYrqTdvcRCGJtuEQSSbQ/BeIbWbw78GvBmk3VvcLc+L/FGr+Mg&#10;biJrR7G10ywTQ7S3EMgLTJdRSx3cU+UG1sBXBWSu1/Zg0iS48U+INaKW722l6GliWkCtPFe6verL&#10;bS24YHH7q1uFdwQQGC9GNfSfxi0u41f4ZeL7OCSOKSLTU1NjMZArQ6HeR61cxfugx3PHbssQI27y&#10;u4qvzD80aK9B+GHhNvGnjXRNHkgNxpwuUv8AWg32hYv7HsXE15FNNalXj84bbZJFYEPImGBIr6T+&#10;NfxrbSDdeDvBt4DqxWS213W7dgTpOQY5tM0+Yf8AL2BkSzqT5GdqEXAJg+K6KKKK0dJ1bUtC1C11&#10;bSL2407UbKQy215ayGOaJmQxSLkcFXQskiNlXUlWBUkH9DfhR8UrD4i6W0dx9nsvE+nxBtV0uPKp&#10;LCX8tNT01JWZ3tySqyDcTE7BH+Vonk9aooooorL1zVYtC0XV9auI3lg0nS77U54otollisLV7t4o&#10;vMwpZgpC5YDJ6ivyo1G/u9Vv77U7+X7Rfajd3N/eT7I4/NuruY3FxLsiCoNzsTtUADOAAMVSr2P4&#10;c/BjxH8QIV1TzodE8O+dNCNWu4Xnlu5IUYSf2Zp6tGZlWQLG8jyRxg7wrO8bxj13wf8ADXwdB4n8&#10;V6Ho2jt4y1XwhoMIl1vxJqNhJ4YHjS4gcWulL4c09RI1uxEouDPNMYZIWiKhwkj/ADh4x8eeJvHd&#10;9HfeIr/7QLfz1sbKGNLbT9PinmMzxWttH1PKoZpC8rqiK8j7Fx08ckfiP4RzW7SF9S+HPiEXkCyt&#10;FCkfhbxa6W1xDZpF888g1JEkmaVBsV1CyEHYPJ69u/Z71G5sfidpNtA0axaxY6vpt6HRHLW0envq&#10;6LEzfcbzrWE7hzgEdCa+pvj604+FfiHyUikjabRVumdzG8MH9uW7K8K8b3MgiQr/AHSx7V+ddfc/&#10;w/0yP4l/AeHwmdcmguUlfSb2/ltp9Qk086Z4gTWbKzEM0kPmItoLdIwsu1FKqPubR03wY+Hfij4d&#10;2mvWGu6npd7ZajcWV3p9tpVxezx2tykckGozyrd28G1pVFsAULZEYBxgZ8++H/wY1/wt8WbjWpoB&#10;beFtIfWrnQ7xLmzvDqEV/A9hYadMgkjnikjguWaWRrfYXhZBlXV66X4o/BvWPiP4y07V49V03SdF&#10;tdEg0q5kf7Vean50Fzd3vmW9gqRxFWM0cZ3XQIG5ucBDw/7SU9ro2g+BPBum3ccdlYpNMdIBt57h&#10;LXSrKLS9Fu7mZybiMKj3McfGyY+YSS0Qx8jV+r3hqfU7rw5oFxrUcsWsXGiaVPqsU0AtZotTmsI5&#10;L+OW1Cr5bCYsDGFG05GBjFfmn8RCx8feON5JZfF3iNOSWwI9YmRVBPYAYH0rja9T+ITLpGkeBPBG&#10;0C78O6FJq+tbrOWwvLfXPF8iazNpt9FIPnktLb7LF5mSTkqdpXYk/wAI/Enimw8T6T4a0WZrvSvE&#10;epRWOr6JdWUmr6VNZXii31O/n0sMv+ptlaaWRJEykWJGMIYH2rUvhN4N8RePtf8ACcuiX/grU10S&#10;48RaHe6Fq9rqWgarZT6g9ml/d6TeQLLaPHO6IbGCRI9qOqMiiOWXwr4i/CrxF8OJ4HvzDqOj30ss&#10;VjrVikwt2kWR/KtL6OVQbe5aJPN8rc6EEiOSTy5NvmFdb4E8SHwh4u8P+Iv3hi07UI3vVhijnnk0&#10;24BtNTit4pXRTI1u8qx7nUBiDkdR+pmMkYIwccjkEH0pKKKKKK8E+Mfxig8E2smgaBNFceLrmJS7&#10;bY5oPD1tMm5Lu7Rsq106kNb27AjaRLKAnlxzfA800txLLPPLJPPPI8000ztJNLNIxeWWWVySzMSS&#10;zE5J5NRUUUUV9HfBH4u3PhvULTwp4jv4z4XvpTHaXuoTyAeH7pkxAEnbcq2krgJIj7Y4mbztyKJd&#10;/K/HDwdL4T8dahPFHJ/ZPiOSXXNOmcMyiW6l36pY+YsUUYaG4ZisSFikLw73LMSfG6K/Tb4T6Jce&#10;H/hz4U0y6Z/tI003ssckTwS276vcyaybWWFzuDRfaPKcd2UnAzivg34s6XNpHxI8ZWs8iTPNrl1q&#10;ivGZCvla4RrUEbGQAl0juFSTAxuBwSME+meJ9JuvHvwt+E+r6Ra2174gsLmfwHLp2lW8c97MltBJ&#10;/Z/2+4VzJF5NvY/aWjmGxRctKPLjPzdp4O/Zlthb2l/421W5Ny8cU02h6R5MMdtJ5m82t1qp80zA&#10;xgJKII4yGLBJWADn3LS/hR8N9Hhkt7XwbocqSOJGbVbQa5NvC7MR3GtG4dF7FEYLnnGa7yC2t7SC&#10;G1tYIba2t4xHb21vEkMEMancI4YYwAi+yipqKydV0DQteWJdb0XSdYWDHkrqunWd+IOo/dfa0bZj&#10;Jxj1PrXl2vfAL4ba2ZXj0q50G5nuvtUlzoV7JbDDBt9tFY3gntIoizA7IbdNu0BSq7lPzz4z/Zx8&#10;U6FG974auU8VWKRNNLbpEthrEKr5sj+VZu7JcqqJGqmGXzZJG2pb4GT45o3iHxX4G1SeTSL/AFLQ&#10;NSt5ntr62w0X7+2ZontdT026UxuY2LDy54jtbnAIr7J+Gfx80zxdcWuheJoINE8RXc8sVrPbBk0H&#10;UHZwbS2he4kklhuHBKLFIzI7INsnmSLFX0PRRRRRVPUtQs9I0+81XUp0tLDTrWe8vLhtzLDBBH5s&#10;r7YwzNgZwqqWJ4ALHB/O34qfFXU/iLqIjjE2n+GbCYtpWkGTJlkUMg1XU1QlGuWViqqMpChMaEky&#10;yS9H8IPgzc+OJI9e19Z7LwnA7iMITDd69PESpgs3YfJbo4InuO5Bij+ffJD6J8eNX1XwJo2ieBfC&#10;lha+HvCOrabOst3p8gW6vmtZRHfaUz7jKqlHglup3+e58wq0hHnK9P8AZm8aRwy6n4GvZtrXbtrG&#10;hbyoV50iCarZB3cncY0jnijSPok7M2SAfsOiiiiisPxP4i03wloGpeIdXMy6fpkCyzLBGZp5XmlW&#10;2treBMj55ZXSJSxCAsCzKoZh+X1zLqfizxFPOIVuNY8SazJKtvbgRpNqWsXxYQQCVsKrSybU3Pgc&#10;ZNfTnxq1n/hA/CXgf4baDfPbXthb2Gq6jd6aJ9KlK6W22zvdsHy7ru+Wa9O2UuksIdsllc9/4E8X&#10;6P8AG7wTqXhPxTJGuuC1SHVre1kNpcXUEE0ctj4gsFA2gpNsMiAMiyqA6CKVEPxd4r8K6z4M1u70&#10;HXLfyLq3O6KVMta31o7MINQsZSBvikAOCQCpDI4SRGVeg+G/w41b4katcWFhcQWFnp0MNzqepXMN&#10;xLFbxT3AhjghSAYe4ceZJFFJJGrLHId6459g+M2r6X4C0HT/AIR+DVS2tnt49R8VXAa2nvrxpGVr&#10;WDULmM71uJ/LW4uQY4z5It0jxbsY6+WqKKK3NI8NeIdf806HoWsawIHjSd9M027vo7dpgTEtxJbI&#10;wj3bW27yM4Poa9S079nr4nX12Le60qw0aIrIWvtR1nTprRCi5VCujvdzEseAViI9SBzXXab+y74q&#10;luVXV/EXh6xs9pLz6cNR1S5U4+VVtLmKzU+588Y9DXsXw4+C+pfDvXTqlp45lvdPuIZINT0f+w/s&#10;kOpRiNvsbSu15MEeF28xJFjLAb4wdsj596ooooori/HfgXSfiFpFtomtXOpWtra6nBqiPpcttDO0&#10;9vazWiI7XUUyFNs7E/KDnHIAIPk//DMPgHJxq/i/GOM3+i/e9f8Ajw7d663wp8DvAPhK9ttStrO9&#10;1bU7K5W7s77WbsXT2cyjEbQ2tqkFsWjb543eFnRsOrBlUjH+PXj7UfB3h2DTNP09Zn8W2mtaZJqc&#10;s0yLpSJbxQyeTHABumkjnkMLGVdhTdtk5Wtr4b6hofjz4T2WkQSXi2yeHF8Fa2iKtvd2t1Doqaff&#10;/ZpHWSMlo5Fmhk2uMMm9QwZF/O6+s7nTry8069iaC9sbqezu4WKlobq1lMFxExQkEq6sCQcV9LeB&#10;/B11D8LLxfE+m3kuk+OvFGgWOmC4MUI8KJdq2nad4/tYZ2LN51zPBbvEogeW3CnzGgkGfF/HfgDX&#10;/h9qq6brUSPDcI0um6na73sNShTAlMMjhSJIyQssTgMuQeY3jd/oz9leG4W28cXLQSraTz+HYIbg&#10;xuIZbi0jvpLiCKYjaWjSaMyKDkB0JHzDPuXxO8Bw/EDwrc6KJILfU4ZYr7Rr65E3kWuoQjGJxbnc&#10;Y5o2khc7XChvMEbuiivza1bSdS0LULrSdXsrjTtRspBFc2d1GY5omZBLG2DwVdCrxuuVdSGUlSCe&#10;m8MfEXxr4Mt7iz8N69Pp9pdSLNLbNb2N/biUKV82KDUYpljZh99o1Uthd2dq47Cb4/8AxSlit401&#10;62t3hR0knh0XRmluyzbhJcCeB0BA+UeUiDHUE802H4+fFSOaKWTxJFcJHJG7282iaCsM6q24xSm3&#10;to5ArDg7HVsdGBwar6t8cvidqqXUDeJGsLa7UKYNLsNPsHhQYOLW/iiN3Gcj7wuN3UZxxXkVfX/7&#10;PHwxu7a4j+IGu2zWytayL4WtpjLHO6XkLQ3GtyxKVAjeFmjthJuEiu0u0AQSP9LeMbC71bwl4p0u&#10;xh8691Lw5ren2cQZIxLdXemS29vF5kpCrudlBZiAM81+WlpZ3eoXMNlYWlze3ly4it7SzgkubmeV&#10;ukcUEILMxx91Qa+xPhx8Nk8Eat4f07UEFz458T6frV5qV1Zz27y+AvDEOlSWZn0yZZCBfzXs9pD9&#10;rEUibRNFF8ivJN8reLPCet+CtbudB162Fvd24EkUsZMlpf2khIgv7CcgeZFJggEgMrBkdUkR0X6/&#10;/Zl8Pmw8J6t4hlSeObxBqiwQb3ia2n0zRUaCG4gjQb1Y3M13HIXbnYmFUDL8T4e+Kc138cdQl8KW&#10;MmpaB40v9G0i9hNtNFdzw6XZiyTxHGQsskS2q+dcMpRVa23eckcn7yL6r8R+FPDvi+y/s/xHpVrq&#10;lsGDx+cJIp7dtyuWtLyApNCTtCsY5FyPlbKkqfI779nD4cXV4t1bjXdMgAi/4l1jqiyWbeWAHLPq&#10;MVxc/vOr4uB1+ULXT6F8G/A3hnXdE8RaDZ3+nahosV6gK6jc3EOpm9sG06WbUYr4y/MEd2UWxhTL&#10;cqVwo9UooooorO1fTm1bTLzTE1HUtIN7C1udR0iW3h1K3jcjzWs57mOZY3Zcx7xHuTdujZXCsPA2&#10;/Zi8BbZNur+LwxQiMm90ZlRyPlZ0WwG4A4yNy59R1rj5/wBlZgkrW/jgM+yRoI5vDjKhk2FoY5ri&#10;O9YgE4DOsZI5IQ9Dwmqfs3fEWwtjPaHQNbk85YxZabqUsN0I2Ukzk6xDaw7VwAwExbLDCnkjx/X/&#10;AAt4j8L3H2bxBomo6TI01xbxPd2siW11JaOEuDYXgBhuEUsv7yCRlIZSCQQTz9FFWLa5uLO5t7yz&#10;uJra6tZo7m2uLeRop7e4gcSQzQyRkFWVgGVh0IBHSvuXUfDWhfH7wDo/iSB7TTfF9vYta/bogirb&#10;araAi+0XU4IZZ5BZyTEz2okZp445I5gP3kkcnxBqOn3mk6hf6XfxeRfaZe3Wn30AkilEN3Zzm2uY&#10;RLAzI+11I3IxBxkEjmvrD4L+AtL8H6Mfiz42uX0w21tczaRBdLNbJp+nzxNZHVLiPiSaa7DtFaQK&#10;hBR1ZBLJLF5XE3fx01HUvifoXicNJp3hjSrqXS005/tTbvD+oz+Xqd5qFtaykSXLR7JwilkWSGEB&#10;ZPL3Pz3x28Iz+FvH2p3QWRtO8TSz69ZTuJmxc3c5bVrOSV40TzI7ku/loz7YZISzbmIH0V+zt42j&#10;13wsfC95c79Y8M5jgSaZpJ7nQpZN1nLGZmLFbZmNttQbYoxCvG5RX0PRRRRRXn/xQ8aR+BfBuo6z&#10;n/iYzY03RV2FhJq95E5t3cbSCsKpJOwk2hgjKDuYA/Dvwt+IfjDwjrNlpXh8jU7PWtWsoZ/Dly8M&#10;dtqN3cuLKMW13P8A8eszh1Xz1YKSsZmWRIwtfUvxU+B2l+MUuNa8NJZ6N4pe4lubpn8yHTtdM7bp&#10;/tyRBhFPuzItxHHmR2dZg5cSRfDk8Gs+FtZaGZbzR9d0e8UkBmt7uyu7dg8ckciHOc4ZHUkEEMpK&#10;kGv0E+EfxPsPiBosdtPMY/FWl2kK61aSiGM3ewCE61ZiAKrQzNgyIiL5MjeWV2GJ5fXKKKK+Ivjt&#10;8XLXxIf+EO8L3Ly6LZ3HmaxqsExFtrN3CcRWdosRAktIW+cysSssoVoxsiSSXzD4efC3xH8RLhm0&#10;+NbLRLW6jttS126Gba2Zk854LSEENcziPDeVGcLuTzXiWRGP1P430z/hTHw3up/htYpY3cuo6PDr&#10;et3Kw3+ofZRG1v8A2lcteZRmafyoljWIxRm4kaKKMsSPnP4N/EC58LeO47nVr+Z9M8UTDT/EFze3&#10;blBcXk++01y8mupo498M7Ey3M5YpDJcEAs1fojRRRRRQzIitI7LGiKzu7EBUQAszMx4AA6k47knF&#10;fmh8V/Gg8deNNR1aB92lWgGk6HhAudKspHMdwS0UMh+0SvLc7Zl3p5vlkkIK9w0dZ/hb8Ar3WQ0d&#10;l4j8cTQnT51hYXMUWsw+Xp0cd/p77lePT47jULZpJFEUshUr5mVfT+BHxftpraw8B+Jbl4dQhc23&#10;hzVrid3j1CORyYNGu5ZyTHPGT5doc7JE2wgJIkYn8T+LvwwvvAOtz3drbl/Ceq3kz6LdQieSGxMp&#10;aZNDvHnZ3EsKhhE8jkzRr5gJYSpH594Z8Oan4u13TvDujrC2oalK8cP2mZYLeKOGFrq5uZ5WyQkU&#10;KPIwRWchcIruQp+uNdtNL/Z7+H9/baFqEt54v8VTx2sOpzxRxtI9orb7+LTvNIiis4ZZPKw0pE8s&#10;fmb4zhfiiiiitHTdJ1XWbj7JpGmahqt15ZlNtptnc31x5SHa0nkWqu20EgFsYHGa9Hsfgh8UL+C3&#10;uovClxDDOocfbtQ0jT5413FT9osr24SeM8Z2vEGxyFIIru4f2YPGzTRrca34Vjt/MVZpoLrV55Uj&#10;3fO8MEllEHIGSFaRMnjI616Dof7OGoeG9a07XdH+ITQ32mXMVzBIfDDoGIOJbeZItTG6KVCYpU3D&#10;cjMpGDX1J9fftiiiiiiszW9Ktde0fVNEvjItpq+n3mnXDQmITpDewNBJJA86OgkQMWjJRsMAcHFe&#10;C/8ADMXgEfe1fxf6H/iYaKPrz9gOP1/pWnpX7OPw506d5rtNb1xGiMa2uq6msUET+Yri4Q6NFaSF&#10;wFKYeRkKscru2keg+OvEB+H/AIF1bW9K020kGiWdjbafpwH2SwhW4vIdKtUEVuBiGDzVYQx7Mqmw&#10;Mmdw8q/Z48YWWvWfiqxuRFb+IrnxFqHizUY0ZFjv01t0WW5soZHaRVhdBFKu0qgaIly0mB8wfF7Q&#10;W8O/EXxPafO0F3fvrNrI1uLZGg1oDUjFCgZgyQSSSW4cH5jGThT8o7j4GeHtWmTxx4jj0251LSLX&#10;wbrujyaXFFIf+EovL23WceH4XjhkkO5YwZPsjrMrNCOVkKtyvjz4W6n4ZtU8T6ItxrHgPUoNP1HS&#10;9aKqLq0stXQTWEGtWqhWikG5IzOIxEzMg/dySeSuj+z9YXd58UNFuLaIyQ6VZ6zqF++6NfItH0qX&#10;TUl2uQWzPcQx7Uyfm3YwCR986/olh4k0bUtB1SIS2Wq2c1pONkLSR+apEVzB56uqzQvtlhkKHY6q&#10;45WvzS8d+CNV8Ba/daJqCyTwJIzabqotZ7a01a0KJKlxbebkF1V1SdEdxHJuTc2AxzvDXi/xL4Pu&#10;2vvDWsXelTyALOsJjmtLoCJ4o/tlhcq8E2wSuY/NjbYxLJtbBHoI+P3xTEBh/wCEhgMhfcLo6Lov&#10;2gL/AM8wot/Kx9Y8+9V/+F8fFf8A6Gr/AMofhv8A+Q6uXn7QXxQuTGYNas9OEcQR1s9G0thO4/5b&#10;ym/inIf/AHCo9AK8j1DUdQ1W7mv9VvrzUr+fy/tF7f3U15dzeVEsEXmXFwWdtiKqLknCgAcAV6/8&#10;FfhlJ4511dR1S2uB4V0eRZb2UBUh1O+jxJb6MksgwwbIe62AlYvlLRtLG1foXX5d/EZJE+IHjcSq&#10;yO/izxDNggjKT6rLNEwB5wysrD2NemeEvhdrOh6VF438Qabax6mNX0fTfBfg/XnNg+ua/qGrRWNt&#10;LqlvK8Mghi3POltlWlEbSSbbZP31H46eBtd8PeLdU8RXC3V5oPiPUZLmx1WWUXAjuriIXEulXLDm&#10;ExEOtqjj5oUGwsY5Qm9+zRoA1DxnqGuy24kg8PaS4gnMxja21TV2NpbEQoymTdbJeqcqyjgkBtld&#10;h8c/iXJoPjnwovhudv7d8GLqcuprc25fT5B4itbSRdNlViplDW8eZSmNu9PLkEqHy/p20WDxN4es&#10;H17Q4kj1XTdOvdQ0DVrZL2K1uJoo7trC7gvYwHaCTCnzIlwyZKqeB5Pqn7O3w01BYRa2eq6EY2ka&#10;R9L1aeVrgOFCrMNbF4oCYO3y1Q8ncT8uIR+zj8NxZR2nl62Z47sXLamdV/02WEDBsJEEYtvJPUlL&#10;cS+kg6H3miiiiilxzj39P6Gvn7Uv2c/B2r6je6rqGu+Lri+1K8uL++nF3oMXn3V3Obi4cRw6csab&#10;mZiAihV6BQMVx99+yxp8k7tpvjO8tbUs3lQX2ixahcIm8lA91b3NsjELtU/uVyQWGAQo4bVf2ZfG&#10;1p9rk0zVPD2rQwhmtYjPeafqN6o5VBbzQtBG7dg91t9XFeUeIvhx458JxNca74a1G0tY4I55b+JI&#10;tR063jluPssf2nUtNeaCJzIQoSSRXyyfLh1zw9FFFfaHws1TSPi94Cu/h94vAnv/AA9DaLZXMf2O&#10;C/8A7MiX7Pp2o6e2CwntMfZp5PKwyNF5rSGZwfmLx34L1HwF4jvPD+oSJciNEubC+jjaOPUNOnz9&#10;mu0jfJUnaySIGYLIrqruFDN6f8E/hLdeLdQtPFGtQiHwrpl5HPDHcW8Uw8R3dpNuNikFyrI9mrrs&#10;u5GQq3zQp8xkeHV+N3xgn1rVY/D3hDV5I9D0e5hnudR06Tyv7U1qxuRPBLa3sDZktrV0RoHTaryg&#10;yjzFWCQM+OQt/FugeBPilpoYW+sad/Yepw+cHhsL+2eW7jso1ljilkZJvt8Mk23y28pGUKGBfS/Z&#10;o8ZrY6rqHgi8kxb615mqaQcH5dVs7bF/b4iiLHz7VBJvkmVUFuVQF5q+0qKKKKKqX9/aaVYXup6h&#10;MLew060ub+8uCksggtLWEzzymKAM7bVUnaik9gCTivzck+KfimLx5qXj3TLtrK91G+82SwZllsZt&#10;MijFtZ6PqEMCwrcRxW6pD5hRXJUShlmw4+zNe+HWm/FbwtoWpeKbD+wfFsmhW0q3+npMlxp1zd2w&#10;uDYXtpeqjSRRytl7WY74m8xI5lLNI3wh4r8Ja34L1i40TXrRre4iYtDcIHaz1C2ziK90+4YASRP6&#10;4DKQUdUkVkH1f8DvjI2s/ZvBXiu5kl1dVdNE1m5maRtVjA3/ANnahJJk/aVAPlSk4mX5GxMAZvqK&#10;iiiivin9oj4ktqeoN4E0e4lTT9JnDeIJoLqJrfU9RASWDTysGSUsnz5qO/NxkNGrW6s3N/Br4Oz+&#10;NriLxB4ghmt/CNrKfLQl4ZfEM8Mmx7a1cYZbVHBS4nUgkgxRneJHh+9YIILaCK1tYoba2toY7e3t&#10;7eNYoIIIlCRQwxIAqqqgKqqAFAAA6CuR+IHgrT/H3hq80C9cwSFhd6deqAX0/U4UK2l1sIO9SGaO&#10;VOrRswUqxVx+at/Za14S1ySzvI7nSNd0S9ic7W8u4tLuBhcW1zBPGSD/AASxSoxDKVZSQQT+g3wr&#10;+KmmfEfTmSRIdP8AEunwBtX0mN2EbxbhH/ael+aWdrdnZVZWYvC5CSFg0ckvq9FFFZ2r6vpuhabe&#10;6xrF5FYabp8JuLu8nJ8uJN/loNqBmZ3ciONEDM7sERS7BT+fXxb+Klx8RtRtobFL7T/DWmgmz025&#10;mhLXV7ucNq13FANqyeUyxJGZJFiAYow82TPqf7Ofw3kknX4h6rHAbaNLy18N2zmYzPdB/sl5rLbC&#10;IwiATW0SuHLMXfahjid/oD4hfDXQPiFpxttQjW01SGIjTNcggRr2zZdzRxuW2ma33OS9uzgHnayO&#10;Q4+ANU0zxZ8LvFiQytLpGvaPOt3YX9qxe3uoGLRxX1jLKoWe2nUOjK6YI3wzIGEkY+wLD/hGv2hv&#10;ACf2ktrp/iXS2aKaWzIlu9A1Z1AS7gglYSNZXioHMLsVcK0YkM0AlTU+EPhq6+GfgzxHH4pa3tDZ&#10;a3q+rX13BHcTwDSrHTYVW8hkjj8yWMxxPOgRC2G2MqzK8a/B/iHXb/xPrep6/qkhkvtVu5bubDzP&#10;HCHOIbW3Nw7sIYYwsUKFjtRVUHAFYtFaujaNqniHUrXSNGsp9Q1K8kEdvbW6ZdifvPI5wqRoPmkl&#10;chUUFnIUEj7d8A/s9+GvDqw3/ihrfxRq5RG+zSwH+wrJ2hAkjS0mz9qKuXCy3ChWG0iCNl3V9Bwx&#10;xQRxQwxRwwwxrFFFEixxRJGAFjSJeFUAAADAA4Ap9eH+L/j94G8MSS2enzyeKdRjjZguiyQSaWkv&#10;lJNBHcayW8ohw+C1qsxQqyuFZdp80/4aqGD/AMUEd3Y/8JT8o+q/2dkn6EfSu+8FftC+E/E9zFp2&#10;tQP4Sv5RMYpb+9t5tGkEYBWJtXYQeXIwBIEsKplQokZ2VT77RRRRRRRWVrWhaP4j0+bStd0yz1Sw&#10;mD77e7iWQIzxPB59tJw0Uqo5Ec8TLIhOUcHkU/DHhTw94O059L8Oaeum2Mt3JfSQC4vLtpLqSJIZ&#10;JnlvpJJMlI0GN2ABwBk55ix+Evgmx8V6n4z/ALNa81e/v11JFv5RdWWm6izma4vdOtWHEskzeeXm&#10;aQo4Hk+UOKZ8YNM1rWfh34h0/Qbdb2/mhtXaw+xxX1xe2kF7FPdRWSSsqidUHmxsqSSEqFiXzWR0&#10;zvBX2/4j+BTafE7wn5N9Bczadcwavplxp8uo+XYx+V4htLa4iie1ldJ3j822YASJI0RiVhGlH4e/&#10;DfUvhl4h1WDTLs6z4P8AEEEL7pyker6Jqli0htvtSl44ZbeSF2jkmt4zK0piBhjhSSQ+1VwPjf4Z&#10;+EfH8UZ12ylS+gRYLbWdOlW01W2gE4naATOkkciE7lCTxSKu92jVGbdXzRq37LviKCSJdF8TaLfx&#10;PEWlfVba+0eVH3kBYY7MXwkXAyWLLg5AXvWR/wAMxePv+gt4QP8A2/6z/Wwo/wCGYvH3/QV8I/8A&#10;gw1j/wCQKlT9mHxzvj87WvCSRFgJHS81eV1QnDFUayQEgfwlx9RXs/gz9njwn4auhf63cP4tvIWl&#10;EMN/YwWujxqdqq8uklpvNlUBx+9maP5siMOoYfQFcv4yt/EF9oN5pfhhobfVNWR9OXU7ieaCHRba&#10;4hf7Vqu61ZZzKiApa+SGYTvGzgRrIRgfD74X+G/h5aN/ZkT3es3NpHb6lrl1n7VdqrCaSK3hyyW8&#10;DSAN5UfJCx+a8rRq9eVfDCz+Kuu/EW88b+MrKfRrK30rUdBaK60y0sxLbfbFvbTRbG3k23Ihikm8&#10;9L0rIJBGY2lckkfQWv8AhvQfFFi+na/pVpqlo2/al1GC8DvGYmntJ0xJDLtYgSQsrDPBHNS6Homm&#10;eHNJsdE0i3Wz03T4TBbQLuJVS5lkd2blpHdmkkc8sxZj3zQ0Twd4U8Nz3V1oPh/StJub0y/abizs&#10;4Y52juGjaW1SYDckBaGNxbIyxKRuVAcmukooooooorifHHj/AMO/D/TI9Q16eVpLmUQ2OnWaxTan&#10;fOpHnNbW8rxrsiDBpZHZVUEDl3RG+Wr79qLxa95LJpnhzw3aWDeX9nttR/tXUrqIiJRMZL21uLNH&#10;3OGZAIF2qQvJG5mWX7UPi5LyKXUvD3hq5sQJPOtdPXVdOupCY2EZhvbm4u1Qh9pO6BsgEAAtuH0Z&#10;4A+L3hTx+qWtpO+la4EjEmh6nJCl1M4thcXD6VKjbbqJMSDcoWQKhd4Y1Zc+pVXu7S0v7aazvre3&#10;vLS5jaG4tbqGK4t7iJ1w8U0EoZXUjggggjIr5J+J37PMNta3evfD+Oci3jhkn8KEz3krRRQlbufR&#10;7y4d5pJOFf7K+5nJfy3B8uA/ItFFfTf7M3il7HxHqfhS4uEWy1yye/sYZTdOx1jTcM6WaITEhltD&#10;M87OgLCCIBxtCt7Dd/CTS9Q+JHif4g+LzZDw7bnT7rTtPnaCOznNholst5q+tOxEa28Ukcu6KT/W&#10;MGeX92MS/Nvxl+KD+PtaFnpVxcL4T0lyunwuGhXUrxdyTa1NbsocFlYpbrL8yR5O2N5ZVr1X4T/A&#10;JQmm+KfHUW4n/S7PwnPb8IODaTa/5vUnmQ2WzGNgmb/WwD2f4vfD8ePvCktrbIv9uaUz6locpjtR&#10;LPcJAyTaU1xcAFIroYDYkRRIsLuWWPafgPw74h8Q+APESalpxm03V9Nnnsr6wvYZUEqxyiO+0nVr&#10;KTYxUsu2RGw6MoZSkqIy/ol4A+IWh/ELR11HTJFt76FVTVdGmlje+024AGQyrgyQNn9xcKoVxkEJ&#10;IskcfeUUUVnatq+m6Dpl5rGsXcVhpthAZ7u6nJEccYYIqhUBZ2dsJHGilmYqiKWZVP50/FX4j3Hx&#10;G8QLepDLY6LpsUlpotjLIzyeS8m+e/u03GMXE52+YIhtVEjjy/l+Y/vv7Onw2lsYW8fa1bSQXV7b&#10;yW3hy2uYIQUsLhVabXE8wNIjTrmG3cFMxGRsOkyNX1VXjfxi+F9v4+0ZrzTreBPFmlxE6Zc7lha+&#10;t1YyS6PdzN8pR9zGAyEBJf40R5S3wr4c8Q694B8SQ6rp4ex1bSrie2vLK8hcLIquYL7S9TtJdrbW&#10;wUdTtdGAZCkiqy/pr4f17TvE+i6br+kyNLp+qWy3EHmCISxZJSS2uVhZ1WWF1aOVA5AdWUHjJ2aK&#10;8A+PfxHbwloK+H9JuGi8QeI4Jl8+3lgEulaQrCK5umRsyJJc5aC3cKOkrrIjxLn5E+HfgDVviFrs&#10;WmWMbQ6fbNDNreqsCINNsWc5O4jDTyhWW3h6uwJOI0kdP0q0jSNM0HTLPR9Hs4rDS7CLyLOzg3lI&#10;kL+Y3zSbnZmdmd3di7uWd2LEkzX9lbapY3ul3sfn2OpWd1YXsO+WLzrS9ha2uofMhZXXcjFcqykZ&#10;4wcEfmn8SPAGp/D7xDcadcwTtpNzNczeH9SciWPUdOSQeWrzoka/aIVZEuowilWIYAxyRM/0d8Df&#10;jHb38GneBfFE0Ntf20Vvp/hvU2WOCC/ghjEFno93jaq3KqqxwScefwjHz8G4+qKKKKZJLFCkk00s&#10;cUMKPLLLI6xxxxIN8kkkj8KqjJYkjoeQBXxj8a/jWmsLdeDvB12f7JJe31zXLZ8DVwBsm07TJV5+&#10;yZyJphjz8bEPkZM/nPwe+Gdx4+15Li+tm/4RXSJkk1qfzTb/AGt9hkg0m1kj+dnkIHnFCvlxEsXR&#10;2iD/AHt4p8K6L4x0W50LXrUXFnOA0UibVurG5VCkN9YTMrCOaPJ2nBBBZWDxuyt8AfFH4Var8OdQ&#10;SUNLqPhu/l2aZrXlhSk5QytpupJHkR3CgMUbhZkUvGAVlji+hPhN490j4leGp/h545mW/wBYNrLb&#10;Ri+x5mvaXDH5kNxFdEkvf2pXe7YEuES4VncTMm78Mfg9cfD3xt4l1UXxu9Gk0qKx0CSRY2upYNRv&#10;jd3UOoBNmLi1FpCrMkflzLKHUo26JPmj45eKn8T/ABB1aJVdLLw47+HLSN1Mbl9OuJF1KeRBI6ln&#10;umm2Ou3MSxbkDA147RUsMMtxLFBBFJPPPIkMMMKNJNLNIwSKKKJASzMSAqgZJ4FfW3w1/Z1WSG11&#10;r4gq+JUuGj8KRySQsqOgS1n1XUbOVXVxlpPssOCCIzJJnzIB9Yafpmm6RapY6Vp9lpdkjOyWmnWd&#10;vZWqNI++Rkt7UKoLMSSQBnJPNXa828a/FbwZ4ELW2r6g13qg2/8AEl0kQ3epoGSORWuomdEgHlyp&#10;Iv2iVDInMe/GK8Qb9qmISOE8CO8SsViZ/EyxOyhvleSNdPcAkclQxA6BjjJ3NA/ad8OX9y1v4h0G&#10;/wDD8DyRLDeW12uu26KxbzpL5Y4baVFT5NvkxTM2T8q4G76Xgngu4ILu1miubW6hiuba5t5Flt7i&#10;2uIhLBcQTRkq6OrKyMpIIORxUtFFFFFFRXFvBdwT2l3BDc2tzC9vc21wkc0FxBNH5csM0UmVdHUl&#10;WVgQQSCCDXJeGPh74M8G3N7eeGtCt9Ou75EhuLj7ReXcxhRzL5EMl/JKYY2YgyRxFVYqm4HYmKXi&#10;b4ZeEvF3iHRvEuu2M13eaNCbYWxn/wCJdqVskrT2cGp2jhg6QSu8iqhUSbis3mxgIOtura5tdGuL&#10;Pw/HYWV3b6ZLaaHFNCYtLs7iK1MWlxSQWy/Lbo3lgpGvCAgDtXzz8Dv+E1soNV+HXjTwleQ+H7Gz&#10;1J7O81PSpU09jLfrFqGhtctG1rexXBuJJomWRvl34MsTL5eyPhO3gTxdaeNvh5HcSWimGw1nwWLp&#10;Ea60u7jMGoT6ZquqTgM8brBdraXMgVnRts6DZFXv5/L2rC8R+GdC8W6U2jeItOi1KweWG4ETvNE0&#10;VzBnyri3uLdkkjdQWQtG6kozIfldlPy/4i/ZddTLP4V8TIUZ4VtrHxFbMmxBCBdNNrOmqQ7b8lFF&#10;iBtbazErubkT+zF49Gf+Jt4Q4Pa/1rP4f8S+k/4Zi8ff9BXwj/4MNY/+QKX/AIZi8enn+1/CHqf9&#10;P1rI+v8AxL69M8LfsyaFYyRXXivWLjXSFhb+zbCJ9L08SbHW5juLpHe4mTdt8t4mgb5TuBDFV+l7&#10;Ozs9OtobLT7O2sbO3XbBZ2dvFaW0CBixjht4AqICSTtUYpuoS3VvY3txY2f9o3sFrcTWdh58Np9u&#10;u4YC9vZ/apfki8xgqeY+VXOTwK8h8HfBvSdJ1m88Y+J2tNe8W6jqkmvCSKC4g0bQ9Quy11cxaVaT&#10;yuZvLnlcxXFyNwCRMkcMisW5nxTYfEzxR8X9GtrGC7svBXg/VdB1SK+dX0/TrlXs0u9VuPPfJvJ2&#10;DT2KJEGRFIVxGJJZG+hru0tb+1ms762t7y0uYnhuLW6ijuLeeFxtaOaGUFGUjgqQc5rnfCvgjwz4&#10;Khv7fw3pqadDqN3Hc3I82a5mZo7dbeOH7ZdtJO0a7XkSOSUhHeQpgPip5vB3hW51k+Irnw9o9zrj&#10;LaD+07mwt7i7SWwffZXMTzA7Jo8KFmUCTaqLuKooXo6KKKKKKKztX1jTNA0281jWL2Gw0yxiMt1d&#10;3G7ZGMhVCogZ3d2ISONAzOxCqCxAPyNr/wC1FqjXYHhXw5p0NnG84MviBrm8uLuNtv2dha6ZLAtu&#10;yjfvXz5s5GGGDuwD+0948O3GjeD0AGDiw1v5vcltQP6V7Z4E/aC8NeK75NK1i0PhXUZ3l+xyXd/B&#10;caTcCONXSJtSkSDyp5DvCxvEFO0KsjSOsde+0EfTp7nOTzx06V89/ET4AaB4mRr/AMKJY+GNbym6&#10;COJ4NAvY0iEIWaztVItmG1W823iIJ3b43d96/D2r6RqWgale6Rq9lNYalYTGC6tZxiSOQYdSGQlW&#10;RlIeORCVdSroxUgnMor0f4TeJv8AhFPH3h3UpJhDZT3i6VqhkvPsNr/Z+qf6HLPezN8hit2ZLoo/&#10;ykxDLLww+1fH3wl0rx/4n8MaxqUixWOl219b61FFLcpd6rAk8Vxo2nIynZFCHe8M0qESYYIpyyyR&#10;eM/Hj4opbIfhx4QuLW1sLW2jsteuNKZIooY408geFrZLdRHFFFGqrcpCeP8Aj2O0LNG3C/B34OT+&#10;OLhNe1+Oe18I2srBVDNBceIbiJyjWtnIPmW2Rhi5uE5JBiiIk3yQfaWpeCvD2peErjwV9hSx8Pz2&#10;a2iWunhbf7LsnF1FcW5AIEqThZw0isGfLOHy2fzZ8RaBrvgTxJPpOoFrHWNIuYLi3u7G4bacYubD&#10;UdPu4yrAMNsiMNrofldUkVlX7a+DvxitvHNtBoOuTQ23jC2hbaoUQxa9BbR+ZJe2igBFnVAXnt1w&#10;MBpY18sOkXu1FFFKq54GeoAAGevYe/XvXw78ePi1beJ3HhDwzdPLodjcl9W1GCYG01u7gYGC3tvL&#10;A8y2t3BYSFik0m10XbFHLJzvwO+Gp8aa8us6pC//AAjfh+4gnnEltHPbavqcciTW+jN9oBjaPGJL&#10;sbX/AHe2MhfOV1/QOuI8eeAtD+IOjNperJ5NzAXm0vVIUQ3mmXLKAXiz96N8ATwk4kABGHWN0/On&#10;xH4d8RfD/wARNpmpLPpuradNDeWN9ZyyxrMkcu+y1bSb1NjFCyZjkXDI6lWCSIyr9/fCT4gRfEDw&#10;rBdTME1zShDpuuwvLatLNeR2yldVSC2CeXDd/M6ZhVVdZYk3CIufT6KK4D4m+Mk8C+DtV1pWT+0J&#10;EGn6MjYPmatdoyWzbWBVliVXuHQ4DLGV64r4C8C+F774ieM7HSZprqYahdy6hrupu80txFYRyfaN&#10;UvZrt45sSyZ8uKSZSrTyRhzh81+mWn2FppVhZaVYQi3sNOtLaws7ffI/k2tpCILePzJSzthVA3Mx&#10;Ynkknraoryj4p/CrS/iLpvmoY7DxNYQMuk6qVPlSLuMv9mapsUs9s7FirLl4XYyICDJFL8Aahpfi&#10;XwXrK29/bap4e1uxczW8gM1ncr5crwLe6feQkb4yyOI7iB2RsEqxFfQvg79pjVLIRWnjXTf7XgGc&#10;6vpK29pqYAV3Bn05tltOxby0Bje3CqCxDt19qsf2gfhdd2sNxPrl3pc0u8vY32jatJdW+yUxqJm0&#10;yG4gJYDevlzOMEZIfID7n4/fCyC3mmh8QT3skUTOlpbaJraXFwR/ywha8t4og3oXkRf9oV5b4k/a&#10;htvLaLwj4aneRoY2W+8RyRxRwzic+dEdK0yRzKhiAKP9sQh2OUKr8/zH4l8YeJfGN0l54k1e61SW&#10;EMLdJTHFa2oZEjk+yWNsqQRbwiF/LjXeQC2TXs3wp+BWo+J30/xD4rhk0/wtJGt5bWZk8rUdei3H&#10;yV2oQ9vayY3tMxWR48GEbZFmT7nt7eC0ggtLSCG2tbaFLe2trdI4YLeCGPy4oYYo8KiIoCqqgAAA&#10;AACpa4X4gfD/AET4haK2l6mogvLffLpGsQxo91pd1IoBdVYr5kT4AngZgHABBSRY5I/glT4z+DPj&#10;UZBsNW088rl5dL13SZZOQD8nn2dxswD8ro6/8sp4vk++bLUvDfxU8G3R0++vH0XXbK5028+y3DWG&#10;q6fJLCBdWFyELiOdNw3o3mROpB/fW8gL/nT4z8J6l4J8Rah4f1OOTdazM1ldvCIY9T05pGWz1O3V&#10;WcbJVUkqHbYwaNjvRgOUq9p2nXmrahY6Vp8P2i/1K8trGzg8yKITXV3MsFvGZZ2VEyzAF3YKM5JA&#10;5r9Ifhb8PLT4d+HU0/db3WtXzJda5qMMe0XFztIjtIJGHmG3gBKxBsFmLybUMjIOE+Jnx60nwjPe&#10;aF4bhi1vxLaSxQ3Ms43aFprgt9pt55YJFkmuI9qo0MZVULndKrxPCfCLD9oz4hQa2mpX0unX+lGc&#10;PP4ejsbaztPszMPMhs79Ue6jcAHy5JZZcEgusgG2jx98f/EHjLTJtE03TofDOlXsAh1MQXj3+o30&#10;e9jNa/bzHCIreRfLWSJIt7YZWkaORoz4FRRX2l+zr8SG1G2bwHrNxLLfWEEtz4fu7q6gxNpkKpG+&#10;hwpJtkZ7cbpYQGk/c71xHHbru+pqKKKKKKKKKK4fxt8RPC3gCzW5168ZrmRoRb6PYm3uNau0lcp5&#10;8FlLJHiJdjlpZHVPl27vMZVbd8N6hqOq6Fpeq6pZRabe6laR38mnQyTy/YYbzNxaWlw1zHC5niiZ&#10;EuB5QAk3hRtAzyvjz4o+F/h2LGPXHu7m81AmSHTNJitbnUFs1LI2oTxXM0KpDvXy4y0gaRtwQOI5&#10;WjpfD34saH4/sdbvIbW60RfD0dtNq0uqzWaWMNvdi4kjnW9V/uJHbO8zyJGE45Iy1fn9q08/i7xd&#10;qd1ptpIbrxP4kvJ7CxLo0pn1vU2ktrQyMQpfdKqbuBnnIr9I9fB8J+ANaGhE2p8N+D9QXR3fF09r&#10;/Y+iuLB3NwrCQp5SbvMBDEZI5IPjP7N/i7X/ABDp3inT9c1G51b+yrzS7u1vtRury+1DGqxTxz20&#10;lzdSvmFDaq8a7RhnkyWBUL4v+0Zozab8Rp7/AMySVPEGk6bqWWgMUVvLaxHRpLWObcRIQtqkpPyk&#10;eYFxgBm92+Evj/RdK+DY1XU7mQp4OF5Y6pFDCjXW6a/aTSILaFcBvPWeGGORyqlw29gFZhN4Y/aN&#10;8F63dR2Oq2994Zmnn8qG6vTBc6VhpEjt/tF/CQ8LMWJdpIhFGF3NMB0+gq8q8N/FbRr/AF288G+I&#10;R/wj/i/TbttPlt71TbabrFybpre2m0C5uW3stwhgnhhmVHKyqsRnCmQ+q0UUUUUUUUUVj+INbsfD&#10;ei6nr2pv5djpVnLdzkPEkkojX91awGZ0RpZn2xQIWG6RlTOWr8xfF3ivVvGmvXuv6zcNNcXLlbeD&#10;cTBp9krs1tp9mmAFiiDHHALMWkfc7ux5mip7e4ns7iC7tJ5ra6tpori2ubaWSC4t54ZBLDPBNEQy&#10;OrAMrKQQQCCCK9ov/wBoL4k32ijRzf2FnKyGK41uxsPs2tXETxPHIhmDGGJiHB822t4pFZFKOp3F&#10;sXw38aPiL4buBIniC61q3Zi81h4jln1i3lPlNEg8+4cXMQUsH2wXEYLAbtwyD9s/Dn4o+H/iPZzm&#10;wWbT9XsY4n1DR7xommiEiLvubOVOJ7cSExCTCtkDzI496BvFvj78J7dre68e+GrGZbtZDN4n06zg&#10;RoJLYo0tz4jEasGV0YL9s8tGDBjcN5ZjmeT46or7P/Z/+FSWMFh8Q9aMov7qGdvDun7Z4BZ2dzG9&#10;o+qXQcKZHuImb7OuDGInEuXd08nifjx8WrbxLJ/wh3hq6kk0SxuGfWNRhlH2XW72FgYba2CDMltb&#10;sC3mFiksm1kXZFHJJ2nwO+DUNpDp3jnxRFFcXlxFBqPhzS2KSw2MMqie01i9xlWnZSr28XIhBEjf&#10;vsCH6ror51+L3wQHjK4uvFPhy4S28RiyH2vTbgAWuuyWkaRWojuWYC3nMSmJSwMbkRhvK/eSn4nj&#10;l1vw1qheGXVNA1rT3liZonu9L1SxkeMwzREr5csbMjFGHGQSDwSK+j/CX7TOr2SR2njDSI9ZiDRI&#10;dU0xotP1FIhuM8k9iR9nnc5TYIzbBdpyWLce1ab+0D8MNQtoprjWbzSJ5XZDY6lpGotcxEPtWSSX&#10;TI7i3CtwRiY4H3gOa2p/jP8AC+2hE0ni6wZWJwILbUrqXiQxZMFrA8g5U9U6Yb7pBPB+JP2lfBum&#10;EJ4fstR8TzfunMgV9E0/a5Pmxm6v4muPNTAOBabTnh+Dj5R8b/EnxX4/uBJrl6I7KNrd7bQ9PNxB&#10;o1rNBA0Iuo7SWSQtMd8hM0ru/wA7KrCPCL7N8F/gkdXNp4w8Y2pTSAyz6NoNzGQ+rYw8Wo6lC4AF&#10;mesMR/1/3nAgwJ/tRmzyc9SSSc9e59+nakor5I/aS8A71h+IOmwqGjW207xGq+WoZSy22lamV2gs&#10;2SLWUlyceQFUBXasT9mjxmbPVr7wNduTb6z5uq6N8u4R6pZ2u7UbfbHESfOtYxLuklCIbfaqlpjX&#10;2lVbUL610uwvdTvpTBYadaXV/fTiOSUQWdlC1zdTmKFWdtkas2EQscYAJwK/MHxBrGq/ETxpd6il&#10;uW1LxLq8Ftp1j5luDEJnTT9H077SVgjJjjEMJmdU3Eb3wSTX6I/D3wXZ+BPC2n6Db4e4VRd6tdBj&#10;It5q9xGovp42KIfLBVYoFZQfKRA+5gWPbUVx/jzwTpvj7w7ceH9SkkgDSpeWF5Ad0lhqcEbx2935&#10;JIWRQsjo8ZxuRmClG2uPz0+IHw91z4e6w2namv2ixm3PpWswxSJZanbjn5Q2fLmTgT27HKNyC8bJ&#10;I/f+C/2hPGHhuMWmtj/hLrBfMKHU7yaPWI2clwF1llleRd7ZIuI5GwAqsigAfRWl/tEfDPUEna7v&#10;dV0MxOqRxappFxLLcIwyZYv7F+2IAuAGDsrZxgHkjU/4Xx8KP+hrxyBn+wvEnHqc/Y+n4fhXBa1+&#10;1B4atcpoOgatq8q3DxtLfy2uj2jwLuAuLd4xcytu4ISSCM4OTgjbXzX40+K3jTx1vg1fUhaaW4Qf&#10;2HpQkstKbAicm4hLvLcfvYVnX7VLLsckxbAcVe+HHwk8Q/EOd5Yt2j6DChabXru0mkhmfzDD9l0y&#10;HKC5lDBt4WRUjAO9w5jR/wBAPC/hfRfB2i22g6DbC2s7YFndiHur26cATX19MADJNIQMnGANqqqx&#10;qqjoazdY0fTNe0y80jV7OG/02/haC6tZ1JWRSdysrLhkkRgHjkQqyMqujKygj8+fiV8NdZ+Fmu2t&#10;/p9xdTaJLerc+HtdjJW5tLqCQ3FvY38sKoI7uLZvV1AWVR5kYUiSOL7A+FPxRsPiJpOyby7PxLps&#10;EQ1jT8gJKM7F1PThn5oJW+8p+aJzsbIMckvyH8YvhrqngjXrvUVSa88N61f3M+m6oWuLj7PPdO10&#10;2kajcXLSSfaEG7ZJJIxnRTIDvEqx+N0V92fAf4VHwxYDxX4isBH4l1CMjToLlT9o0HTJYyjbomwI&#10;rm5Vj5uQZEjIi+QtcRnvfiP8VPD/AMObaFL1JNS1m9jklsdFs5IknaJEYLeX0z7hBbs48sSFWdmz&#10;5cbiOTZ8n3f7RnxJub60vIJ9H0+3tjEZdLtNLjksb8RTmV1vJb95roeYpET/AGe4iwgBXa+XPQ65&#10;+0z4j1HQxp+k6JaaDrEi26XWuRXv29QEi/0s6fp1zABC0rgbDLNMUTcvzOVlX5tuLi4vLie8vJ5r&#10;u7u5pbm5ubmWSe4ubieQyz3FxPKSzu7Es7sSSSSTmq9Fe+/An4mHwdrQ8ParNFH4a1+6TzLieR0T&#10;SNTaPyob4HlBFNiOG537QoCSF1WNg/33RRRRRRRRRRWPrniDRPDVhJqmvapaaXYxbx511ME86VYm&#10;m+zWsQy8srIjlYYlaR8EKpxXO+APGbePNPvfEFvp11peiNfPYaNHqFsY76/S0RTeaqZ45GhaJ5XN&#10;ssUQYRtBKTNIXMcN/wAX+NvD3gXTBqniK9aCORpY7O1gia4vL+5jgacWtrAg+8Qu3zJWSJWZd8ig&#10;g1514M+O/hvxr4mt/DVlpOtWU99HO1hc3YsvLle0tpr25S5jglYxYiiBQqXySVIXALfM37QWv22u&#10;fEa9htRG0egafaaA88U4mS4ubaSW+vCVUAI0U1w9s6ZOGjJJBJUfW/wW0ybSvhj4UguI40muLO41&#10;M7GDCSHV7+XUrGSRhxuNvLFkY4Py9ia8p8C+PPFFz8c/F/hu91ia+0W41XxLYxWF4wMFlF4fupY9&#10;MbSoFAELrFHslCBRKC0ku+VVdU/ak0uebRvCetCSEW2n6nqOlzREyee8+sWkd1byRALtKKtjIHLO&#10;Dlkwp+bFX9l3xEptvEvhGV4laOaLxHZRrDO08yToml6u8k4zEEjMdiERtrEuxG9c7OqX9pbwN/bF&#10;zYyWOtjS0uoba11yO3hkguIzIUuNQnsXdLiKEcSRhUeZkJzEjjYfedI1fTNe0y01jR7uG/0y+gFx&#10;aXUBJSVMlWDK4DI6sCskbgOjhlcBgQPPNa+Kek+FPGqeEvFHl6fb6pbade6HrkUhewjt7wy2c0Xi&#10;AzhPszrcwOElj8yIxurStCEc16jHLHMkc8MkU0EsayxSxOrxyxSKHjkR0yGDA5VhnORgkGnUUUUU&#10;UUUUUV+eHxo+JN1438RXOn2V4X8K6JdvDpUMQRIb25iTyLrWJnidxMZGDi1ckBYSNqI8ku/xaiiv&#10;ZfD3x18e+G/D6eHrO40+8gt4pINPv9TtZrzU9MgaMJBDaymVY3SA8wLcRShRiPmJVRcG1+LnxJtN&#10;RuNUi8Y6w9zcvO8kVzMl5pymeXzXEGkXqvaRAN9wRQqEHyoFXivr34TfGmz8fGTSNajstI8VJ5sk&#10;FtbGaPT9XtF3Sl9NFy8jLLAgPnQSSMxUebGSvmLBpfGH4YW3j7Q5LvT7WNfF2lwZ0i58yO3a9hSQ&#10;yy6RdyyYVkcFzB5hHlynO9I3l3/nUQVJBBBBwQeCCOoIpK99+CPwpbxtqCeI9XES+FtGv1jltyYp&#10;ZdZ1G2RLoacYW3bbdVeM3DuvzhvKjyS7w+4fHb4rDwxp7eFvDeoiLxRfBBqM1sC02h6XNCXyLkEe&#10;Vd3G5PJwGdIt0n7stBI3h3we+Dlz43ni17X4p7TwhbynYAXhn8QzwSFJLSykUhlt1cFLi4Qg5Bii&#10;PmB3g+9be3t7S3gtLSCG1tbWGK2tra2iSG3t7eFBHDDDDGFVERVwqjAAAAGKnryr4p/CzTPiLpis&#10;jR2HiTT4nXSdWKHY6ZMjaZqix/M9uzZKsMvC5LoCDJHL+f3ibwtrng7VpdG8QWMljfxJHOgLpLBc&#10;20wzDdWdxESkkbYI3K2VYMjBXRlX1/wl+0T4z8PxQWWsxW/iuwh3ZkvpZbbWjH9nEUEI1eMOrBHA&#10;dnuLeWRsspk5Ur9AaP8AtFfDjUY5Wv7nVPD8sQiAj1LTJ7kXDShvM+zvo32viMqAxlEZO4FVPzbe&#10;n/4XT8L/ACftP/CX2Pl7d237Jqfn7en/AB6/Z/Mz7bM+1ctrv7Rfw80y33aVPqHiO6kjuPLgstPu&#10;bCKKWJFaBL251dYNiSk7d8MczLtYsn3Q3zN8QfjZ4p8ch7GEt4e0B1VW0iwuneW7BhMcw1TUQsbT&#10;oxZ/3QRIsbd0bsoeq/wu+Eus/EG/iuJ47nS/C0Dbr7WWi2G6VHKNY6MZhtlmZlKtJho4RlpNzbIp&#10;P0I0fR9M0HTLPSNIs4bDTbCFYLW1gUhY1B3MzM2WeR2JeSRyzOzM7szMSdKivHPjb8P08beE57q1&#10;hkl8ReHIbnUNGELTsbqNtkmp6b9mhSQyvPHEvkKEDecsah1RpN3xx8JvHUngPxdaX00rLouolNO1&#10;2PdKY1sZpABf+VEshZ7Vj5yhY2cqHjXHmE1+lVFFfDX7Sni2XU/FVp4ThV47PwzbxzXOfMT7Vqmr&#10;W0d3vKrIUdIrcwrExjV1Z5hllZa9T/Zt8IQaZ4WuPF0yQyah4knmt7WQbHa20fTblrUwgtErxvNc&#10;pK8yrKyOqQHAZSK+kqKKK5zxL4R8NeL7QWXiTR7TVIUB8h5lKXlruljlkNlfwFJ4C5ij8zypV3KN&#10;r5U4r5i8Sfsu3HmtJ4R8SwtC8sKLZeJI3heGEQkTytq2mRuJW80ZSMWUYCtgsWQF/KX+AnxVWRo1&#10;8MpKAzKsqa54eWOQKcB1Mt0rAHqN6g+oFMPwF+K4O0+FRn213w0R/wB9C8x+tdton7Mni+8NvJre&#10;r6NolvNCZJY4DcatqVrKVO23ktkWG3Y54ZkvCo6jdX0T4I+C3gnwS0F4lmdb1uFkkGsawsdw9tOh&#10;hlWTTLIDybcxyxebBKFM6bmXz2U4HrVFFFeZfFT4c2vxG8PiyWWKz1rTpJLrRNQlTfGkzx4msrtl&#10;UyC3nwokKZZXVJNr7PLf4y+HPjjU/hJ4vv7XVLR3spLh9G8T6WsoaaCSyuWiN5aPC/lPPav5mzJZ&#10;JEaRAyl1lT6x+Lfgyz+Jvge31TRd97qmn2X9t+Fp4pJ4kvrTUI4bm6tDbMjFzdW8amFSiMJliBdE&#10;Mgb88K+sf2YvCkdxea34zu7cONP26Jo0rtaSJFeXEX2jVpkiIM0cscLW8azDapSaVPm+bZ6R8d/i&#10;ZJ4P0dfD2i3Mtv4k1233i7t2Ecmk6SZDDNeJLyyzTFXigMYyuJJFdHRN3wNRVqzs7vULmGysbW4v&#10;by6kEVta2kMtzczyt0jhghDMzHHAAJrX1Twtr+hWsVzrenS6R58pihstTlt7HV3BRmFyNDuXS9+z&#10;kqyi58jyi4KBy4K1z1FeyfCrwH8Q9V1jS/FHhW0jsItKu1u7fWNXlvLDSLswSPFcWIktB59xFMFl&#10;trlLcFdpeORk3V+ilFFFFFFFFFeGfFr4zWXgHbo+kRW2p+Kpo45pLaYyNY6RbOA8cupCFkZpZFwY&#10;oFcNtPmOyqYxL8V6dLd+OfHOkDxFfXV5ceJfEmk2eqXoaJblo9Qv4rOT7ONpjjEcbbII1QRooVVQ&#10;IAo/UfoPYDHTHbgf4V+dvx+t7iH4p+IZZoZYoruHRbi0eRHVLmBNDtrV54HYAOvmxSxllyAysucq&#10;ceeaV4q1zQ9H17RNLvGsrPxMllDq5hAW5ubSxWZRZi4HKRSidxMFwZF+Rj5bOr+t/ADwHceI/Flv&#10;4ju7aX+wvDEq3guCjLBda7EFk06xjmWRDuhZlu3KhwAiJIoWZSfrz4p6lbaV8OfGVzdmQRS+H9Q0&#10;1PKAZjc6xCdIsgw/u+dOm49lya+e/wBle4gWfxvatLGtzND4duIoCf3skFs97HcTKvdUaaIMc/xL&#10;Xpvx78B3njHwvbX2j2r3mteG5p7uC1iLvPd6bdIF1O1toVO15v3cMyLgu3lskQLuFb4a0bxLrWg2&#10;+s2ml3rQWev6dNpWr2jpDPbXlpMjIN8FwrKJY9zGGdAJI9zbGG5gcGv1b8LQanaeGfDtprLSNq9r&#10;oWkW2qtPcJdzNqcOnxx37S3aM4lfzQ+6QSMHJJyc5r4i/aQ022sPiKLqDzPN1rQdM1O83uGQXMUs&#10;2jqIVABVTFaxZUknduOcEAdl8IvjzdQXUPhvx9qDT2lwY4dN8S3jr51jLgIlrrdwfvwOeftcmXjc&#10;kzM0TF4PsiiiiiiiiiivOvij4J1Dx94Wk0DT9Z/seYXcd8wkjmktdTNpby/ZtMvzC6lYWnMMzSbJ&#10;NhRXEbsox+fvjHwJ4m8CX8dh4jsfs/2lbh9PvYJo7mw1GC2n8l5bS4jPb5XMUqpKiujSRoHXPHVJ&#10;God0RpEiVmVWkkDlI1JwXcRKzYHU7VJ9ATXoTfC/xLc2s9/4bk0nxpYWttZ3NzP4T1FNQurcXzmO&#10;3gn0K5WDU0lyDuRrIYAY9EfbwVza3NlcT2d5bT2d3azSW91a3MUlvcW08LmOWG4glAdHRgVZGAII&#10;wRmq1dL4U8V6z4L1q217QrnyLy3DRyRupktL21kI8+xvocjfFJgEjIZWCuhSRUdf0w8P63pHjjwx&#10;Zazbwpd6Rr9jKstnfW4ZGjZnstR0+8gnXZIElWWCTgxthipZCCfzS8aaAfC3ivxD4f8ALuooNL1W&#10;7gsvtxRrqXTvNMmmXMzRqisZrdopQyooIYEKAcV2/wAF/AA8deLY1v7dpfD+iKl/rR3+Ws27cNO0&#10;3cUcE3Eq/Oh2EwpLtdXCmvoj48fFaXwxajwn4ZvoovEF/Czavd27k3eh6fLGPKihZeIrm5ViyNu3&#10;xR/vFVWkhlXzH4D/AAlt/EkieMvEtu0uiWV0U0jTJoj5GsXtu2Jbu68wYe1gcbRGAVllDI52RyRy&#10;fb9FFFcX4v8Ah94T8c25j8QaTBcXSwtDbapbn7Nq1mNkiw+RfRYYpG0skqQS74C+GeNiK+ZvEP7L&#10;2rRSmTwv4j0+9t3kun+y63FPYXNtCpU2UCXdkk6XDkFlkdordQQpAwxCeXXHwN+KdtDNcSeE5njg&#10;Xc62+q6HdTsBx+4tbW5eWQ+ixox9qowfBz4mXFytqnhDU1kZ3QNO1nbW25AS268uJUhA44YyAHjB&#10;5Fdhon7OXxE1KZxqcOleHIYpYFZ7/UYL2WeKRmE8lnFo5uVYxheVmliDFlCkjcV+kPAPwL8KeCp4&#10;NTumfxHr1vJHNb6hfQpBaafPDM8kNxpumKziOQZjPmzSSsroHiMZJFe2UUUVT1GxttVsL7S76MzW&#10;WpWNzp97CJZIjNZ3sDW1zEJYWV13RsykowI6g5r8utQs9Y8C+LJ7VmNtrXhjWUeC4MLeX9o065E9&#10;jfwxXSDfFJtjmiLJtdCpwVav060DW7DxLoml67psm+x1WygvIAXikkh8xR5lrObdpEE0T7oZkDHa&#10;6spJIJrwP9pfxMNO8Kad4at5ZFufEd+J7pVigeF9L0jbcSRSySHfG7XL2rxmNPmCSAsB8r+Zfs0+&#10;E5NR8S33iy4gb7D4ftZLWylbz41fWNRiMDeSwXy5PJtTL5qF8qZYW2nII+4KKKKqX+nafqtpLp+q&#10;WdnqOn3AQXFnfW0N3az+VKs0Ylt7hWjO11VlyPlIBHIGPmjxb+zNo160lz4P1WXRJSsrDS9T83UN&#10;NaXy0FtFBe5+0wJkMZGk+0sdw2hQu0+Lal+z58T7G5MFtpNhrEQSNxeabq+nx2zM67miWPVXtZty&#10;/db9yB/dJHNUm+AvxYUDPhVeT217wy3P/Abw4ro9G/Zt+IGoJFLqUuh6ArXPky297fPeXyW42lrq&#10;KPSo54GGCQqNcoxIIbaCGPufhL9nPwboM1ve65cXXiu+t23iG8iSy0YyR3Cz28jaVE0jSbQux47i&#10;4kikUtuiwQB75b29vaW8FpawQ21rbwxW9vbW8aQW8MECCKGCCGMBURVACqAAoGAAKmoornfFfhXR&#10;vGeiXeg65bmeyufnjlQhLmxuowfs99YzYOyWMk4OCCCUdXjZ0b8/NRtfE/wR+IBWzu0a903ZNaXh&#10;tp007XNHvUzsmtp8bopBuhmVHby5kfypS8SyV9owyeG/jb8O2LQ26x6lbSoUkYXlz4a8QwRFUlPk&#10;tE/mW7sJI8lPOhYBl8qYqfz18QaFqHhnW9U0DVIwl7pN5LaTlUmSGYRn91d2v2hI3aGZNssLsi70&#10;ZWxzXf8AwV8IweMfHunWt8sUum6RDJr+o20wRlvILCaOOCzMMscsciSXEsKzxyABoTIAwYrn7o+I&#10;vjay8A+FrzXrlWkuWJsNItxDJMl3rVxbyTWUE+1kCxfu3kmcuCI0bZufajfmhq+r6lr2p3msaxeS&#10;3+pX8xuLu6nI3yOQFVQqgKiIoCRxoAqIAiAKABm0V1kvgfxbbWFzqeoaDfaRYW0XnNea4iaFBcbo&#10;2mS30+TWWgF1O6KzR29t5krAEqhwa5Oiuu8IeB/Enjm/aw8O6e1yYWgN9eyN5NhpsU8nlrNe3TcA&#10;cMwjQNI4VvLRyCK/TDw3b6xa+H9HtdfktrjWrPT7a01G6tbiW6hu7m2jED3qzzxQOTMAJXBiG1mK&#10;5YAMdqiiiiiiiiuF+IHxB0X4e6KdT1Q/aLuffFo+jwyKl3qt2iglFZg3lwxkq085UqikDDyOkb/n&#10;j4x8c+JfHWoLqHiG/a48lrgWNjEPI0/TIbiQO8FjajgZCojSOWkdUQSO5UGv0P8AhlpkOjfD/wAH&#10;2UEMkA/4R/T7yaKXf5kd7qcI1S/3CTkZnmkO3tnA4FfP37VFvclfBNzjdZxnX4Cy2zbYLqVbORVm&#10;uwxU+aiHyoyqkCNyC2SF+XfDniHVPCur22u6NNHBqdnFex2s0kSTrC19YS6dJMsUmULIkzMm4Ebg&#10;CysMg7XgHwbfePvFFjoFqzQxSs9zql+Y5HSx02A77q5cxq3ztxFAHwrSvGrMoO4fp7DBBaww21tB&#10;Ba21tDFDb29vEkFvbW8KCOGCGCEBURFACqgCgAKBivgb4Sa5LrPxytta8tbQ+IdT8W6hPaoxaOIa&#10;hp17qX2dWONwR9oBI5wOK+0PHvhdfGXg/XfDfmGGbULMfZJS/lRx6jZzLfac1w4jlPk+fHGJ9qFi&#10;hYJgkEfm3HJ4l+H/AIm3KLrQvEmg3ZUq4TzreXbhgQd0csUsbf7UcsbZG5GBPOO29mc4BZixCqFU&#10;Fjk4VeAPQCv0F/Z4t9Ri+GWnvfXCzW1xqerTaREud1ppwuzBJbyDavJu0uZuC3Djn+FeN/aj0tZv&#10;D3hbWmndW07WbvS1thGCki6zYm7ecybvlZDYKoUKQwcksNoz4z8K/jPqvgExaNqEf9q+FZbpZHt2&#10;L/bdHErH7VNpLlgu1i3mvbuCrOpKGJpJXf750rVdO13TrTV9Iu4dQ03UIVntLuBjsdMlWBVhuVlb&#10;KyRsA6uCjgMCBfoooooooorL1zTW1nRNZ0hLp7CTVdJ1HTo76JC72Ul9Zvax3SRqyFjGzh9odScY&#10;DDOa/PH4g/CLxR8P5HuLiL+2NBPmSJrunW9wba3iN2LW3TWEI/0SZ98JCs7RlnEcU0jK4XymivQN&#10;F+HOr+JrWzl8Man4c16/umkSbQbfWYdN1zTzFCk0j3Nl4gFmJIwHAMto80eQw3/Ka5LVNG1bRLhb&#10;TWdL1HSbtohcJbanY3NhPJAztGs6RXSIxQsrAMBgkHB4NZlTwTz2k8F3aTzW11bTR3Ftc28jwzwT&#10;wuJIp4JYyGR0YBlZTkHBBBFfox8HviHH4/8ADCSXcmfEOj+TZa8nlxxLNI6t9k1OFIjt2XCKSwCo&#10;BKsiqgRULfKP7QXh230L4h3VzahUg8RWFtrrQxwLBHBdzSyWN8gKk73klgNy7YU7pSCpxuPmfhDw&#10;1eeMPEuj+G7FhHPqt2InnYREWtpEjXN/e7JXiD+TAkkvliQM5XYvzMAfu/xp4s0f4KeBtK0/SbSG&#10;4u47ddJ8O2E4hiW5mtogbzVtUW0EJcBmE120Sq0ssgUmMyGRfkv4b+AtW+LPinUL7Ubsrp0F4mpe&#10;KNUZoRdzy6jNJOLWzgGMzXLJJ+8C+XEoZmyfLjk/RCys7TTbK006xhW1srG3htLS3j/1cNtbxCGG&#10;FN3PyqoUc9sn3sUUVka5oGi+JdPk0rXtNtNUsJGZ/Iu4g/lStC9uLm2kGHhmVJHEcsLLIuTtYZzX&#10;zL4p/ZhtZTNc+DtfazYgNHpWuo09v5r3LGQRataDzI4lhIWON7aZyy/NIQ+U8hvv2f8A4oWl1Nbw&#10;aJa6nFET5d9Y6xpMdrcgLvLQpqUtvPx0w8KnPQHjPM/8Km+JH/Qm63/4DD/Gup0/9nz4oXl1HBc6&#10;PY6RE6s7X2oaxpklrERGZEV00qS6nyxwoCwnkjdtGSPefBX7N/h/RZrXUfFV83iS8i+zT/2bHALb&#10;RIrlUEksc6OWku0SQHZ5nlpIoxJCQSo+jre2t7SCC0tYYba1tYooLe2tokgt4IIUEcMMEMYCqiKA&#10;FVQFAAAAAqWiiivzi+NXg+28HePL+2svJTTNYhj1/TraEKosYb6eWKex8qKOKONI7iKZYI4wwWDy&#10;wWLhgPsT4I+KZPFfw90uW4VxeaI58OXkpVlW4fSreJrSZHeR2dmtpbczO2MyeYQoUrXrNcR8PvE6&#10;+JPAfh3xHdzOrz6Uo1O8vEt7RWvtNL2Gr3brE3kpE08MsiN8o2YJVDlV/OG7m1Dxp4ruZ7e3j/tT&#10;xVr80lvZRyqkQvtb1EmG1jnuGAVA8oRWkYADqQOa/UTR9MttD0fS9Fs2ma10nT7LTLZ52Vp3gsLd&#10;LWF52RVBfagLFVUEkkADitGiiiisKbxFplv4itvDNzJNbalfacdR0s3EXlWeqrDJJHf2mn3ROJLi&#10;2RY5Z4OGEciOu5Q5TdrnbTxf4XvtYu/D1nr+k3Ot2MrxXOlxXsDXazRKWnhjjJHmPFtYTLHkxkFZ&#10;NrV0VFFFFFFfMf7Qvw3h1XSZPHOkW0Eeq6PFnXlhhuGuNW0oeXDHdMIQymSyUFnkdVJg3l5MQxJX&#10;Gfs7fEldPuz4C1m4VbHUJnn8O3NzcOBbanKQZdHjEgKKlycyQqCo8/coDvcDHH/tBeDP+Ea8aPrV&#10;soGl+L/tOqxndkxawjr/AG5CRLNJK2+SRLreVRAZzHGuIjXuXwJvNN8M/CLUNf1CTyrOPUtb1e/c&#10;TQTt/okEVoI4oVIKO6wIqQudzsQVOHQV8ceLvEt54w8S6x4kvlCT6rdGVIQYmFraRItvYWQkijiD&#10;+RAkcXmFAz7dzZZiTzdfS3gD9n281G1fX/iBczeF9GtR9rfTpjBbX9xYQ2jXFzdajdXDhdPij+Qt&#10;5sZk2iUOIMJI2T4k+LemaNb3Xhv4Q6PB4U0lnlt7vxHCp/tzXLdUZIJEnulNxCqNLO0Us0rzqpQo&#10;bchkPg9zc3F5c3F5eXE93d3U0lxc3VzLJPc3FxM5kmmnnlJZ3ZiWZmJJJJJJqvXvPwV+FA8eXkmt&#10;61tHhXSbs209ukpW41fUFhSf+z0MTB4oo0kjknlyGIKxx8s7xffVvbwWkENrawQ2ttbRR29tbQRJ&#10;Db29vEgjhghhiAVERQFRVAAAAxgVLRRRRRRRRXnXxO+INp8PfDM+p5tLjWbo/Z9B0u6klAvbvcgn&#10;lkW3+cw26N5suCgPyxeYjyoa/Ni/vrvU7281K/na5vb+6nvLud9oee5uZDNNKyqAMsxJ4AAzxXV/&#10;DaSOP4g+CWliEynxPokaoTt2yzaikUEufWN2WQfSv1BrlPF3gnw145soLHxJpyXqWkk0tjcJJLbX&#10;djLNF5Mr211AysA2FLxMWjdkQurFEx4RdfDP4AeDH1IeJNbS9uLbyTNpup+JGbUrHzdksawaT4eF&#10;vdOWRgfmjk+U7uAQ1fQ/hmfQrrQtNuvDVtBZ6DdQvPpsFtpcmjW/kSyu/nQ6dNDAY0kYmRG8pQ4Y&#10;SKSGBPzx+0r40trTRbTwRaXD/wBo6pPbalq8KRI0SaPbO8lrDNLIDteW6SORBEdwWH5tquofwD4M&#10;eLIfCPj7Sru9mW30zU1l0PVLiT7OiQ22oMpt7iae6eNIoorpLeWeUuCsSucN90/pDXzXrlj+z546&#10;1PVo77ULDQPEELSxahdStfeDL2K8S9Y3Zmt9bit7Wa7MpdZzLBJN13fdBXuvCvwT+HvhW5s9QtNO&#10;n1XU7K4Nza6lrN417LDKpBhkS1gWK13REbon+z7lPzBsgGvWq+IP2obhG8YaBbBMSReGknaTj547&#10;jVbmONM9flMTH8a+Zq+1/wBnn4mDVLKLwDq7AX+lWksuhXs11lr7TYm3PphjuG3NLaocxCLINupG&#10;xBAWk+oaKKKKKKKKK5zxX4U0Xxno1zoWvW3n2dziSKWMql3YXaAiC+sJ2DeXMmWw20qwLI6tGzof&#10;zP8AF3hq88H+JdY8N3zCSfSrsxJOoiAubSVFubC9CQvKE86B45fLMhZN2xvmUgc1Wjpuqalot7Dq&#10;Wk311p19bktDd2Uz28ybhtdBIhHysMqynhgSrAgkV9R+FvG3gn4w/YvCfxK0Wzg8VSWi2OleK7V4&#10;rG41O+/fRW0Mc0KR/Z5/3okhtZDLazT7v3Ss0UDeVfEn4PeIvAE0t5GkuseGf3bxa7b25UWnnOsI&#10;t9WhQt5DCRljSQny5NybWDlo08gr6R/Zz8cHRfEc3hO/uAml+JMtY+awWK31+FAINrSSIqfaogYW&#10;2ozySrboMDOeM+PGP+FreKv+4H+vhyzJr6Xt5Y/gL8H4Hkhhl8SXMqTSWk7XDwXPirV4w0lvK1nL&#10;PHss7aII7RyxxzrbZVkkmBr5e+Hng3U/ir40f+0JLySzlu59X8VazFFETEtw8lyyMzMiLLdygxRh&#10;ASoLyiJ0icV+j8Ftb2sENraQQWtrbxRW9vbW0UdvbW8ESbIoILeIKiIigKqKAAAMYqWiiiiis3WN&#10;Z0rw/p1zqus31vpun2qGSe5uJNqqP4UQD5nkb7qRoCzkhVUtgGt4e8S6F4t0yPV/D2ow6np8k0kH&#10;nwrLE8U8JAkguLe4VJYnAIYJIikqVYAqysW+J/E2keEtJm1jWZ2it0dILe3iXzr3Ub2UH7Pp2m22&#10;QZbiUghUGAACzFURmXe4PqcdPf8APv3+vWkoooor4e/aZ8Ox6d4q0nxFCsMaeI9NeG6RXneeXUtE&#10;MdvJdTJJlFRraW0ijEbcmNmKg/M3rH7NWvjUPBN5ocs6Pc+HdXmWO2WJkeHStVX7daySS4CuZLn7&#10;bjDllC4YKNpPzr8edfGvfEnV1hmhntdDhtdAt3iSRCrWKmfUIZvMALNFeTXMZYKBhRjIG4/X3wU8&#10;Op4c+G/h9AsIutZg/wCEivZbeW4kSeTWUE1kzLcgbHjsxbQyKihNyMV3kl39VoooorH1zX9L8OW1&#10;ve6vcmysZ763sWvnhlazs5rslLeTUbiIMlvCzgRmeYrGGZVZxuFbFc/qnirw3ompWek6vrul6bqW&#10;oQvc2drfXtvayzQpJ5AkzKQF3vuSHewMjK4j3FH29BRRRRRRXmPxX+H0HxC8LvZQmOLWtMaW/wBD&#10;ujFbl2uUhZX02WeQBkguhtV9rqA6xyMH8sIfjP4VeOr34Z+L5INUhe20u+uItH8UWd7FeQz6aILv&#10;y2vzaxKZRcWTGTMTQuxQyRhQ7K6e3ftL+DFn0/TvHNmjmexeDR9XCIzo+n3DO9heSybgE8qZjDkI&#10;S/nKNwCAHH/ZXsbSS78a6m8W69tLbQrC3m3EbLXUZLu4u4tvQ73tYDkrkbeMZOfLvjb46PjPxldR&#10;2lws+g+H3m0rRzE0bwXDIwXUtSikhlljkWeZcxSowDwLCSqturxyvZPhx8GPEXj9YtSd10Xw00s0&#10;R1e4jE011JAMSR6Xp+5Gmw+EaYssYIcBnkjaOu/8R+OfAXwvjTQvhTpek6pr628i33ja6CatPY3E&#10;sAtWFlfSArNMwUTOsBW0RiAIpC0iJ87a74h1rxNfyapr+qXeq30m8eddzNJ5MUk73RtbSL/VwwrJ&#10;I7JBCqxpuO1V5FYtd98NvA918QPFNnocJMVlGv2/WblZYopbXR7eeOK7ktzMG3SsZEiiUI2HYMy+&#10;WrsP0j0LQdH8M6bb6RodjBp2n2w+SCBT8zMAGlnkcl5JGx80khZmPJNa9FFFFFFFFZOva3Y+G9F1&#10;TXtTl8qx0qzmvLg+ZAkkvlJmK0tvtDxxtLM+2GGMsN7sqjkjP5m+OvGF/wCOvEl/4iv1aH7Swisb&#10;ETyXEWmadB8trYwu4UHaMvIyogeRnk2KXIrj6/WnSb2y1HStM1DTY1i06+06yvbGJEjjSGyubZZr&#10;WJY4/lUBGUBV444qLWtD0bxHp82l65ptpqdhOrBre7iEgjd4ngE9vL9+KZUciOeIq6E7kYNzXgWu&#10;/Bv4KeG7xdU16/fRrN45podGvPEYgs7tLNlmuUs0lzfzMFIRo4bhnIZQo3srV6X8NLv4eT6Pc2vw&#10;3ijXSbK62XcsenazbLLezL5xWa/1mJJLmVUI3Zkdo08sHapjFV/i940tfBvgnV5/tRi1jV7O40nQ&#10;oYbmW1vGvruP7PJfW0sSOV+xo5uSzBVyqx+YjyRmvzp0bVJ9D1jStatUhlutI1Kx1O3iuA7QST6f&#10;dJdRRzCNkYoWUBtrAkZwR1r9T9D1rTfEej6frml3C3Nhqdsl1bSKyMVVuJIZdhYLJEwaOWMnKOrK&#10;eQa8l+IF18FdZ1+Lw/48ms4vEFnFDDDPcw6zpbQwXcf2q2Da7bpFAYB5rOFlnaJHZ+A+4HP8N/Af&#10;4Ty/8Tmylu/FWn3JkNn5utw3mlRvFc/M1tNoqw+bsKNCVllkXlgylhke9W9vBaQQWlpBDbWttClv&#10;bW1ukcMFvBDH5cUMMUeFREUBVVQAAAAABXzv+09j/hAtIGf+ZvsDjByR/Y1/zXwpX0L8BfiY/hXW&#10;U8LarNbx+G9fvGcXMysr6XrMkAgt5xJEjExXJSK3kWTCISku+NVl8z7zoooooooooqC4t7e7t57S&#10;7ghurW6hltrm2uYkmt7i3mQxzQzQyBldHVsMpyCCQRivzs+Mvw7XwB4m2afG6+HdZWS80TfM072/&#10;lbft+mvJJ87fZ3ddjPuPlvHud5N5ryGnI7IwZSVZSGVlJDKwOQykdCOxr6O8HfGew1Owbwn8XrNf&#10;E+hSi3jstXns4rq/0x1tzpxmvfLCzOVhd3W+hJu0becytIDG34mfA2TRbO48XeCLga14Wlj/ALRa&#10;yhkFzc6Xps0IuVu7S7DMLyzAyRID5ixlGbzVEkw+ca9H+FPjQ+BfGenatK+zS7rOla6Nm4f2ReyI&#10;Zp8rFLJ/o8iRXO2FQ7+X5edrsD7r+1UQT4DIwcr4myeCTn+zyDu/l2HUdav/AAB0bS/CHg7WviV4&#10;huLayt79JYoLuYKxtdG065aCfyyoMhkubseX5Cgs5ji2BmdQfnvWNU174v8Aj+Jo4yt9r19badpd&#10;m0l1dWuj6erbYo3eKN3WC3j33F1LHCBnzZvLGSK/QjwZ4T0zwT4esNA0yKJUtoke9ukiMT6nqLIq&#10;XmpXAZnbdKy8BnbYu2NMIiiupoooooqK4uILSCa6up4bW2topLi5uZ5Uht7e3iQyTTzTSkKiIoLO&#10;zEAAE5wK53w7418L+LLnVrXw7q8OrS6JPHDqLWsdz9njeZ5I4Wt7uRBFOj+VJtkgkdDgEMQyk9Dc&#10;XNvZ2893dzw21rawy3Fzc3EkcFvb28KGSaaeaUhURFBLMSBgEk4qhoOtW3iHS7XWbGK7jsr/AM6S&#10;za+tpLOa6tEuHhttQjtpcMIblFE9uXAZ4nRiq7iBq0UUUV87/tKeG11TwVbeIY/KFz4Y1CNpGkkl&#10;Rjpusyx6fcxQxKCryG4+yN8+Nqq5DZOG8u/Zf1o2viXxFoR+ziLVdHh1ASSSbLhrrRrsRRW9spYB&#10;g8d3NJIu1mxGCMKGr65/4SXTv+Eq/wCEO23X9r/8I/8A8JLny0+xf2b/AGj/AGXt+0b93m+Zzs8v&#10;bt+bOeK+aPhxrjf8M8+Ok1Kcm10uPxVomnKqIDEmqaTFNBCemQ15fOSSc4b2Aryz9n3RBrPxJ06e&#10;VbSWDQbHUNcmhu4lm80xxjTrR7dXVlEsVxcwzo7Y2eXuVg4XPXfHzx3rtj4+/szw74k8QaTFpOja&#10;bbaha6fql/YWjalM8upNKsVrKEcmCe3VnK5ONp+6K9h+BHxJ1vx3p2s2XiJre41PQpbF11KNbe2m&#10;v7XUzOVSaxgREDQGIoZYwFZXQMgcM8vvdRXM8Frbz3d1NFb2trBLc3NxcSpFBb21vGZbieeV8KiI&#10;ilnZiAAM54r5h8aftLaRY+ZZ+B7D+27gKmNZ1SO5s9KQkRSnyNPIjup+DLExkMGx1DL5qHn511z4&#10;v/EfX5lkufFWp2SRtcNFb6LN/YkMSXBGYXOl+U8yqFCobh3YDODlmJ+lfjFdDWvhH4S8aS3kOkeI&#10;LZ/C/iHS7iFBHftf6tYrLc6fpV7EUkhI3/bd0f8Az6r8oKqUX4PfHEeJJYfC/jCW3t9bfyYNJ1bH&#10;k2+suFWMWl4CdqXjsNyFdqTE7AEkCrLxXjf4V6tYfGLw3d+HtYjhm8Z6/qXiOxuruBLifRdS0eVd&#10;e1mSS3KiKeNN3nWyMRv/ANTIPl82T7Mrk18d+EW8RW3hOHXrG48QXT3sS6baGS8eKewR5by3vJrV&#10;XjgkjWKQmKeRGyuNuSBXWUUUUUyWKOeOSGaNJYZY3ililUNFLHIpR45I34YMCQynPGQeDX5n/ETw&#10;vdfDrxze6dYzXVtFa3Nvq3h++R5ILpbOWT7RYzQXEbb99vIrQmUEEyRlhjjH1n4oV/jD8EY9XtrH&#10;drH2RNctbWNbpAmtaHNLZ6vDYWts8zSCZFu4bOOQuW8yMvtflflQeO3t/hSPAlu4E1/4ru7/AFIp&#10;FGhXRra1tLmyt5mMP71pr3fIJRMJEFuEIMbqB5lX2b8Hvg5beGrVfH3jyKO3vLO3fVNO0y+UCDQL&#10;a2jNy2saur8C5VFMkcTD/RgN7jz9ot/EPit8VtT+Iepm3tzLY+F7GVv7M0zdta5ZflGp6mF4aZh9&#10;xPuxL8q5YySSeQ0UV+pPgHw6fCXgzw54ekUpcadpyfbUMwnCalds1/qiRyLwyfaJZSmONuB2zXX0&#10;UUUUUUUUV+efx78VSeIvH+oWMd0J9L8MgaNYxx/akiW7jUPrUjw3B2ib7Vvt3kjUB0hjALBQ58Tq&#10;7p1/d6Vf2Wp2EvkX2nXdtfWc+2N/Iu7SZbi3l8uUMjbXVThgQcciv1P0rxJpGseHbPxTbXUUOi3W&#10;mjVDc3c1tGtlbLD51yt/JHI8cb25VkuB5hCOrAn5Sa+FfiR8b/EPjOW403SJZ9A8NCW5jit7Waa3&#10;1LVLSSH7NjW7iF9pR0MhNrHiMByshmKJJXmPhHw3deLvEujeG7NjHLqt6kMk2I2+zWiKZ7688uV0&#10;D+TAkk3l7gW27VyxAr9EvH3jXRPhp4Wa6KWsE62zaf4a0a2t0WOe9htttnbx2kDRiO0gwnnspVUj&#10;wqZdokf83NX1fUte1K91jWLyW/1PUJjPd3U5XfI5G1VUKAqIqgJHGgCIgCIAoAGZX2Z+z38URew2&#10;nw91trmW/gS4bw5fOXuEnsLW3+0vo8xClozbRRySQOzFDEPK/d+XGJPNf2i/CY0LxpFrdtbpDYeK&#10;rZrs+WLSKP8Atix22+rKlvAA4LK1vcySSLmSSZ23M2/b5t4N+IvizwLceZoOpyLZtI8lxo12ZLnR&#10;rp5PLEkktiWAWRhFGpnhZJgo2hwpIP6G+A/Gem+PvDdr4g06N7cs72t/YyuJJNO1GBVNxaNKmA4w&#10;yyRuApMboSqMSi/CHxp8UJ4q+IOtXFvM0+n6SY9B01njtkxBppZbtkkti3mxyXj3MsMrMWMbrnaM&#10;IvlFbPh/XL/w1rel6/pcnl32lXkN3AC86RTCNsTWlwbZ45GhnTfDOiuN8bMhOGNfqpp9/a6rYWOq&#10;WUhmstSs7a+s5tjJ51pdwrPbybJArAMhU4YBh6CrdFFFFFFFFFfIX7Ufh5t/hnxZFG7Lsn8OX0zT&#10;x7EKs+p6RFFbk78tuvWd1UgbVDYJXd8iUUV9l/Bn4v2/iC3TwF46liuru6iew0vUtTxcw67BcAxt&#10;ousG53BrhwdkTSZE4xG373b5/l/xk+Ds3gadtf0JZLjwje3IjEbO0tzoN1OS0dlcM5LSW7YIt7g5&#10;IP7qU7/Lkn8Psr25029tNRsZTb3lhdW95aTqFLQXVrKs8EqB9wJV1DDIwcV9F+CCvxb+NzeLRZPp&#10;dhp407xJc2kl5JcSwz6JZW2nafBDexQIrs12kU211jBhWQAllAPPftAeMR4m8by6Vayl9M8JrLpE&#10;P39smqFw2tzhZY42UrKq2pGWU+QHRir19TfBXwQPBfgqyN1AItb15Y9Y1kvHsuLczxk6dpknmQwz&#10;J9nhK74ZS3l3D3BVirV67RRRRWD4l8UaD4R07+1/EWoxabp/2iK1E8kVxcvJczBmjhhgtEkkdiqM&#10;2EU4CsxwASLul6zpGu27Xmi6pp2r2qStbvc6Ze299Ck6IJXgeW1ZlDhWUlCcgEHGDXzz+0loOr63&#10;ZeBl02SNkm8RS6Glg90YPtmra6kaaO+2XEGI/IuEaSR1KCTj5S5HfaZZ+FPgV4DIvb2V7eGZ7q8u&#10;Gwb3X9duYVQx2Fiz7VZ0iVIolYLHGgeV/llmPzn4R8a6j8T/AI3eFr/XIUGn2s+rzaLomTPZaQln&#10;o9zf2rJuC+ZOJYYppbkqCzopCpGkccdz9oTxLrGjfEK1/wCEf17VNKl/4RPS7fUf7J1G809zImqX&#10;t1FBcm0dN+EkSRQcgBuO9ZHhz9pLxtpbqmvwad4ntPNlkkaWGPSNT2Nb+XFDb3enIIFVZMOd9pIz&#10;Asu4ZUp9aeCfiV4T8fwSNoN5Il5CrS3OkX8aWuq20SzeUJ3t43kR42ynzwyyKu9VYq52V3lZ2s6r&#10;Bomj6rrV0kslrpOm3up3EduqNO8FjbNdSpAkjKrOyp8m5gM4ya/ObxD8YfiH4iuzcy+JdR0qJWkN&#10;vY6BdXGj2lukhB8r/Q3WSXbj5WuJJGGThuTX078ZnsfHPwas/FtiyxxW0mieIoIYjHeun2xv7IvN&#10;LmuYyArW7XLecVHDwlWUclfNv2XNUeHxH4n0URRtHqGiW+qPMS/mxyaPfC0jhRfukOL5mYkZ+UY7&#10;14ftHjrx+VVnsF8YeLz+8EP2h7GPX9Z5fyTIu8xCbO0yjOMbx1r6z/aO8Z3OgaRoGh6LquoaXrV7&#10;qLapJNpOpS2NzDpdlay2ZhuTaukvlzyzKYsgoxhfnKVyXwJ+LfiTVfEVr4M8SXtzrUGoWt2NKvbh&#10;Vm1G1urK2fUHS7viyvLE8Uc2XlEkgcINwTdj7Aorwjxx+0B4R8LSyWOkg+K9UjKeYmnXUUWkwFlR&#10;mWbWFWVXbaxOLdJQGDRyGNwcfL/iD46/EjX1niGtLolpOsSta6Bbpp5jMTBw8OosZL1CxA37bkAj&#10;K42sVP0H4MvW8Ufs++IV1t/tk1vpfjMXF/qssuoST3kbT61b6ndPOJH3wyyI6sAzgxq4O7GOB+Cn&#10;xrXRltvB3jG6b+ycxwaHrlw+4aQCQkemanI5x9jxxDMf9R9xs25Bt+k/aN+HourY/ESxnRGsLaw0&#10;/WbNxgXEEt4LWyv7ZwDmQPMkbqeCu0jBQh/pLwxp17o/hzQdH1K4gu7/AEzR9O0+8uYGleG4ntLR&#10;LeSWKS4VXcFgSGcBm6lVJKjN8T+PPCHg0wL4l12z02W42NDaFZ7u/kikaRUuRYWSSzCEtHInnGPy&#10;9y7d27APXUUUUUV8LftGeCDoniWHxZYW3l6V4mLfbjDCVgtdfgTNx5nkxJEn2uMCdd8jSSyrdOcA&#10;Zr1r4LatZfEL4Y6n4K1qV5ZtKtptAugpLXK6LqEL/wBjXkMtxEYVeHEsMAG8obdGYDcufnvwv4tv&#10;/hbH8U/DDSQx6vd2h0e0vrWS+SSPWtJ1N9IeXTrqFUaPbBdXd3FJIqHdDGMhmAPjVfQHwZ+Ds/jS&#10;4h8R6/FJB4TtJz5cJDxzeIbiByr21u2QVtkdSs86n5mBijIcSPD0nxn+L8c0dx8P/BDR2OiWUR0v&#10;V7+xVLeK8it18htE0pYQqx2Uajy5WTHmgeWmIAfP+W6KK+9v2cPDdtpngRtdGx73xRf3E0so8xWj&#10;stJuJdMs7RgzMp2yJcyh1QEiXa2dqmvoKiiiiiiiiivkv9p7xbNDFovgq1leNbuP+3dYA85DPBHM&#10;1rpVsXRwjxmVJ5ZI3Q4ZIWBG3n47or9Hfgh4kHiX4c6Kzoq3Ggj/AIRm5EcTpDnSIIxZtGXZixNp&#10;JbNI3QyF8BQAB458Zfjhqlpql94R8GXEmnf2fJdWGu62kai9kvQjWt1p+mGQZgWEkq9yoEplH7pk&#10;VN83ydc3Vze3E95eXM95d3U0lxdXVzLJcXFzPM5klmuJ5SXd3YlmdiSSck5r9JPCGlaP8LPh3ZR6&#10;tNbaZDpmnjUvEV7KYW36reBZL3Mlsimc+ay2tqArSOqxRDc2M/B/xB+IGtfELWm1PUnaCyt2kj0f&#10;SIpGa00u1kIyqdA80m1DcTkBpCAMLGkcacFXv/wO+Kj+DtTi8M6s0B8Ma3qMZNzPJHbtoeo3AW2G&#10;oNdSlU+zPiMXKyMAgUTIylXWb1X9prwmt5o2k+M7WNmuNJnXSNSKQbt+l3zGSyuJ7jcNiQXGYlUI&#10;dzXP3htw3yJofiDW/DV8mp6Fqd5pV9GV/fWszR+akcqz/Z7qI5SaIuqF4ZVZGxhlIr73+D/xWX4i&#10;2V7a6nb2lh4i0rZLc29tIEtb+ynkZI76wtriR5wImAjuQSyqzRnf+9EaeOftPeKEuNR0Lwja3TMu&#10;nQy6xq0EU8MkAvLxRb6ZFcxRksk8MKzSBXAPl3CMMh6+UqK/Sz4Q+Kf+Et8A6FfzTtPqNlCdG1Vp&#10;J5bm4a+0xRAJ7meUbmkni8q5fOeZMZJGa9MooooooooorxP4/wDh6LWvhzqV4tvcT3/h+e11iy+y&#10;xq8iRfaFs9S+0ZRm8hbaSWaUIVwY0dm2oQfzzoor3z4OfGKfwRcR6Br0stz4Ru5TtbDzTeH7iZt0&#10;l5aRplmt3Y7ri3XnJMsQ8zek3pHxx+FOnX+nXPxG8ICDJgTUdcs7ANc2mrWs7CR/EOntbblDhWEt&#10;0VxFJGGnyJFdpvjuvWW1vWfigPhh4CWFzc6Gk+iJfx2yzSG3u7qOP7S9rbBP3Njp9tAXYncRHJI7&#10;ZJavX/2jPEEWiaX4a+G2iI9lpsVha6hdwJJclf7Nsc6doWmi4klYyorQyyTJOrkukDhtwNWv2aPB&#10;USw6h46v7YmZ5JNJ0AzQMojijUf2pqFq0i4O8kWqyxtkbZ4yfmIr62ooooqpqN/a6VYX2p38vkWO&#10;m2d1f3k+15fJs7SFri5l8uIM7bVUthFJOMAE4FYfhzxp4U8WxJL4d13TtTZomne1inCalDBHObdp&#10;bnS7jZcQrv4BliG4FWGVZSeU+M+kXus/DXxLbWV2lo1raDV7oSj93eWWjyDU7q0Z/LdlJWEvHswT&#10;IqqzBC+eL+DPhLSvhx4JufG2varao/iDSdN1q8uWi/0XSdGNubuwtIJHj8555PPUzqmRJJ5cUaOY&#10;xJL4B8SvjJqnxAu5NDtpm0TwY2oQ4hSMtd30EMoEN5rBjOZApBnS1jwitsDeY8aSD2z9o3WpfDnh&#10;7wbpmhTPos/9qT3Wny6RLNpklja6RpTaYbayNl5axxCO9Ee1SMLhVG3NeE+Gfj18Q/DwihuNRi8R&#10;2MUTxLba/GbqdfNuhcyTjVYmju3kA3xxmeaRFVtuwhUC/VPw++N3hbxy6WFx/wAU5rzKgTTtRu4D&#10;bXzyXItooNI1BvL8+U7o/wBwY45CSdiuqM49mor4L+LHxg8a3ninXNB0vVLvw7pOhaveaXFBo901&#10;rd3U2lXMtlNe3Wp2wSY+c25vJVxEqiMbWdDK/ufw0ml+I3wVv9HvrybUtTlh8R+H7rUNc36iw1SV&#10;pNQ025ea68yST7Olzauj8tGVGzBQGvlr4Lahb6Z8T/CNzclhHJfXWnrtxkz6tpk2lWgOe3mzJu9u&#10;nNfQv/CR6l/w09/Z29Psn9h/8I5s8sb/AOzP+Ed/4Sry9/Xd9s+fd12/LitVv2nvAZJzpHi45Zic&#10;2OjZJbrnN/msvVP2pPDsccDaN4a1zUrglhOmrXNjpEcagDYYprVr4yZOcqyJjsTnj5h+InjZ/iB4&#10;km8RSaRZaO0lpb2gt7RjNNKtsCsdxqF4yoZ5trCMSeWuI0jQL8mT9b/s5eD7vw/4Uu9fvTJHN4uk&#10;s7i3s2EieTpmmmaPT55Y5UQ75zNLKpVnRoWiZTksB9D18WftIePLy51hPAljdyRabp0Frda5FGGj&#10;N7qNyou7S2uGx88UMJimRVbYZHy4LxJt+WqK+nfj3LPo3hj4W+CZ7xDd6R4fil1ixt3L27T2Wn2u&#10;kWF4shA3DfHfJEwA43Ejnj5jBKkEEgg5BHBBHQg19feCfGeq/FWz8EeHi3l+J/BHi3QPEeqX0s1w&#10;IdS8KaLaS2l5qMt0xkke7kklitpoj/rHnR8iIzeR5x8V/jLrPizVNS0nw/q13ZeDVYWsEVtGbCbW&#10;EW3e3vLi/mU+c8M5lkC2zMsZiEZkhEoJHnXw7vn03x34OvEuTZqniTR457jzTEq2dzfJa3ySyDpG&#10;8Lukmeqkg8Gv0Q+I8XiObwN4kXwnNPb6/wDYN9k9pv8AtjxxTpJqEVl5as4nkthLHB5Y3h2XYyth&#10;l+R/g/8AFzxZaeLtH0LXda1DW9G17UV0+VNTkk1S9tr7UQltYz219dP5yKJhEskbSNGsbSsI/MIY&#10;fdtFFFfMv7THhVb7w5pviy3gVrrQbsWWoTottG7aRqjiOJriVsSSCK68pIo0YhfPlfbyzDE/Zd8R&#10;oYfEnhKZoRIksPiKwURz+dKsippuqvJNzGFj2WexCFbLuRuGdnzz8TfC48HeN9f0SKLybBLw3mlK&#10;ouPKGl6govLKKKS5JaQQo/kNIWbLxsM5Br2v9nr4Zf2jdQfEHWVU2OnXVzBoNhNa+YL2/gj8p9Wk&#10;a5QoYrd2K27REsLhC26MwAS5fx9+KD6/qUng3QryYaDpUpi1pkQwpqutWs5V4N+4mW2tSq+WCqq0&#10;258SKlvIPmuiiug8J6db6v4q8M6Rdhzaap4g0bT7pYziQ297qMdtNsJ6Haxwa/Viiiiiiiiiiivy&#10;4+IgC+P/AByq8KvjHxOAMk4A1qYDJNcdRXrenfEu5svhPrXgDdL9ou9YtfsVx586+Tod0Te6raQp&#10;EoVR9ogQMrufNW6lG0BDnySvqD9mDQobvxD4i8QTeS76LplrYWscltHKyXGtzO7X1vcucxOkVrLC&#10;dgyyTMNwXKtb/ai03VxrHhrWHaWTQm0ybTIEU3LQWerR3Ul3cvIpUQxvcwvCEIcvIIGyMRCvDvAH&#10;gLWPiFriaTpgW3t4lWfVNVlQvb6XZ79nmsgKmSVz8sMKkF25JVFkkT0H4kfAnUfAWhDxBa63Hr+n&#10;wzpDqg/s46ZPYJcSLDZ3KoZ7gSRtIRE/zKys0ZCurM0fmngC1v7zxx4Rh0xDJff8JFpE8BFu1ykX&#10;2W/S6kupYUBJihRGllJ4CKxOFBNfaX7RGgRax8PJ9TVUF34a1Cz1GJls1uLiW2uphpl7aJcbg8Ue&#10;JkuZSNwPkKGXo6fn7XrPw0+I8/w/svGiW6r9p1rQoo9KlC5mh123ufs1hODIssWyGK6uLl0ljIkM&#10;SR7l3c+TUUV+oPw1a4k+H3gprq3W2kHhfRUWMNuDW8VgkdncbueZYhHIfQkjjpXb0UUUUUUUUV4T&#10;+0XpR1H4bXN4J1i/sLWNL1VkKFjciaRtE8hGB+Ug3okLHIwm3q2R+ftFFKCVIIJBByCOCCOhBr7+&#10;+F3jjTfi54S1Dw34uSwvdZgtzaazYPmI6vpp2C31uGFAnlv5hVZGt2PlTKsieUJIUHx78R/BF38P&#10;/FF3ok/7yylU3+i3TTxTyXejzzyR2klwYgoWZSjRTKY1+dCVBjZGb6T+DFtF4G+Enijx/MbP7Xqc&#10;GpX9qbi6aKGWHQkmsNJ0+5EuxVkmvftCKse4yCSNQS+EHzv8MPDUvjnx/pGn3ouLy1e7k1fXZpIZ&#10;r4SWVlm8uhfyBgVW6k2Wxmd+HmX7zEK36YUUUV5P8ZfHGpeAvB39paPFE2qahqUGjWl1Nslj06S4&#10;tprt7/7LIrLM6JAypG4Cb2DvvVTE/jn7OV/421vXtc1fWNU8Q6r4fi0iXT/tOq6pf3lk2uvdWk0E&#10;cKXcjK86WsbhmVSY0ZQxXzE3af7UmqSxaP4S0YRRGC/1PUtTklPmGeOXSLVLSCKM527HW+kL5UnK&#10;LtI53fJGh+Idb8M3yanoOqXmlXybVM9nM0XnQpMlz9mu4+UmhZ40Z4ZVZHwAykV9oWvji28d+FPD&#10;HxB1yzt7HRfAfiC/1HxXpyyAG617S9Ab/hH7nQDIwZg13d25it5p0Ad/KczBBI3yj8QPH+s/ELW3&#10;1XUz5FnBvi0jSI5We10q0YjKIzAeZLJhWuJyoMjAYCRrHGnNaFqsmha3o+uQxJPNo+qWGqxQSFlj&#10;nk0+7S7SKQx4IVtu0kc4zivcf2mLe3h+IFhNDHse88Ladc3Lh3fz511G8tRJhyQmIoo02qAPlzjJ&#10;JPzxWromtaj4d1Ww1rSbl7TUNNuEubaZGYYdeJIpVBG+ORCY5Yz8roWVsqSD+pPhzXbXxNoGka9Z&#10;tH9n1bTrW9Ecc8VyLeSaINcWcksJIMsMm+GZf4XVlYBhirOsaXBrWk6rot40yWmr6de6XdNbsi3C&#10;29/bPazNA0isA4RiVJQjdjII4r8tvE3hzU/CWuaj4e1eONL/AE2ZY5TDIJoJo5Ylnt7mCQAEpLGy&#10;SIGAYA4dVcFR9HeFv2lLfR9O0rR77wRaW9nZxpbSy6Bfm2t4bVZDtaz0i8jc7xGcMHvf3j7mLDdg&#10;egt+0/4DJP8AxKvF7cABmsNGDEdfmH9oHjrwD/Oqd7+1D4RjtGOnaB4lu7tWHlW98NM0+0IOd7Nc&#10;wT3LKw9oWznkjNeDfFH4wSfEq006xPhnTtHi0+5N0l21y2p6qJGjeGW3gvzFAI7eQMjTRCIl3jjY&#10;t8gFdf8As3eDLjUvEs/jKdXi03w7Fc2ljIr7Rdazf2htpISrRsHjhtZZHlxIjK7wkblLCvuGvn39&#10;ofxtdeGfCttoWnM8V94te8s57kRKyRaNawquqRpIXBSWYzwxL+7dfLMvKSBGr4Jor6hN8PD37Mtq&#10;sTzmbxfrlxYLJDIYTaY1iZ7hHKjLxyW+nvG6g8+bg5GVr5er6D8A/Em71Twtq/wq163TV01jRtQ0&#10;vwbdXTRNJa6zJaEaHo9zJdsE8r7SsX2KVjmCXaufK2G37L4v/FbxV4di0nwHp2rLFr1loOlnxnr9&#10;j5ovJtXudOUz2lhPNDF5SspS6NzAA58xFVoSkiN8mO7OxZiWZiWZmJLMxOSzE9Se5r9V/Ceo3es+&#10;FfDWr35Vr7VfD2jandukYjVrq/06K6neOEcAF2JVR0BAr4N0z4lfEr4d+LpI/EGpa5qc2nT/AGLW&#10;fD+v6reXsFzbMyyukEt0ZlidlCyW15ACMFWHmQuyP+h0cqTRxyoX2SxpIvmRSwybHUOm+GdVkU4P&#10;KMqlehGafRRXm/xa8Ljxb4C17TY4XlvrW1bV9KWGy+3XJ1HS1N1FbWcCMGMtygktAyncBKTtcjY3&#10;x9+z/wCJG0L4hWFlJPHFYeJILjRroTzSJF57IbrS3RFYI0zXEaW8RcE4mYLgtmug/aW8MDSvF9j4&#10;jicGHxTZZmRpC0keo6JFFYzlYwgVYmga12fMxL+YTgbc8X8IPhvP8QfEQM4h/wCEd0SexuvEDSTM&#10;jXMEsrvBpVvHA8c2+6EMqGVGURIGfdv8tJPoj44fE2PwZpdv4J8Hz21hq81rHBeHT1ET+HNFWAR2&#10;tvZiECOCeZMCIKd0MQLKqF4JR8OUUUV+pXgCz+w+BvB1m9r9jli8MaGLi28ryXium02N7vzIzgiQ&#10;yFjJnneSTzXXUUUUUUUUUV8B/tH3c1z8R3hlK7LDQdKtLbaoXEEjS37biOpMk7nPvjtXgdFeqfC/&#10;4j3Xw+m8RiLcYNb0K8hgIihlFvr1layy+H72RXUs6LK7wyRh1G2Uu27y1WvK69O+Duhtr3xI8K23&#10;75YrLUF1q4lhi8wRJoiHU4hMeipJLHHCWJ43jvivrD9o+31Kf4cGWwMotLTXdMn1pUnWFTprCW1i&#10;E0ZZfOT7ZJakRgMd22TACFl+FtG0bUvEOq2Oi6PaS3uo6hOtvbW8KklmILySSHoiRoGklkYhURWZ&#10;iFUkfROufsy61puhXGpWHiK21fVLOya7m0eLSbmH7QYYDNPa6bdRyyyTSkqUgRrZPMOM7CcV8w1+&#10;mK+EZNa+E+n+DNShjt72fwTpOlSx3RaRLHWbPSYlgmn8gnd9mu0WT5MglcDOBn8zq734a+L18DeM&#10;dL8QTfbHsYPtNvqdtZN+8u7C6tmieExM8aSbX2TIkjBd6K2QVBHO+I9dvPE2u6rr9+zG61W9nvHV&#10;pHlWBJHPkWkLykt5cMYWKIdkVVHAFYlFfdv7MWP+EA1Y5+b/AITDUMjPRRoun7Tj8+favouiiiii&#10;iiiiuf8AFun3WreFPE2kWQU3mq+Hta060V3ESNc32my2sCySNgKpdxlicY5r8p6KKK+vv2fPimWK&#10;eA/EuoEkCGPwjcXCZ6BvN0Ka73emw2SuvGGhD/6iKuD+PHwzj8IauviTRra2t/DWu3KxCztQyJpO&#10;rG386W1SKQsBFcbJJ4ghCp88YRESPfs/szeGItQ8Sat4nuFLL4es4rWxBWYAahrCyQyXEcqkITHb&#10;xzRtG4YfvlYYKrXk3jfU5/H3xH1m60oQXr65r0el6KLcPax3tvHJHo2iyf8AEwKlGmijhZzJtAZi&#10;SqD5V/Rvw3odv4Z8P6NoFp5Zh0nTbWx82K3jtBcywxbbi8aCLKiSeTfNKcks7MzEsSTt0UVh+Jta&#10;/wCEd8Oa5rvk/aTpGlahqMdviYi4ltbV5YoHMCuyKzKFaTaQgyzEKrGvhv4eeJPiN47+JXh9n8Sa&#10;3cmLUYdT1RFvby20uDRrOaG41SBrHTwII4p1hjgMflLHJI0auQW3V9X/ABp1G5034X+Lbm0kWKaS&#10;ytdPZjsfNpq2pwaXfRqrg8vBNIvHK53DkZH5wW9xPZ3EF1aTzWt1bSxz29zbyyQXEE0Tb45oJoiG&#10;V1IBVlYEEAgg19YeCvHHiz4peAfFvw/F9E3jCLSYH0zUp5ZoJdZ0M30Vtq9pfzxxsgl8pvs3mMR5&#10;wmG8ArLK3mHxg+JcPjW/tdH8Pq9n4N0FVt9MtI4/sltfzwqYBqAsI1QRRqn7q0iZcpHk4jaR408W&#10;r6V+JkqeI/gt8KvFL+bHcadI/hpopZTcPOY7SSwur15iF5kfShKAVJHmYLHblvmqlBKkEEgg5BHB&#10;BHQg1+kXwY8YXHjTwHYXt750mpaTNJoOp3MquwvLqwgjkivBPJLLJI8tvLA88jlczGUhAhXPqtfn&#10;b8dPB1z4W8d6jeHzZtN8UT3Ov2NzJvc+feTmXVbOSby403xTszCNC5WGSEuxdjW38OfjtJ4A8OR+&#10;Hf8AhE7LUoory5uheW2oHSbi4e5ffJJqP+j3AnlA2xrLlcRJHGQQgJ9mi/ag8EvBAbnRfFcdx5YM&#10;8MVtpM8EMxXLpBO95GXXOQGMSEj+EZwH/wDDTvgP/oEeLvXH2HRfpn/j/wD/AK/4V4zJ+zT8Qkur&#10;e3W68MzQzJI0l9HqV8tpaFPux3KS2qzkv/D5ULj+8VrWsP2X/Fsl3EmqeIPDlnYlnE9xp51PU7xM&#10;IfLMNlcwWiPubAO64TAyeSMH1nwh+zn4R0CdbzxBczeLbyKXfbw3MI0/SIwkkU0DyabFJI0zqyOr&#10;LPO8Lo5V4CQGP0LRX5e/Em4nuviB41luJpZ5F8U65bq8zs7rb2mpSWlpAC5J2xRIkaL0VVCjgCuJ&#10;r0f4VeD/APhN/Guk6RPEZNMgc6prWAWX+yrFw80D+XJE6i4cx2oeNtyGUOAdtejftO5/4T7Sc/8A&#10;Qo2HOc5/4nN//WvnKus8DeIn8JeLvD/iFXlji03U4XvTBBb3M0mlz5tdWghhucIXktnljUllILAq&#10;6MAw0fifoSeGvH/inR4fIS3h1N7u0itlZILez1WJNWs7REIGPKimSM44ypxxzXBV+mvib4hadoXw&#10;+PjhCqLf6NZ3ug2V6Yknu77V7VZtLs5IFkUsylxJcJC5KxJI4yErlPg38LtM8I+H9L1jU9Khbxfq&#10;EC6hdXN7A73mjrdQuLfTbSO8ijktJEgk8u7VV3tKZEZ3jWPb0Pjf4ueDfAU0Vpqt3Pf6m0qLLpOi&#10;pbXuoWkLwicXF7HPNFHEu1k2rJIruGVlVk3Mvikn7VMQkYReB5HiDEJJJ4jSORkzwzRLYOFOOwc/&#10;Wu50f9pD4e6hKkWoLreg5txLLc3+npd2STqo3W0Z0l7mdyWLBHMCAgZbZ92vXvDPizQfGOnSar4d&#10;vv7QsI7uexeYQXFsVuIArsjQXKRuuUeN13KCVYHHJFHizQU8TeGde0B0ti2q6Ve2cD3cQmgt7uWE&#10;/Ybx0IJzBMEmUqNwZAVIYA18FfAnWv7F+JehB7uO0tNYW90W7MiBhcC8tWfT7QMVZlL3sdsFZcZb&#10;gnYWr6I+MPwzn8beOfAE1vFqBtL1LzS/Ed9DkW2m6PpU66nGUnEEohuJlnu44XlBR5BEu0AMTofG&#10;TxvZ/DnwZZ+FvDs62msXthbaRpNvBeTm80XQLWA2j6jHKfMkBVYxbW7ySq5cmRGZoHr4Fooor6C/&#10;Zz8MTax44bXyAth4VtJLiZj5TiS/1W3l0/T7Xy2YOMr9onEqqwVogrbS65+9qKKKKKKKKKK/N740&#10;+HJfDnxG8QIyyfZtZuG8RWUsrwu80OryPPdECE5VUuhcQoHUNhASCCGbyiiiivvH9me1kt/AF/PL&#10;EEF94mv5oJdq7p7aPT7W13BwMlRJHKoB6EN6177fWFjqlrNY6nZWeo2NwY/tFjf2sN5ZTiGVbiLz&#10;7W4Vkfa6q6hlwCoI5Gay9A8K+HfC0Etv4d0ew0iKdg0/2WBVluWWR5I/tNy2ZJQhkcR+Y5CglVwv&#10;y1s3FvBdQT2t3BDdW1zFJbXNtcRpPBPBKhimgmhlBVkZSVdGGCCRgg1haN4R8K+HZZbjQvD2jaVc&#10;y+cst1Y6fbQXbRXEqzS25uUXzBFuVSIg2wYBVcDh/izTbrWfC3iXR7AK97q2gazplmrSLEjXN/p0&#10;lrBHJI3Cgu4BJ7ZzX5TUUUVZtLS5v7u1sbOKS4u724gtLSCMbpJ7m4kEMEMY/vMzBQM9TX6s6BpQ&#10;0LQdF0MTm6XRtI07SluWi8k3I0+zSzExhDvs37N20OQp6EjmtaiiiiiiiiisbxFosPiLQdY0G4ZY&#10;49X0y804ytCk/wBna7t2hiu1hfAZonKypyPmUYIPI/K3UbC70q/vtMv4vs99p13c2F5Bvjk8q6tJ&#10;jb3EW+Ish2upG5SQcZBIxVKiiup8GeK9R8FeItN8Q6azl7KdftVqsixpqFhIQt5p8zOsgCypkBzG&#10;xjbbIo3qpH3J8QfDth8YvhzZ6noHkzah9mj13w5IWsTcec8W290K4uVLrEz4aGeITKq3EUfmNiI1&#10;yvxuQ+D/AIOaN4VtZYLmOSfw94cnnli8iWe20q0bUHvoLaORgjvPaRF8l1AcjJJDVzf7LegfJ4p8&#10;UTWy/M1poOnXnntuXYv9oazbG3V8YbNg+90J4whGHB+ua8M1j9oLwLomoaxpV5beImv9F1K90q5g&#10;g0+yfzrixvWsp3tpJLlUKBkLqXZSVI43ZUcFfftT2EdzLHpfg27u7MFPIuL7W4dPupMoDJ51nb21&#10;0ikPkLidsgA8Z2jU8P8A7T3hu9n8nxFoOpaCjywJFdWdzHrlqiOWE896ojtpo1jwmFghmLAngbQG&#10;+hJYPDvi3Sdkq6R4k0O+ztIaz1bTLkwSlDJDKm+NjG6kB0JKsDjDDjwfwLd2Xwx+IviP4aXcosdA&#10;8QT23iHwY926iM3N7EtvNpizsHkfzDGbaFriUbmtsAGScbvKv2m9We68ZaRpCXaTWuk6BHM1qjxP&#10;9j1LUruR7sShPmV5IIrRtjH7uxgMNk/Nle2eMM+HPhN8PPDCxWsF34kudS8da0q3Lz3bLL/oXhu4&#10;xFK0SRT2Ug3R7M74hnY6yBvE6K+8P2k/CNzrvhmz1/T4bm5uvC11dy3UEADqui38SnULx4VQuxge&#10;CF2YEKkXmvJwpK/B9Ffob+z7epdfDDRoVieM6deazZuzsjLOz6lJqHmxheVUCdY/m5ypOMEZ9rrg&#10;vG/w18J/ECBF12zkW+t4RDaaxp7i21S1i84TtCsjh45EJ3gRzxuqb3ZAjtvr521P9lq9SKZ9G8X2&#10;t1PvHkW2p6VLYw+WW6TX1pNcNuVc8rb8kdFB45C8/Zq+IdrAJoJ/DeovuwbWy1K7SfBVm37tQtoI&#10;sZAXAkzlhxjcReH7MHjvcFOs+ENmRudL3W2IBPJUPp65I64yPr3r0bQv2X9Cs7yOfxB4jvdbto3i&#10;kGn2dgujxzGOQPLDd3Hn3MrROoKMITE4BysinBH0ppemafo1hbaVpVnBYadZx+VbWlrGscMSZLPt&#10;Ve7MSzucszEliWJJu18LftPgjx5o2TkHwfYMPb/id6gvP5V84Ve07T7zVdQsdK0+L7RfaleW1jZQ&#10;b4ovOuruYW8ERklZUUMzAbnYKOpIGTX2F8d9CtvDXwi8HaBbNE0eka7o1j5kVrHZpdyw6BfLdXzQ&#10;RFlR55d00g3Es7szMWyT8X0V7P8AF4R6yvgfx7C1vKfGPhW1XVriEXMbXHifw8F03XXe2uABGiEw&#10;W6eXhG8tmXdne/jFfoZ8Edc0+P4RaVe3V/H5Xh9Nci1mWQuBp62moz34inJHISzkhkG0cIQBzkDm&#10;vh14c0L4la74t+KPiHQYL2HVNcNj4YstV0+UWqaTpWnjS01Ce0mnmtrmSZCkcoZXSKeGQxMDhU9k&#10;8YeOPDXgWwXUfEeofZhcC6WwtIY2uL/U57WHzpILK3jHJ5RDJIyRKzp5kiBxn5/1L9qbS4rorpHg&#10;+/vrIJGVm1LV7fS7oybQZUNrawXigKfut5xLdcL0rc0X9pzwfeC0j1rSNb0a5mnEVzLCttqum2cT&#10;yBVuZLqN4rl1UZZ1jtCwGQockCvXPC3xE8H+Nbq+s/DWrrqUthbW11Pm2vLFtlzJJDiGHUUhlfyy&#10;i+a6xlE3oN2WxXa1+Z3i2xk+HfxO1KOwt7WMeHfEsGr6PaNJcXNtHZi4TWtFtpndxK4WB4VkzJuy&#10;CN+fmr7Q+OfhTUPFvgX7FpEVxdalZa5o9/ZWNtGkhv5ppm0YxPIzhY0RLx53mJ2qqEsQm5lkj/sL&#10;4GfDJC6JfNpyKXCPZ2F34i1/UJQXRZCoJ5OFYrLLFaxZIlEOK/PfV9X1HXtSvdY1e7lvtS1CZp7q&#10;5lILu5wqqFUBVRFCpGiAKigIoCgAZlFFdh4D8MSeMfFuh+H1SZre9vov7Re3dYpoNKgPn6lPHM6S&#10;KriFX8ssjAvtXByAf1I6D2Ax0x24H+FFFFFFFFFFFfGf7UWg3Kat4a8UL50lncadJ4fmxbsbezuL&#10;K6l1G2El2CV33C3ExjjKg4hdgW5C/KdFFFfUf7LmlSzeIPFGuCaNYdO0W10mSAhvNkl1q++2RSoe&#10;m1BYOGB5y6kdDX2nJFHMkkE0cU0EsbRSxSorxyxSKUkjdHyGDA4ZTnOTkEGsDR/CPhfw9eXN/onh&#10;7R9IvLyEW9xcafYWtm726+Wfs6eQihY2MaM6IAGYByGb5q6GuXj8DeDY9Xl11fDGhDV5riK8fUG0&#10;y0kuBewztdJfws6ERz+YxkedArs20sxKqa6ivy28fWq2XjnxjbJbpaww+KNeW3tkhS3iitzqcpth&#10;DAgCrHs2lFUBduMcVyFFFFfov8CfDreHfhxpDTRyx3WvyT+IrlJJ4Z0Cagqx6a8H2cHYj2UVrIUZ&#10;mYOzBtp+RfYaKKKKKKKKKK/NL4s+Dj4K8catpkUYTTbxhrGi7VREGmahIzpbxxrJKwFtKstqDIQz&#10;iLzNqh1FeaUUVYtrm4s7i3u7S4mtbu1miubW6tpZILi2uIJBJDPBNGQyOjAMjqQQQCCCK/Qjwbru&#10;i/Gn4c3Gma27NeSWsOl+J7W1niiu4L2BlmtNXtwI1VBM8S3UGYmjVw0Z8wRODl+GNAvvhH8HvE5v&#10;buKx12CLxPqxufPtrqzj1dojpegSWBKEMk6wWckccylt8m2RVOY1+b/2f9DGtfEnTZpFtJbfQLK/&#10;1yeG6QyeYYYxYWb2ybGXzYrm5gnVmK7QhZW3qoP6GV5V4w+MfhDwRrMmh61/ajX0dhFfkWNpFcRE&#10;TJK0VruaVCJW8tcblCjzEJfG8p5hqv7UmgRC3/sPwrq+oFvNN0dVvbLRjCV2+T5H2QX4lDDdv3+X&#10;twMbsnbU0/8Aam06S6RNV8HXtlZMJDJcadrFvqd0rKhMYSzube0VgWwGJnGASQCRtP0T4a8T+HPH&#10;OirqejXMOoWFzG0F3bTInnWzupWfT9Ss3zsYA4KN8rKdylkZWPiXiS28P/B74i+HfGFlpqaZ4X8U&#10;afqHhrxEmn6ZM1lpFyJIb2z1G38iVYo2maOPfAkX+pgneNJZW+Wn+0zrdjJ4N8MWFvceedZ1tdXs&#10;prZkmsbrTtP0ySOaVLqJtrKzXtu0e3IYZYEbcn4mr2fwiF8PfCv4heKvNgiv/EFzY/D/AEh1hee5&#10;RLlV1LxJbSCRDEkVxZMNkgYsGjONh2FvGKK+2/CvhN/Gn7OVloltHDJqLQ6xe6T5sNvK66lp/ii6&#10;uoYreW4ZFhe4VWtTPvXakrkkpuU/EzoyMVYFWUlWVgQysDgqwPQjuKbX19+yoDjx42flB8LAjJyS&#10;39o9Py5r66rD8R+GtC8Waa2keItMg1TTmmiuBbzPNC8c8Lbo5oLm1eOWJ8FkLRSAlWZSSrEH5q1b&#10;9lmyeWeTQ/F11bweUDa2eq6VFezecsYBFxqNpNbqEd8nK2uUBxhyMng3/Zk8fKHK6p4SkKqWCLqG&#10;rhpCD9xC9iq5P+0QKg/4Zo+IX2P7T9r8Mef5e/8As7+0r77Zu3bfK8z7J9n3d/8AX4x3zxXuvgPx&#10;Z411H4OeKPF+u6j9p1dbLxXf+H7/AOyaZD5drpek+Vay/ZbSJImMd5DcfLNGScANlSM/MUvx0+Kk&#10;qSRt4qcJLHJExi0fw/DIFkUoxilitFdG/uuhDKeQQcV9mfCLxrZ+MvBelyC9NxrWkWNnpmvw3Fy9&#10;xfreW0RgS/u3lAdxdrH9oWX5gWLpuLxvj1Cobi4trSCe6u54bW1topJ7m5uJUht7eCJDJLNPNKVV&#10;ERRuZ2IUAEkgV+WHi/ULXV/FfifVbFzJZan4h1rULOR0aN3tbzUpbm3cpIAykowyrDI6Vb8KeB/E&#10;/jS8gtdB0q6uIpbkW02pvDNHpFgwQSytf6iFKRhE+bZkuwwERmZVP6AfC74c2fw40J7BZlvdV1KS&#10;K61q/CBI5riKMpDaWpKhvs8AZ/L8zJLO74XdtX54/aj0tYte8La555Z9Q0m+0s2xTaIl0e8W7Wff&#10;nnzPtxXbjjy++ePliivb/jN52veIvBOpW1k0ureLPh/4R1O4gs4PMutQ1bUnngQLDbIPMlYLFCix&#10;oMgKqrxiuhsPgbpXh7Sotc+LHiyLwrC8lyn9iWLWdzqU0cUaiE299G1wsku8lmhtrWfEe07wWYJY&#10;8W/GHwDdxeHrDSPAcmuw+D9NFn4ZvPE+oXFvaWM0ax2i+dodo8i3sJitrdibiZHZgRtUgs/M67+0&#10;L8RtbtfskNzpnh9HjuIp5dBs5Ybq4juIxHg3eoTXMkLIMmOS3aN1JJ3ZC7fD3dnYsxLMxLMzElmY&#10;nJZiepPc02iv0k+C/hGbwf4C0yzvI3i1PVJJdd1OBzOHt7nUI41gtZILlI3jkito4I54yp2yhxkj&#10;BPqlfnP4nii8F/G66udRZDaab46sPEcv2FXJj0271GLxEkMSSKp8yOCVUZQuN6kKWXBP6IXd1b2N&#10;rc3t7PHb2dnby3N1cSsEit7a2jM000rngKigsScYA5r8wvH3jG78d+KNR8Q3StDHOyW+nWXmyyR2&#10;GmWq+XaWyCV2CsRmWbZhGmeR1VQ2K4yiitPSNI1LXtSstH0ezlv9T1CYQWlrAF3yORuZmLEKiKoL&#10;ySOQiIC7kKCR+l3w78E2fgHwvZ6Fas73BYahq9w07Spd63cW8cV9PAGVAsQ8tI4UCKRGq790hZ27&#10;eiiiiiis7VNW0nRLcXes6np2k2ZmS3F1qd9b2EDTyKzxwCe6dFLsqOQmckKxxxXnEvxy+FcM8kEn&#10;i2HdFI8byRaTr11BujOCY57a0dHU4wGjYqRyCetSWnxu+Ft7dw2cHi21SS4kWOKS607WdOtAzdDL&#10;e6hbxQxKO7Suqj1r0mw1Gw1W2ivdLv7PUbKfd5N5YXMF5azbJDE/lXNuxRwGUq2DwwwcYrx743fD&#10;hfG/httQ023g/wCEl8PpNd2kghuJbrU9PiheW50KNbUks8rYe2DRufNARfLWaR6/POiiiv0d+BP/&#10;ACSfwj/ua7/6lF9XrdFFFHz5GzO7+Dp9/Py9ff8ACvyHooor6p/Z2+G39oXX/CeaxbK1jYyyweHb&#10;e5gYi51KMhZdXjL4UpbHdHEQrjztzAo8A3faAP3Rg5PAAGSe2OP8ea8z1T4w/DPSJ4oLvxhpcryx&#10;+araWLvXIlQuY/3lxosVxHGwIJMbMG24OMEGs5vjv8KBjHi1X56DQvEwIHXJ3WQ4+hrtfD/jTwn4&#10;pWM6B4h0rU5Xga6+xwXUa6jHbrIImludMlKXEQ3MoPmRLyw9Qa6eiiiiiiivmX47/CK58R7/ABn4&#10;ZhM+tW1sqaxpUSKZdXtbVdsV5ZBBve6iQCMxNkyxqqpiSMJN8Q0UUV9W/s2+PZYL+bwFqM0kltfL&#10;cah4eMjzP9nvYENzqGnxKFYJHLEJLkZdEV0kxuefm7+1RdRF/BNil0hmRdfu7myWYeYkcps4bK5n&#10;gB4DFJ1jcjna4HQ17D8DNE/sX4aeH/Ns/sd3qwutbu8szNdfb7ljp143zFRvsltNqrgbcZG7Neu1&#10;+bvxo8NXnhv4ieIBcsZoddvJ/EtjcssUZmttZuXuZk8qJ3K+Tcedb5baz+X5mxVdRXlNFdl4X8f+&#10;MPBgmTw3rt3p9vcM7TWbLDe6c8svl+bcf2ffpLCJmEUaGdYxJtXaH2kg99rXxrm8YPZReOfBHhXX&#10;9OsJZpoYbKTXNE1KJ5YjGVttXhu5WRGIRpYzGyybVyNyo6+g3MPwm+OF+b5NV1DwR491JbGKW31B&#10;47iy1G8SO0sI0tknZYrk/wDLtbRwT208hBleA9K8K8ffDzXvh5qp0/VoxNaT730zV7dH+w6jCvXy&#10;y4+SVMgTQN8yHBBaNkd+/wD2g9Ij0DxF4P0SGc3UOkfDvQtLhuHRY2mi07Ur6xSZkUkAuEDEA8E4&#10;7V4JVi1tri9ubeztYZLi6u54ba2ghUvLPcTuIoYY0XkszEKoHUmv1suIILqCa1uoorm2uYpYLmC4&#10;jSaG5hmQxzRTRSAq6MCVZWyGBIIIr4Z+J/wF1vQb641XwXYXeteHbg+aNOtg93q2jvJKsf2RbYFp&#10;rqHLgwyRh5FQMJh+786T53mhlt5Zbe4hkgngkeKaGZGimiljbZJFLE4BVlIIKkZB619y/s1+IdMv&#10;PB9x4cFzEmr6TqF5cyWTSP8AaJNOu3SSK9iSQ7TGJGeJ/LHynaWUGRWf6NqO4nt7WCa5uZoba2t4&#10;3nuLieRIIIIIVMks00spCqqLlmYkAAE5AFfB3jz45+Jrnxpeah4K167sNCs4odO02P7PG9rfR26y&#10;GbUrnTNSE0TPLLLKY5GiVvKEO9VePj1n4B+NvHPjfU/EU/iTxAmo6ZpGn2UKWJ03TLSVr7Urlnt7&#10;tJ9Pt4yVjjtp0Ks+CXU7SRkeP+KfjL8UNF8T+ItHt/Fry22ka9q+mW8kmh+G/MeCw1CS1ieQC06l&#10;UBYZ617Z8BPibJ4mg1XQvEutXF74rl1O81W0+2LEkd1pk0ETPbab5W1FMEoldrdEQLG4MQKCTy/p&#10;CivgD9ovXNP1n4hm3sJDMfD+jWmhX0oaF4jqEN7cahcwwvC758n7SsMocKyypIjL8uT43pOh6zr9&#10;y1noek6jq90kXnyW+m2VxeyxQeasRuJkt1bZGGdFMjYUEgEjNfcvwc+DcXghI/EXiAQ3Piq4tSsc&#10;CrHPb+H4rhcTQW8wJD3LKfLnmj4VS0UbMhaSQ/aS026vvh0t3bohi0bxBpepXrM6qUtJYZtHRo1P&#10;LMZ7qEFR2JPY18C0V7r4ht7K9+Avw/1ICUX2heKdd0JcSAwPDrM11rF0XQoDuHk2wUhsAb85LYU8&#10;EfBS81vS4PFfjDWLTwd4RdIbiO7vpIYr69tpLmOKJ4/tbJFbRThmEFxOWJby2SCSORWO9qXjr4P+&#10;H/DieBtD8N65440ZNY/tm+vNS1q+8Ox6hfPbLGtyk1miTN5abbfymtIYx5Yk2yP+8bLn/aN8dnTv&#10;7M0uw8K6BDHDDBZy6TpE6yadb27r5cNna3txNaqvlr5QU25CoTtCkKy+Ialqeo6zeTajqt9d6jfX&#10;BTz7y9uJbm4l2II0DyzEkhVAVRnAGAMAAVn0V9ofsyeFbqy0vWvFt3CiRayYNP0aTz5fNe1sJ5hq&#10;crQKRHseby40ZsuGicDajZf6or4Y/aZ0U2PjLS9aitEgt9c0VEluVdSbzVNKnaC6MkZYsDHbSWSZ&#10;2hSMAZIavrT4dTx3HgHwVJFKkyr4V0GJ3XOPOt9Mit7iIk87kdGRvde9fHH7QPjufxJ4tuPDlpcy&#10;nQvC0z2RgDSJDda7DuTVLyaGRI23wuWtE3F1AR3ibbM2fAaKKK++/gR8NJPB2jPr+sQPD4i8QW8Y&#10;a2niRJdI0oP5sNmysPMWWZtstyjMCu2ONkV42Le+0UUUUUVDcXNvaW8t1dzw2trbQyXFxc3MyQ29&#10;vDEhkmnmlkIRVVASzMQAAT0rzjUvjL8MdKuPs114v06WUxpIH02HUNatgjnAzd6PDPEGGOU37gOo&#10;GRWe3x3+E4xjxaGzknboXiUYx2O6y7+1ejaP4i0DxDHNJoWtaVrKW4ga5Omaha3rWwuAzQLdLbsz&#10;RGQI+0PtJKsMZU1leOfB9h468N33h3UH8gXKxS2d+ttDdTabfwSeZbXtvHNg5yGSQK6M8TSRh1Dk&#10;1+Y2saPqXh/U73RtYtJbHU9PnMF1azAbo3ADKysuVdHUh45FJR0IZSVIJzKKK+u/2Vevjv6eGP56&#10;hX17RRRRX5u/G/7H/wALS8WfYPL8j7Tp3meXnb9t/sa3/tH73O77R5u/tuzjjFeU0UV638IPhxN8&#10;QfEQ+0LEPDmiSWl3rzSSyRtcxSSMYNKtxAyyb7ny3UyKyiNA7bvM8tH/AEdGMY4AAGAD7AHH9PYV&#10;xOv/ABH8C+FjImt+J9KtriK4S2msYJm1DUoJpYWnT7RpmmLNcIpVc+Y0YUblyQWUNzP/AAvf4T7c&#10;/wDCWLnrt/sLxPu+n/Hlj9a6LQfid4A8SvFFpHinSpria6jsoLO7lfS765upiBFFZ2OqLBNKWLBV&#10;MUZBJwOQRXdUUUUUUUV5T8Xfhxb/ABD8OhITLFr2ix3t34fkWQLFLPPGn2nTbmOVlj8u58qNPMyr&#10;RsqNnaHjk/Oe8s7rT7q4sb63mtL20me3urW4RopoJom2SRSxvgqVIwQaq0UV7B8FPHB8F+NLUXVw&#10;sWh6/wCXo+r+dN5VrbiaUDT9UlMssUCfZpcCSeXcI7d59o3NkfVn7QmpW1l8MdVtp/M83V77RtNs&#10;9gyv2mLUE1dvMPZfJtZef720V59+y1pc8emeLtaYQfZ72/0zS4GyDcrNpkEl3eKwK5CMt3Btw3zE&#10;HI+Svq2vi79prwnc2+saV4ygjQ6fqFrb6LfMrnzE1W3864tnkjdyds1uNqeWu0GFt2GYbvliitrQ&#10;vEGt+GdQj1TQNTvNKv4tg860lMYljSZLn7PdwnMc0LOiF4JVaNtoDKRxXrd1+0B4u1XRJdA8QaR4&#10;V8Qafd2/2bUTqGm30Vxfx+b5okkbTrqGOKVWCtFJBEnluquoDqGrq7XxX8HfiNpmheFPEun6v8Pl&#10;0Ca4h8O3FrrDalp8VtfywxvZ3OrX0L7PNkIkd7q2EcaxbjcoGZD5/wCP/g9rXgmwg1+zv7PxP4Vu&#10;vIaDXNMQqIo7qKN7ae+tlaRUhmZ9sE0c0kbfLuZGkRG1fEBsrD4CeArSC2VLnXfFmta3eXHnsfNu&#10;NLku9G3eQ2fvQm3QlSAPL6EuTXhVFfpT8GdOudK+GPhG2u1QSy2FxqKiKRZAbbV9Sm1ayYsuRuMM&#10;6Fh1B4PINeZfGL4Gt4inbxP4JtYU125nzq+jedbWdtqzzP8ANqlrNdMkUVyCd1wruqTDMmVnDfaP&#10;jTUtK1XRrn7HrGmahpV55ay/ZdSsrixuPKY7Uk8i6VW2kqQGxg4OK+lf2YfEGmafrHibQryUQX2u&#10;W+k3OmeY8McFwdIa4S5s13urPOy3SyRJGjEokrEjb832lRXx/wDHX4rXNj4g0bSfBXiO/tL/AMOz&#10;X0muyadORp730jQi2065UExXL2/ly/aIpI2jVn8s5cSImV8KPix8QfFXxB8P6JrfiJrvTL1tTe6t&#10;k0nQ7fzRaaNcXsUZltbWN1XfGu7YwOM/Q+4f2p41/wCF2/8ACPf29D/wiX/CLf8ACUf2P9h07zPs&#10;23+wfs323yvtHmfbv9K/12Nny/d4rsfh34fPhbwP4a0GWKWK4tNLie/hnmhnMOp3xOo6pCJYPkZF&#10;uZZQm0kbQAGfqfhLwimleDPi1DpmvfZ7/R9O8Qa14Y1GS+ito7K4tboXHh/7Zfw3bGJYAZBPKGcg&#10;IDycDP0h4h+AK2VxJq3wv8Raj4N1R4vIksTqOpLYTQt5GYYtUtma8hQtG80iyG4DuVCiJVGObng/&#10;aosnexgu4r+3tQbaG+gHgR0u4Yh5aXCS6lHFdNvA3bp0WQ9WG7NT6L8F/H3i5YZ/ir4x1hdNLrcf&#10;8I5baq+o3InjimtYpJXcyWFsy/u3VoI5y6O6sYnJI+jtF8J+GPDsdtHomg6VpptUCwTW1jCl2MQf&#10;ZjJJekedJKyfJJLI7O+TuYkmt/8AL9Bilr5y/aX8P/2j4N0/XoYPNm8O6qguJjOkYttL1dRZ3DCJ&#10;2XzC9ytkoCqzAEtgIHI+FKK+zvFXjLSfhx4X+Gepx6Bp2ofEZPBGj6dYtq6y79D0ldOhW+lvLON4&#10;5g7yeZbwYKMM3AEgAljk+Stc8Qa34mv5NT1/VLzVr5wyie8maXyYmme4+zWsfCQwq8jskMSqiZO1&#10;QDWNRRRX058Gvgvrd5rtn4j8YaPLpuiaWwurXTtVilt7vVdQjZltlfT2KyRwwSKJnMyhZMRqEkje&#10;Qr9uUV8DftJaba2PxFS5gWQS6z4e0vUr0vJvQ3UU0+kK0S4+VfJtYgV/vBj3r6V+Nd5Fd/B7xDfW&#10;rSGG8tfD08LnMUnkXevWboZVyeWRiGX3PpX510UV2ng7wD4o8d3jWvh7TmmihMf2zUbh1tdMsEkk&#10;WMtc3b9WAbf5MQeVlVmSNgpx96/Dj4VaB8OLadrR31TWrxRHe65cwRwzNApDLZWcCM4ggLKHZA7M&#10;74LuwSNU9PooooooqveWxu7S7tRcXNobq2mtxd2TrFd2pmiaMXFpI4dVkTO5CVIBA4OMV8H/ABk+&#10;FOteFJpPE0/iWTxLp17KsLXeu6gi+IonV/JtLOQXcpa+8uARL5tvzwxMEUaBq+f6K09K1rWNCnku&#10;tF1bUtIupYTby3Gl31zYTyW7SLKYJJbVkZkLojFCcEgHGRX0R4T/AGl/EmnyW9t4tsLTXrEZSe/s&#10;ok07WQJbgO1wUhK2svlx7lSFYYd3ylpQdzNN478KeEfifbXXjb4XXsNx4hERvfEfg0R/Z9YvPkjk&#10;vdStNLPzm5iaZFuDAHguH3GKVrgMLj5eoor7u/ZluGl8A6lE8gc23iq/SOPcpaKGXTLOZRt6hTIz&#10;kE9Tu9K+iqKKK5vxlqFxpHg/xTqlnOLe707w9rV5Zzsyr5d3bafJNauC3BbzAmB3OBX5V0UV7J8O&#10;Ph5p+pxL4w8e3aaD4BtGuCtxd3As5vEt5aK0j6XpIyJpV/dyeabZWkkKPBB+93PF614n/aTs9N2a&#10;T8PNAtGsbAJaW2oatDJbaeba1320cWm6JZtC6Q+WsTQPLLGVUlGt1IBr5t8R+OPF3i0sfEXiDUtT&#10;iaWG4FlJP5Omx3FvAbaK4g0q2CW0bhGYb44lJ3MSSWYnk6K7v4f+A9R+IGtR6Rp99ptgE2y3dxe3&#10;cCzx23LTS2Wm7xPdOqKx2xLsU7fMkiDBq/Rbwj4dufDOkLp154h13xNdGT7Rdanr1215cvcPCkc6&#10;2wfLxQFlLxxPI7LuIMj5zXT0UUUUUUV86/E/4C6f4rnvPEHheWHSPENw6zXVpN+70bVZt/8ApFw4&#10;iVnguHB3PIgZHZcuiyPJNXxVrnh/WvDV/JpmvaZd6VfIGbyLuJo/OiWZrcXNtIPkmhZ0cJNEzIxU&#10;7WNY1Fd98LrC51L4ieDLe1XdLF4i02/dcnH2XS7gapet8oJ4hhkPpxyQOa9P/aez/wAJ9pGR18Ia&#10;ft9wNZ1AZ/PIr7R8N6W2heHNA0SWWO4k0fRdK0qSeIMIZpNPsUtJJ4Q2DtYruXIzg81tV5n8VPh1&#10;b/Ebw8tgs0NlrOnzPeaNqE0avGs5iKTWN3IqtKttcDb5hi+ZXWOQrJ5flt+eniDwr4h8J3gsfEOk&#10;3mlXLbvK+0IvkXAUBnezvImaKZV3KGaJ2AJwSDxXPUUUV7V4I+JdobS38FfEq3bxJ4El+yw2/nmY&#10;3/hma3k/0a9sru1K3JhRCYniSTesXEPyhoJtn9pSxS0+IkUyyM7al4c02+lQj/USR3VxpnlICTgb&#10;bdXxxyx4718+V6h8G9Dl1/4keF4YvPSLTdQj165nigMwgi0Q/wBoxeeQRsSWZIrbzCeDIuAWwp/S&#10;iilBIOVZlPTcpIIH1FeLeOPgroPiKSHV/DbjwZ4osAXsdR0SGOwtZbkXIuo57+3sljYyglwtzEyy&#10;jcC5lWNEHjM3g39pTRZbmxsNb1LWraQQOb+DxTZ3MTERh9ls/iOWK6j2E7HAjVSR/EuDW3p/wa+K&#10;Hipol+Ifju9h0a4FtcXmi2+q3up3LvFMjmze2YLp8UgXcVuUM4SQK2yTk1W+M2k+G/hp4AsvCHhe&#10;0azn8W6jbNq91Mou7zV7Dw7Ek8st9fS5Kt9qe1mWOJUjBMvloiswPafs1aF/Z3gi71qWCJLjxFq9&#10;w8VykrNJcaZpg+wWsUsecIY7kXpUYDHcCSQVA8C+OWmTeFfipcanYtbQNqSaX4osBbpuMFyrm3nk&#10;uI5U2GV7y1mnbG9WDgscllH0TrPwc8HeNrXRvF/hGa68DapfQabr1jqOlW/kptuYILyynk0iGWJI&#10;J40Xej2k0R8xmkdpTgjh20T9p3w0kOnaVrkPiG2ETTfbUuvD2pPHJNK4a2nu/GEMV2zqFD/xRqrA&#10;K2dyrDZ/Dr47+M7q4PjPxhf+GtOuoZbS9hj1OOZbu1mtXjMcOgeGporJ43JEU6yyxHaxOHxtb6A8&#10;L/DTwT4QtYoNJ0Gye4RNsuq38EV9q1y5jSKZ5L6dSUD7AzRQhIgSSsYyQe75OWOTk5JJzk+p9/xp&#10;K4T4naBJ4m8A+KNHhS5luJtLku7OG1TfcXN/pjrqljaRpg7jLNCkRCjJDYBzgj8wqK+u/B9z4V0z&#10;4DWmseMNHGr2mk+JrnUtF0m5vp7aPV9aS5a1sY4YrspHLEN8wuIo1nj8qOaRo3dZIx8/eNPiL4q8&#10;e3Yn13UCLSNo3ttHsjLb6PZvErqs0Nkztul/eSAzSs8u07d+wKo4WiiivWPhx8J/EPju/sbh9Pvb&#10;PwobmJtQ1t9loklms0iXEejyXIInlLQyQ7oopEik2+aFBAP6K6fY2ulWFlpdlF5Flptna6fZweZJ&#10;KYbSygW1tYfMlLO21FChmYse/Oc26+WP2pNMebRPCmtCWMJp+qX+ltAd3myPq9ot2kqHGNqCxYMC&#10;errjPOPRPgfHM/wg8Nxw3AtJ5YPEK294IluPsrt4hvUjuDbvgPsb5th4bAB4r86qKK2dE8P614lv&#10;k0zQNMvNVvXCuYLOFpBDE86WxubqX7kMKvJGrzSssabhuYA19tfC74D6b4Saz13xM0WreJ4Jnmtr&#10;eJvN0bSmBX7JNbxzRq010mC3nOQiMw2IHjWZvoWiiiiiiivk741/CXX9QM/iew8VXGo6fBNdXk2j&#10;eK9fhtrXR5dTvkWRdCvtReKzgt8NGnlTPGQsS/vZmZUX44oqza3V1Y3EF5ZXM9nd20izW11ayyW9&#10;zbzR4aOWGeEq6MDyGUgjqDXuHhP9oXxx4f8AKt9XeDxVp6LDH5epHyNTiihjdcQavbruZnLKZHuo&#10;52IUBdpLE+i+LdX+H/x10sJokh0f4hadDKNEsNYFtps+rxLJFJLpf28GSC4V98n2SJp0kWXc5VIm&#10;mZvlLVNL1HRdQutK1aznsNRspTFdWlzGUmifaHTg5yrKQ6OpKupDKSpBrOor6i/Zd1S4h8SeJtEW&#10;OM22oaFb6tNKVYypNo9+tnbqhU4Cst/LuyOoUcc19rUUUUV+WXjq+i1Lxp4uv7e5W8trvxLrU1rc&#10;pKZo57RtSlNo8Uh6oY9vlkdFwK5Siu18D+B9T8canJa2skOn6Xp0Bvdf1+9ITTdC0yNTJLd3crsq&#10;liquY4i67trEskSSSR/SV38YvAPww0VvCPw501tdubFpY5NSkkWPSrnUGjkgudUvNQi/eX8vmRxZ&#10;8hEhkiwIJ440jSvBPFfxc8e+LzLHqGuT2WnyJcRNpWjF9M09oLuJYbm3uVgPm3Mbqv3LqWULuYLt&#10;DEV5nRWvomkT69qtlpNrcafaS3s6Qrc6pfW2m2EIYjdJPc3LKMAc7EDO33URnIU/ob8Lvh1f/D7S&#10;2tNR8Tajrcs0cKjTzJOug6O2DPcwaTZzMzAmeSUtPiPzRtJiRgc+qUUUUUUUV5Z8SfhPoXxFtopJ&#10;3/sfXbVo1tdft7VbmY224ebZX1qZIvtERGTGGkVo3wVYK0iSfCHjD4eeLPA1wYtf0uWK2aUxW2rW&#10;+bnSLwlpBH5F8g2q7rE8iwTbJgmGaNQRXE0UV9sftE2yaT8M/COhyXtxf3Fjrek2qXlwsjy38em+&#10;H7q0nvbib5lEjsyMQz5YsSN21iOy/Z7022sPhjpV1CZTLrWoaxqd2HKlEuor99GUQBcYUw2kRIbP&#10;zbj0IFe3VieJfDumeLNB1Hw7q6zNp2qQrFN5EnkXEbRSrcW9xBKQVEkUsaSJvVlLLh1ZSVb85PH3&#10;w38Q+ANTuLbULaa60kziPTfEEVtImnahHLve2Vnyyw3BSNzJas5ZdpKl49sjee0UUV6J4I+JWv8A&#10;glpLODyNW8N38n/E58MamkVxpup20sLW11Evmo5gaSNyGaMYchPOSZUCV6r8aLPw/L8Pvhjqng2C&#10;S28KI+upZ27ST3LWk+stFqE1rdXEss+J0mguVkjMzYYMqnavHzNVuxs7nUryz06yha4vL66gs7SB&#10;CitPc3UqwW8Ks5Cgs7BQWOOeTX6v6Xptto+l6dpFl5i2el2FpptoJG8yUW1jbra24lkwoZtigM2O&#10;oNXqBxg9xyCO30xXnnjv4YeFfHtpdLqNjBa6zMkZg8RWlvEmrQTwRiOBp5htNxEFAjaGYldn3Cjh&#10;HT5+1P4eftA+HLlf7A8X6l4ltH+1W0Bj8SyI9tZxbEtpLrTvEcqQxPIrfILeSUoVb5x8paxp/wAN&#10;/jz4mJ/4SjxtfeHbKWS4t7u3/tya5uZbaSLcZY9O0CQWkqOzbNktyhwG427Q3W3vw68JfB7wJ4i8&#10;T2aXmo+JrLR5YLPxFMqNeWGqaokek2d1pdruEdqiXMqyBxumRGdfNkGAfNP2YNFF14l8Q684t2TS&#10;NJgsIkkiElwl3rVyZI7q2kYYQrFaTROQQSsu3O0tX2F/YWmf2/8A8JN9nH9tf2P/AGD9s824z/Zf&#10;23+0fsvk7vLx5vzbtm7tuxxWxXwv+0p4XbTPF9p4mjctb+KbMLMrOWeHUdFt4bKVQoRVSJrc25TL&#10;sxcSk4ULX0t8IvH0fj7wpBdTuBrml+Tp2uxPNamaa7jgUpqqW9uE2RXfzOmYkUOssS7liLH1Kiio&#10;0nhlaeOKaKR7WRbe5jjdHa3naCO7WGdVOUYxSxyBWAO1lb7pBMlYfiXQrbxN4f1rw/cmFItX027s&#10;POntUvUtJ54ittfrbSsqs8Em2eM71IdAVZWww/KV0ZGKsCrKSrKwIZWBwVYHoR3FeqfCbwZaeJ9b&#10;utV11WXwf4Rs5dd8TT5Yhra1t5LqCzEcUcruJGiZpkVATCkoV1kKZ53x/wCMLrxz4p1PxBceYkEz&#10;i30u0keQiw0q2zHZWyRu8ioxGZZljOxpnlcAb8VxdFFWLa2uLy5t7Ozt5rm6upo7a2t7eNpZ7i4n&#10;cRwwwxxglmZiFVR1JAHWv0F+GfwV0DwPFa6lqUcGs+KvKR5r6ZRLZabPvEjJo1vMo2lMKv2l1Mpw&#10;WXylkaOu18c+P/D/AMPdMt9S16S4c3dx9msrCxW3m1G8dV3zvBbTyRL5cQIM0hYKuVXJeRA1jwd4&#10;58NeO9PfUPDt/wDaDb+QL6ynQ2+o6bNPF5qRXls2eeGUSoWico4jkfa2Our4z/am0uGHVvCGtB3+&#10;0ahp+qaXLHgeWsGkXMN1bup/vMb6QN9BXrWs6adW/Z4itgEJi+G2haltkZlGNG0i21dnDLznEGVH&#10;QnAPBNfnzXR+G/CfiLxffHT/AA3pFzqlyqF5fK8uK2t1ETyhru9uWjhhDBGCebIu5htXcxAP0zoX&#10;wL8E+Ekgvvit4p0lrmZZ3ttGXVl0bTJVgR0nBu52gvLplWSCVRbiAo42sJkYV6fb/Gz4OaNYfZNJ&#10;1e3trW1WQ22laR4a1ayh3STGSRLWBbSGBSzMznLKCTnOer7P9oP4YXW7ztYvNPwkTD7Xo2pOHaVc&#10;vGv2GOfDR4CuWIH9wsOa9X0vW9G1uOSbRdX0vWIIpPKlm0q/tb+KKQKH8uSS0eQBsENgn04rTooo&#10;orxz4g/Gvwr4EaSwiz4g19eW0qwuI0hsz5mxk1TUMSLBJgN+6CPKPl3IqMrn5P8AFPx1+IPiYmKL&#10;U18OWWFxa+HfOsJXaOV3SWbUmdrottcRuqTJEwUHywdxbyCaaW4lluLiaSeeeR5ZppnaWaWWRt8k&#10;ssrklmYkksTknrUNFFFWLe4uLOeC7tJ57W6tpY57a6tpXguLeaFg8U0E0RDKysMqynIIz2q5rGrX&#10;uuajd6vqTwSX9/IJ7ya3s7OxS4nKhJJ2trGOKIO5G+R1QF3LO5LszHLor6h/Ze1ZoPEfiTQtkXl6&#10;no1vqXnOxEyzaPeC2jghUnBDreyO3GRsHbdX2vRRRXhH7RurNp/w3nsxEsn9uaxpeluxfabdIXfW&#10;jMq87iWs1jxx94nqBn8/qKK19X1zVdduI7jVbyS6eCGO1tItscNpYWkQxDZadZWwSG2gQcJDBGiL&#10;2UVkUUUUV3vhb4l+NvB8tqdH16++xWqiNdHvpZL/AEZrdrgXMtuun3BKRCQghpIPLkAZtki7ia+o&#10;fAP7Rula1Pb6X4ztbfw/ezyRQxaxau/9hyyyzMii7S4LSWaqDGvmySyRk73keFFxX0rb3EF3BDdW&#10;s8N1bXMUdxbXMEqTW9xbyoJIZ4ZoiVdHUhkZSQQQc4NS0UUVR1LVNK0a2N7rGpWGlWe9IjdaleW9&#10;ja+Y/wByPz7l1XccHA3c84HNeRa9+0D8N9DnNvFf3+vyx3MsE40Cx8+KEwttaVLy/kt7eaNuQj28&#10;0itwQcHdXndn+1Npz3Ea6h4Ovba1MqCSWz1mC/nSEt+8kjtp7a2VnA6IZQD0LDrW9cfHH4QeM7ef&#10;RfE+m6nFpjxSyq/iDRYrq2E7IbNHtDo8t5PBciKaQxzxqhjG4rIrFQfL9e+COj+Iop9b+EXiTTPE&#10;Fp5cN3P4el1K3a+09b/dPaW6XLlTESoKrb6gsUq7GDyPIGA+dtQ07UNJvJdP1SwvNNv7cRm4stQt&#10;prO6hEsSzwmW3uFV13oyuuRyCCOCK9R+A2R8V/ChHHOuDPQYPhu8BB/DNanx3kuNV+LeoaaXx9nj&#10;0DSbUu7tHGl1p8N5wOdqiS5ckKOuTjJNfoLUVxcQWlvPd3c8Nra20Mtxc3NxIkVvbW8KGSWeeaTC&#10;qqqCzMxACg5IAzXjenfHzwDqviex8N6e2sTnUr220+x1f+zfL0ue8u1C20QWWRbtd0rLAGe1ADEE&#10;kRjzK9T1rQtF8SWEuma7p1nqtjKJAbe7hSURSPE9v9ot5D88Myo7BJ4iroTlXBwa/Pj4rfCzUfhz&#10;qavEZ7/wxqEpGlaq6KXilIMh0vUjGAq3CqCyNgLMgLoAVlSPySiiivoSyEnxX+GX9kRRG58cfDSG&#10;KTSYYEjN1rfhKRVtpbG1tYpEaSW2CRgsIHY+XBGpaS5c18919hfsu+HlWHxN4rlijLSS2/h6wnEs&#10;vnRJEi6nq0TwD92Vk3WRViC2UIG0Ft31tRUcNxb3KtJbzxTok11au8LpKqz2Vw1pd27MhOHiljeK&#10;RTyrqVbDAipKKhuLiC0t57q7nhtra2hkuLm6ndIYLe3gQyTXE00hCoiKCzM2AqgkkAV+cXxG8SXf&#10;xQ+Ikh0hVuobi9tfDPhaEMluLm0F4bewkMl2luU+1Tyvcf6SAY/NEbNtjGP0I8N6FbeGdA0bQLTy&#10;zFpOm2tiZYrdLVbmaCELcXjwxZCvNJvmk5JZ2YksSSfB/wBpjwydS8Kad4lgikefw5qHk3TLLbxx&#10;R6TrG23klmSQB5GW6S1SMRvwJHJQjLJk/s2+PYJ9Mm8B6lcwxXlhLNeeHUdkjku7G5Z7vUrGBVjU&#10;M8Eu+4JeVpGSRtqhIGI+qaKKaJI2kaJZIzKkcUkkYZfMjjmLrE7xjkK5jkCkjB2tjODh1FfmB8Sv&#10;DyeF/HfibRIVt0trfU5LiyitTIYLfT9SjXVNPtQZQDuigmjjfqAwIDMMMcrwn4Y1Lxj4g07w9pKA&#10;3V/KQ0shCw2ltGplu724ZiBsijDPgHc5ARAzsqnvPi74h0641LTfBnhqUN4U8C2KaLYtF5Ii1HVE&#10;UHWdXl8mCANLJL+7kcBkkdHnjOJznx+iiivsL4M/A/TLjTbTxb41s4tQbUIra80PRJWk+yW1r5i3&#10;MGpamiFVnaZQuy2ctEIm/eq7ybYPpzX9b0vwroeoa3qLCDTNJtDPIsSxhmVMRW9pbI5RfMkcpFCh&#10;ZQXYDIzXEeCfjF4L8eXZ0zTLi80/Vz9oe30vWII7W6vILeJZJJrSS3eWB/lYnyhL5u1HfZ5alq9R&#10;r59/aUtTP8PLebfHH9h8S6bdFWDF5g9nc2XlRlQcMDNvJbAwpHXALf2aLh5vh7eRPsC2nifUraPb&#10;nLI1haXZMmSed0rDjAwB35PwlcQSWs89tMAstvNJBKoIYLJE5jcArwcEHkVLY2F9qt1FY6ZZXmo3&#10;1wX8iysLaa7upzHGZZBFbW6s7bVVmOAcAEnivo7w5+z09pbDWfid4gsPCelRsBJZRahp/wBqy8kl&#10;uiXesXDNZ25L+S8Yj8/zFYofKcce16R8QPgX4BSXQtE1jS9OjilJuH02y1rWEuJWJlEsutWkNwLr&#10;aHKqxuJNo+QYUYDrf9of4aTTwwyahqlqkqSO9zPo90YbdkBKxTLaiSRi+AE8uNhyNxXnHpfh/wAZ&#10;eFfFKq3h/X9M1SRrc3ZtILqMahBbLMsBmutNl23EI3sinzYl5Yeoz01FFFFcN42+I3hbwBZi51y9&#10;D3bmD7Potg9tca1dpO7KJorGSSPbCvlyb5pGWP5doYyFEb5B8V/tFeNtcaa30Nbfwpp8kbxbbQrf&#10;aoyTW4hnEmq3Ma7Du3PE9tBC6ZADEruPh2o6pqWsXJvdX1G/1S8ZEje61G7uL65ZIxiNGuLlmcqo&#10;4AzwOlZ9FFFFbmq+I9Z1220q21i9bURo1rJY6dcXMcL30Ni87XIs5tR2+fNFG7sYUmkcRAlYtikg&#10;4dFemfB7VxovxL8IXRiedbjVF0cxRyeUSdcifRopWOGDCJ51mKY+bbgEHBH6WUUUVzXjPXR4Z8Ke&#10;INeElukul6Te3Np9sLfZpNQEJXTreTaysRLcNHHhWBbdtBBwa/KyiitWbWNRn0y20drqRNJtZPtE&#10;Wmw/ubN7w7g2oXMMeBLckOyfaJd0gj2xBhEiIuVRRRRXTeHfGXirwpKJPDuu6lpYErTtbQXDNYTT&#10;NH5RkudOm3W8x24A82NugxyBX0j4L/aZuFkhsvHWmxyQhLeAa3o0TRzq6BYpLnUtOkco3mEtJI1t&#10;sC9I4CCFH1fo2taV4g0221fRb631HTryMSW9zbNuUhuWjkRsPHIp+WSOQB0IKsobitKiiimSyxQx&#10;yTTSJDBCjSyyysI44oo03PI7vwqqASxJAA615X4h+Nnw48OJKH8QQazdCCKeKy8PKNXadZJ/IKR3&#10;sBFmrrgu6S3SMEGQDuQN5ZcftS6St88dr4R1GbTAB5V5capa21858sMwk02OKWNcPuUYujlcNwfk&#10;GzH+0d8OdXij03WdG12O0v0ittRGoabpmoaVDHOFS6+0xxXEkksCZbO22ZmUcRbjsrz7VPhf8MPH&#10;YNx8K/GGl2OrXE7xweGtVvLiGK6NvEst0bSzv0GoxBY983mCKaNiCiiNVJX5+8S+EfEvg+7Wx8Sa&#10;Pd6VPICYHlCS2t0BEkz/AGO/ty8E2wSoJPKkbYx2Phsgc1X15+1V08Bjt/xVH/uOr3v4UaUuj/Dj&#10;wbaI/mLNodnqmcYw+uA608eMn7rXDAHuRxivQa8Z8V/HfwL4R1ibRLhtU1e9s2MOof2Hb2d1b2Vw&#10;oG+0lnuriFDKmcSJGX2MCjlXVlHrSSafrGnI6G01LS9WsgRlYrmyv9Pv7cZDI+UkilifBVhtZTg5&#10;FfGnxt+DEOgR3HjDwjbiLQwyNrOjoxP9kySOIhf6fvJLWzuQJYRkwsdyfuCVg+XqKKK92+Elxpfi&#10;jTdd+E/iG8WxtPEUkWr+GdSeCCeTTPFFkAjC1WSIkvcwKFO65iBSOSCNhJc5rxnVNMvtF1G/0nUo&#10;Gtb/AE66ms7uByreXPA5SRVkQlWGRlWUkMMMpIINev8A7Pmgxa18SLCecQPBoGn3uutBPAlwss0W&#10;ywtCm7hJIpriO4STBKmMYw2CP0JoqvHd20091bQ3NtLc2ZiF5bxzRvPaG4i86EXMSnKF1O9Nw+Yc&#10;jI5qxRRXxJ+0b4/i1nVLfwTpjpJZeH7s3erXMUtpcRXestbeTDbxPErOv2JJJopR5ozJI6PGrQgn&#10;334F+G28N/DnSDL5v2nX3l8SXMbSxyxINTijjsPs4RVKhrOG2d1YswcvzjCr69RXAfEvwTB4/wDC&#10;d7ohdIb5HXUNGupXljhttVt43WEz+Vn926PJDISrYVy6oXVcfnj4c8R+IvAHiJdT0x5tO1XTZpbO&#10;9sbuOVI50SXZeaVq1kxRihZdskZ2sjgMhSREZfuDwd8e/AviWCCPVLyPwrq8rzpJYarM/wBhCwRG&#10;cTR660cdtsZRtXzzC5kBRVOUL+x2l7aajaw3un3VtfWVynmW93ZzxXNrPHuK74biBmRlyCNyk8g1&#10;yXjb4heGfAljPcaxqNqNQ+yy3Gn6KspbUdRlEchto0hgWSSKKSSIxfaXQRK3DEHg/Fvwz+JuqaX8&#10;S5tWuRb/AGPxxrf2fXrQ3M9tp9qdY1QPHqFuJncKbNpCYzNu/cmSPcu8yL+hNFfmx4q8N6lr3xc8&#10;R+HtLQT6hq/jLVxAZEnWOIXeoSXktxcFFZxFBGzSSyBDhFLgEV3PxN17SPB3hWy+D3hK9gv0tZZJ&#10;vHWprY2iPqGrR3Ud3Fai6jLYkSZP34wzxJHb2xnbZNHXzrRRSgFiAASScADkknoAK+r/AId+E9H+&#10;FFjaePPiJqtv4e1/V4Ly08J6bfaffajJpbTWhWbUNS0rTttzJJ5bhJYVeMQxybJZEnmVYen8HeGt&#10;W+JNvfXviX4zX2sefaC3bRvAerjSYIrGU7Vl1nTprWDaZT5qGGXTkJAUmVx8g6fU/wBnL4e3ejrY&#10;afFqWl6nFCRFri6jcXdxNcLDJHE+oWVyWtnjLsrypBHAzbAqSRgsTk/Bz4O+Jfh74lv9Z1q/0K5t&#10;bvQrrTIo9LutQmnW4l1G1u0lkS7tIV2bIHBIctkjjnj6Qr5C/aq6+BPp4n/np9er6ffJqPwAkuER&#10;olj+FOqWO18li2l+F5tLkkHA4doS6+xr4q8E+ELTXZJtW8R6rF4c8GaVcQR6zrc4ZpppZgZIdH0a&#10;2RZHnvJUVmxHE4ijDSsrYSOTste+MtzDp58N/DbSo/AXhtWYNJZSA6/qTKxiS9u9RT5opJIVg37X&#10;eUMpBuZEIA8YuLme7nmu7uea5urmWSee5uJHmnnnlcyTTTTOSzOzEszMSSTk1Xoqza3V1Y3EF5ZX&#10;M9nd20izW11ayyW9zbzR4aOWGeEq6MDyGUgjqDXrvh348/Efw+iQPqkHiC2jgkiih8RQNeyI8tz9&#10;oa5OpW7w3cjr80a+dcOqodoXCps+jfCP7RvhHXrj7Jr9rN4SuZZQltLc3J1PSpfMliihjl1KGKJo&#10;XJdmZprdYURCzTAkLX0BBPBdwQ3drNDc21zDHcW1xbyJNb3FvOgkimgmiJV0dSGUqSCCMEgg1LXz&#10;F8cvjHP4fN34J8MSSwa3JDENZ1ld8T6TBdQCeOz0xsAm6liZGa4BxCjAR5nO63+JKKnt7ee8ngtb&#10;WCa6urmaO3trW2ikmuLieZxHFBBDGCzOzEKqqCScAAk19FeD/wBm/wAT6v5N54ovIPDViyiQ2aBb&#10;7WpF3o2xoUYQW4dGb53lZ42ADwHnHu+lfs8fDOwheO70/Utbd5Nwn1PV7yGaJQu3y4l0Y2ce3POX&#10;Qt744rcf4J/C5oFtm8JWgjGMMt9q8c/y8/NdJOJT75esq9/Z++F13azQQaHd6ZLIECX1lrOrSXUG&#10;GDEwrqM1xAdw4PmQtweMHmvP9X/Zc0eUo2g+KtSsQsTiWLV7G11VprjcSjLcWbWXlJjCspic/wAX&#10;+zXifiP4FfEfw+skw0ePXLWKOJ5Lnw9Ob9t0kvleVHp8ixXjspIZilsyhfmzhWI8edGRirAqykqy&#10;sCGVgcFWB6EdxTa9F+E+qyaN8R/B13HHHM0ut22lkSEhVi1xTok8uRj5o0uGdexZRniv0zooor4s&#10;/ak1Xzde8K6J5BT7Bo95qouPMyJhq979jEIjK8eX9hJ3biDvxhdpz8tUV6D4V+F/jjxiIJdH0K5G&#10;nzvEP7Xv8afpYikmMLXEVzc7fPWMqxkW2WRxj7pJAPvGgfsuTs0EvinxRFGBK4uLDQLZpTJCFxGY&#10;dW1ALsY5yc2TgAEDOcj03S/2d/hnpyTLd2Wq640jIUk1TV7iJ7cDqsQ0QWikHqd6sc9COldBbfBX&#10;4W2oKw+ErKQO2T9ovdVvWBUYwrXdw5HuAQPbNVLr4E/Cy6Ezf8IwtvLMsiiW21bW4RAzptWWGAXP&#10;lAr94AoVz1UrkV4/4m/ZexiTwf4iz/q1ax8SrhhwxlmXU9Li5P3QsRtPUmToK+Z/EnhPxF4Qvhp/&#10;iTSLnS7lkDxeb5cttcKYklLWl7bNJDMFDqH8qRtrHa21gQOcor3n4N/F6XwNero+vy3Vz4SvSqZD&#10;z3Enh6ZpGl+2WNruIMEjuWuoUXcf9bGGdTHL9+RSJNFFNDIk0MsaSRSxOHikjkXfHJHInDKwwQwJ&#10;6jkg0+uA+IfxD0r4c6Vb6lqVjqeoNe3ElrZQ2NuTCbpLdp0W8v5SIoVbbgbmaU8tHE4jkK/I3in9&#10;orxxrpmg0UWnhawkV4wtmqX2qPHLbiKVZtUu1wp3Fnjkt4IXTI+Yldx8N1DUtQ1a7lv9Uv73U76c&#10;IJrzULqa7upRFGIoxJcXLM7bUVVXJ4AAHAFUaKKuWN/faVdRX2mXt5p19bl/IvbC5mtLqAyRmKQx&#10;XNuyuu5WZTgjIJB4r3PTvH+k/EmBPC3xU+wWt7NGI9C+ItvYW9tqOk36SSy20GtiERxyWTmXymVR&#10;HGow0m1j9qhq/CTRdQ8OfG7RdD1aBoNQ0251+2nTZIqvjw1dmG4g8xVZopUKywybQHRlccEGtrxv&#10;GG/aVsIpVR1k8X/D0OjBXRkltNMyrq4IOQeQeK+6a4/x/wCH9S8U+D9e8P6RqI0zUNTtEt4bppLi&#10;KLyxcxy3NpcSW2X8q4iD28u1WBR2BVwSh8E8E/s0WdlNJdePL231cxyutvpOi3N7Fp80PklPPvb5&#10;0t7ktuYsscSoFKKTI4do17PUvgl8P9DeXxDp2va/8Pks7Qwy6hpfiY6dawfaHMAmur/VhLKnmNIk&#10;ZRbhFYYXaGbJ4bStb8H6ppuveAvib8U9K8XxT31vZeHbyGyvIjpaWayiHWm8VzW3km5kLpuaS6mi&#10;UKUaaZJpVr51+IHw+1r4ea0dL1QC4tLkPNpOrwxstnqloCAzJuJ2TR5VZ4GJKEggvG8cj8FRRXW+&#10;CfF+o+B/Edh4g05pG+zuIr6yWd7eLVNNkZftenXDKHG1woZGZHCSKkgUsgr074ueCbB7aw+Jngm1&#10;kl8H+JbeO91JIpIpxoWsXkxE0U8NuWFvE8jCJkDukVyJIdyBoI6+mPgDa29v8LPD0sEEUMt9PrVz&#10;eSIu17q4TWriyWeVu7CGGKLP91VFey14N8fvH+o+DvDmn6bos0tnq/iaW8txqEcaM1npdpAg1Jra&#10;4Lhorl3ngSGVY22qZGVo5UjYecfAL4s6RpWmL4I8T3sOmR2015daFq17La2umLb3BN3c6VdzlUET&#10;iZpp45p5GD+YYtybIkk+u4JoLqGC4tZorm3uYYri2mgkWaKeCdBJDNDLGSrq6srKykhgcg4ridb+&#10;J3w+8Nu0ereK9JiuEums5razlfVry3uYyRJHd2OkrPNFsKkMZI1APH3iAfjr4r/Gu+8eR/2Lo0Nz&#10;pHhZSjzwTmP+0NXnRxIj6gYWdUijYAx26Ow3DzHdjsWLsv2cPAE11qM/jvVLOVbKxje18NtNEyR3&#10;t9Nvt7/Ubd/MUstsitACYnjaSVtrrJbsB9nVVvrG11SxvdMv4TPY6jZ3On3sHmyQie0vIDbXUPmw&#10;MrrvRmXdGysAchgcGvzE8V+HNa+Hniq40ueS7tbzS7xbzR9UjVrOS8tI7hm03WrF4nfZu2BvklJj&#10;kVoyd8bY+qfAH7RmhXunRWXjuV9J1i2iIk1eCxnuNM1QI6JC7W+nrJJBcOGYyL5Pk/KzK6bkhH0T&#10;peuaLrcUk+i6vpesW8Ughlm0u/tL+KObZ5nlSSWjuFYDBwTnocVHrmvaL4a0+XVNe1K00rT4iQbi&#10;7lEYklWF7gW9tF9+aZkjcpDCrO+0hFbGK+BfE3xj1q/+I3/Cc+Hy+mx2MEWk6ZZ3OJFutEt5mme1&#10;1eKEgSLcSO8rxhiYiyiOTfEktff+japBrekaTrVsk8Vtq+mWOq20VwqJPHBf2qXcCTrGWUOFYbtr&#10;kdcE9a0q+FP2nEA8f6UVVQz+EtPZiFVWcjWL9AXKj5iFAGT2AHQCtOeGL4GeA57dzpzfFHxrA8Ev&#10;lXFwNQ8M+H7mBo3eC4tSQHikT5XSSIPcMGU3CWfPy/RRRXvvwv8AhtAhXx98Q44tF8E6MIdQii1u&#10;1kVPETyQfabIW9pJ801scxOMRyLc5EMaybn2+w2N5P8AE/xVcyQ/GldP8OR39wmgeHPCM934X8S3&#10;UAsvOmjnj1FIZ2MOyOTzmW7jb98Yxb/Mq9TD+z18Oxb38d9FrmsX9891Ida1PWbg6pBLdR7POiNo&#10;sNu7pJmVTPby5cnzN6fJXmeifs6+J/DnjPQ9ZsPEWiXmkaRrek6i0sh1LT9WuLS0uIp7+D7DDDNE&#10;GYebEgN3tdeWKbio+va8k+O3/JJ/F3+5oX/qUWNcd+zEpHgHVnz97xhqCgf7mi6eS364r5LtvDN/&#10;4q8Y6tpelmNES/1a8vdSvSLWw0nSbW7ZrvVtWuMssEMS4LszkbiEUszKD3z/ABJ0TwJp66F8K7KM&#10;X+x49V+IOradatrWqTG4Vpl0qznEnkWbiGIxRTg4UnMKzBppPGtS1bVNZuPtesanqGq3flrF9q1K&#10;8uL64ESEssYmumZtoycLnAJOOtZ1FFen+HvjD8RPDcqNa+JL3UbYS27yWGuO2sWk0dvkC2V7wtND&#10;GwOHFtLEx45BCke/eEv2m7C5e3tPGejNpjuypLrGjtLc6ervMQJZ9Ll3TxRRoQWMcs7sQcJztH05&#10;pOrabrum2WsaReQ3+mahCLizu7ckxSx5KMCrAMrq6lJY3UNG6sjhXVlq/Xk3xX+KOn/DvSDHCYrz&#10;xPqML/2PppJKwocxtq2ogfdgiYYRDhpmGxMKsskX546tq2pa7qF1q2r3txqOo3sgluby6kMk0rKg&#10;ijXJ4CogVI0XCooCqAoAGdRXtvgz4DeNvFkNvqNzHB4c0m48mSO61YSfbrm1kdklnstKiBkOwKGX&#10;7Q0CurI0bMpyPozQv2b/AABpiq2rHVvEU5tY4phd3smn2X2obWlu7SDSvJmTcVYJHLcyhVYglmAe&#10;uxtfg18MbOCWCLwhp7Rysju11PqF7MCuMeXc30skiDjlUcA9xWd/wof4UHP/ABSw+6emueJO4wD/&#10;AMffUZyO1cNqv7MHhOeCQaNr+vabdvMHR74WOrWMcJJLwJaxR2shPQK7XBIxyGNeO+Iv2cvH2kyS&#10;PpA0/wAS2glmETWd0ljfC2j5inurLUzGis4/5ZQTzEHIyeteH6hpuoaTdy2GqWF7pl9AEM1nqFrN&#10;aXUQljEsZkt7lVddyMrLkcggjgiqNOVmjZXRirKysrKSGVgchgR0Ir9YdD1WPXND0bW4ongi1jSt&#10;P1WOF28x4Ev7VbpIXZQMsocKSAMkVq0UV4B+0jrX9n/D5NLjktfN8QaxYWUkE0gFybGyJ1aa6tIQ&#10;wY7J4bZJHKsqiQK2GZK+BqK6nw34K8V+LpvJ8OaFf6oN8kT3MUYi0+GWKA3DRXOp3JS2iYqMqssq&#10;liVVQWZQfd9C/Zg8Q3cPneIPEWmaK7w20kdrYWs2t3CNLGXube+Z3tYkeI4TMMsyMd2G2hS3rWmf&#10;s2/DmxuVnu38QaxGqMpstR1OGG2ZnXaJC2kQWswZT8yAS4/vAiumt/gf8KraTzI/CkDMARi41TWr&#10;pCD1/dXV06Z9PlyPWpLv4J/C688rzvCdopiQxobS91ayypYuWkFlcJ5jZPDOGIHHQAV5p4l/Zj0G&#10;7W4uPCus32j3LvdTw2GpKNS0zLKXtLGGdNlzDEr4QyyNcuF52uwOfmLxr8NvFngKcLrun5spHWO3&#10;1exZ7rSbiR0LiJLkqpR8BsRzIjkKWVSmGPB0V3vw/wDiBrXw81pNT0xvtFpcGKLV9IkkZLXVbRGL&#10;CNmAby5o8sbe4VSUJOQ8bSRv+kHhrxFp3izQdN8RaS0zafqsDTQCeMwzxtFK1tcQTJnG+KVJI32E&#10;qSpKsy4Y7dZPiDWrPw5ouqa9fRXctlpNlLe3MdjbSXd28UWCRDBH37s7FURcvI8cas4+OvFf7THi&#10;K+kuLbwjp9poVkSUt9Rv401HWSqXO+O5WFybSFpIgqyQtFOFJbbKTtYeBa74p8ReJ51n8Qa3qWru&#10;k1xPDHe3cstvaSXZVrkWNoSIoFbYgKQoi4VQBgDHP0UUV7Jonxcvbm0Tw58RrQ+O/Css8LyJqDs3&#10;iDTnWaSRr7TNZDJO8wErjbPMSUAhSWGMtnmPEejaf4R8Uadc6Zef254Wun0/XtB1Mx20rajpBuAZ&#10;Ibi3J2ieCWOa0nimSNt8ZLRRhgo92/aovIJLzwXYDP2q2ttdvJhn/l3vprWG2P4tby19LfD058A+&#10;CME/8ih4cB79NHhPH9frXXnpj7uRj1IyOD6EivjLw/8Asw6wdUQ+Ktd0xNHRXd10Ga7m1K5kDARw&#10;htQtoo4QwyzSYkPAXZ825fYLz9n74cXH2Z9MtdX8O3dtcxzxXui63em98xD+6QNq7XSqVbDK0aKw&#10;IGGrgLLxPpPg3xJPpuu/Gex8YeA9RsdRuLjStUtrzxlqdwb4SWMemXup6fDdxBFRFaTM6BzuzZos&#10;vmV4v8S/hbceGXuPEfhpodc8AXUkctjrWm3kGo29gLmdrcWV3Nbu5Kxyr5SXPMbFo1Z/NbZXjdFF&#10;WLa5ns7i3u7SaW2urWaO5triCRo5re4gcSwzwyIQVZWAZWBBBAIORX0t4t023+Mvg6L4ieHrbSrf&#10;xnoNvNH460SyeRLi6tbaMm2voEuGG4pDE0lupDNJGWgE8stqsZ3/ANlXGPHZI/6Ffngd9Rzz2r67&#10;rjfiF4nn8F+Ddd8TW1rFeXGl29ube3nZ1tzc3t9Fptu8/lsrNGjzI8iIyllBUMpO4fFPwf8AioPB&#10;fiXUrjxE9xeab4qkg/tvU2Mt1f215DLJJBqkudzzIGnl+0IMuQ29dzII5PvjTtW0nWbY3ukanpur&#10;WYleA3Wm31rfW/nxqHeH7Rasy7huUkbsjIz1rF17xx4P8M+eNd8R6Rp09tEk8tlLewyal5UoBjdN&#10;LgLXMm4EMAkRJHIyMmvmX4k/tFC8tb3Q/AS3Vutwogl8Uy77W5EJ3rcJo9myiSJmGwJdSssiAuFi&#10;Vwkq+O/CTwFL4+8V29rPGx0LS2i1DXpmS48uS0WUbNME8JTbLdkGNP3isEEki5MeD+kwH06e4xg8&#10;cdOlFeLeIPj34B0LWdO0qO/XWIp7potV1PSSbuw0aBoBJBdedCrJd7mdRItq7FFD5y6CJ/W9N1bS&#10;9atmvtG1Kw1aySWSF7vTL23v7VZYwGeIz2jOm5QykrkEBlz1rxv4rfBax+IDLrOk3FrpHihESKW5&#10;lWT7Bq0EaCOKPU/IV3WSJQBHcojNsHlsrqIjF8Ka94d1vwvqMmleINNudLv413+Tcqu2WJmaNZ7a&#10;dCY5YyysokjdlJBAOQaxKK9m+C/w81Lxl4nstT8uOLQPDmo2Ooapd3MfmQ3cltOtzDo9vERiSSba&#10;BLn5Y48sxLNHHJ+iVc14h8Y+FvCUTS+Ite07Sm8sTJbzzb76aLzBGXtdNhDzy/N1Mcbbe+AMj4V1&#10;f4m2elah4tuPAUFxa6h4uv8AVrjU/FupxRx63Ba6hqbXsWneG4oHYWMKI2ySVpJJZmCyj7O0cSR+&#10;T6bpWq6zc/Y9I0zUNWu/LaU2um2dzfXPlIQHk8m1V22gkZOMAnmvTF+BPxWZVYeFCNyqwDaz4dVs&#10;Ou8Bka7DA4PIIyOhwa6G2/Zu+I09xJBN/YFjGiMy3l1qkr20rBtqxxrZQzS5I+YbolGOpzxWoP2Y&#10;PHQYbtb8H7cqGKXutswQ/eZVfT0BI9Cw+verep33gz4F3E2leHrOTxN8TbVI1ufEer20sGlaPbap&#10;arJNFZWKzD94YNmzYC22eQPclQ1vXztrGs6pr+o3Wra1fT6jqN7IZbi6uHyzN/CiKoCpGg+WOOMK&#10;iLhVAUADLr13wx8b/iJ4YDRrrB120d5ZDaeJBNquJZERN6XxkS6UKqALEtwIwSzbNzEn6c+Hvx70&#10;/wAca9b+HJ/Dl7pF/fmc2MkV/Bqtky2ljLfXDXkrx2rxHbFhNkcm5iASte/18iftVKceAm7E+KVH&#10;1X+zSf5itrTLufRP2YJJpluYZZ9E1a0VdqrI1v4g8SzafbsBMDmOSK5Vsgf6tiVIJBr4xa6uGtYb&#10;JppDaW81xdQWxYmGO5u0iiuZ1jzgNIsMSscZIRQeBVaiiiiivrn4T/AGfz7LxL4+tY1gSOO6sPC8&#10;4fz3n3ny28QwSIAqoAji0ySxYJcbQkkL/X9ZOv6r/YWha3rf2c3a6NpGpau1osvkG4XTrJ7xoBPt&#10;k2btm3fsbbnODX5U399darfXup30puL7Uby5v72fZHGZ7q7ma4uZTHEFVdzsThVAGcAYqnXT+EvC&#10;mseNNbtNB0S3aW4uGD3EzA/ZtPs1cLcaheyj7kUYIz1LMVRA0jop/Q3wP8PfC3w10ktbJam/jspf&#10;7Z8T3qxwXV1GCtzctJNKxW2tV2KVgV9irGrOZJA0reTeO/2kdM0ie40zwXZQ65eW0zQy6xfM40IN&#10;E8Zb7BFaSCa7Vv3sXmeZCoKrIhmjavmXVvir8RdbkWW98Y62hEBtjFpt1/YltJEWZm8600UW8UjH&#10;eyl3QsVwudoAHAO7OxZiWZiWZmJLMxOSzE9Se5p0ckkEiSxSSRSxsrxyRsySIwOQyuuCCOxFd/pf&#10;xX+I+kTSXFp4y12aSWJonGqXja3CFaRZS0dtrQuI1clR+8VA+MrnazA+0eG/2n9VgkSLxZoFnfW5&#10;+zRm+0RpLK8ijRCtzPLZXbSxTyOdrBUkt1BDdiNvsaj4R/G6xZQLC71X7KGdgi6V4v0nZb+WGZsC&#10;WSO3a6APM9m02M+YVFfNnxH+A+v+D1vNX0MyeIPDNtHPdzzfuU1TSbVJwFF9aqQZ1SNgXuLdMALJ&#10;JJHDGoJ8Er9YfD2qHXdA0PWzb/ZTrOj6Zq32Yyeb5A1CxS8EHmlV3hd+N2xc9cCteiivzR+L+qjW&#10;fiX4wuhDJbiDVn0nynk8wltCgTRZJQQq4EjW5l24yu7BJIJMXgT4Y+KfiBKz6PaxwaXb3C219rN7&#10;IILC1kaFpxGi8yzybQAY4I3274/NMauHr6/0X4a/C/4TWEWu69NZXN7ahWOu+I2hkIvYYo7wpoOl&#10;YKJMJLd5rVYkluwCyLLIK4XxZ+05ZWz3Fp4N0Qai0bGOHWdaaW3spGiuirSw6TAVnkikiG6NpZ4X&#10;UsC0Y2lT4Xr3xq+JOv8AmJL4ludMtnuzdxWugpHo4tsK6pbxX1mFu2hVXI2TXD7sKzlmVWHnWpat&#10;qms3LX2salf6reuiRtd6leXF/cska7Y0NxdM7kAcAFuKzq6jRvGni7w8sEeieJNb0y3trkXUVlba&#10;jdJp3n7lZ3l04sYJAxVRIskbK44YEcV7x4O/aV12xeC08Z2MWt2QVxJqenQQ2esqzO0iu9spjtZQ&#10;oKxqiLDhQGLsd276kVvBHxR8PFlGm+J9CnkdTvVjJa3aw7WID7J7O6VJDg/u5QHBBCsCfiX4r/B2&#10;++HTR6pZ3Z1Tw3eXj2tvdSKsd9p87hprazv41O190akLcRgKxVt0cWUVvFaK/Q39n/xDda/8OrNL&#10;xW8zw/f3Ph1J2dWFxbWVtBeWZ2xqoQRQ3EduAdxxGGLZYge11navo+m+INMvNG1izhv9Mv4TFdWk&#10;4Yq6ZDqwdcMrowDpIhDIwVkKsqkfn18T/hDrXgG9mu7SG81Xwo/7221lIDJ/Z8b3CwJZ620I2RSB&#10;5EjSVgscxYFMMWiTx2iiiiivXfgfconxV8Jy3dysaltStUluJP438O3NnY2ysx6sxjhiX1KqOwrX&#10;+Id7e6L8ernVL+W2uJ9N8UeF9TRz+4txZW0Fne6bDOwCbfLthFHK3cqzbj94/oJXLeNfFFv4L8L6&#10;v4nubWW9j0yGEpZxSJE91Nd3kdhaxea+Qi+ZMhkk2sVUEhHYBT8g+Jf2lvFupiOPw1YWXheMJGZZ&#10;n8nXr95kkZn8ua9hSBYmUoDG1qzAqSJMNtHz/qWr6rrNx9s1fU9Q1W88tYvtWpXlxfXHlIdyxedd&#10;M7bQSSBnAOcdazq9d8IfFOfTrEeGPGunp428GzNDH/Z+psbnUdEhjszpwl8OXdw2YTHA2IoldQhU&#10;eS8BZ3b0O+/Z4fX7aw1/4f61GND1m3S+trLxZbX+mX9nbyxI0QWaG3czq5LujGGNfL2FHnVhIc1f&#10;2YfHpznWfB64/vX+t8/Tbp5rJ1P9nP4kWLYtbfR9ZG1G3abqscK7mJBT/icLacjHPGORgnnHB6/8&#10;MfH3hmIz6x4W1SG2W3e6mu7VItUsraGMlXku73SnnihxgnErqcfNjGKpeFvGeq+FTfQQeXf6NrFp&#10;cWGueH717j+zNVs7uEwyeatu8ckUyA7obmF1kQgDcULo31x8Ifib8NdO8Oaf4Zj12+0WW3kunjs/&#10;FslkiW5uB9vukt9ds4YLRoPOklET3BjmZs/IoKKPpBGEgWRCjI6h1ZWDK6OuQysvBBHIxwa8I+Pn&#10;w/v/ABl4ds9S0eKe61fwy93PFpsOGbULC9WP+0I4Idu6S4j8mOSJVbLASIqPIyAfn/RRX0r8NP2f&#10;9X1u4s9Z8Zwy6NoSyyOdElFza67qQg2GJJ4Sqm1t5CX3uzichCERA6Tj7etLWC0t7eysreK2tbWC&#10;OC2tLaJYre2t4FEUUUMMYAVEGFUKMAcYrzLx18YPB/gXyorm7TWNTa/S0uNG0i4tbjULCKKVP7Qn&#10;vk3hYGjjbMUMzK0r4RSq+ZJH1/hnxh4a8YW5uvDes2Wqqq75oIHaO+tk80wK13p04W4hDMp2GSNd&#10;wAK7lwayPiB8P9F+IeiPpeqD7PeW++XStXhije70u7ZcEoDjfDJhRcW5ZVkAHKSJHJH+ffjP4c+L&#10;PAdw0Wu6bItm0qw22s2gkuNHu2fzDGkV6FAWRhE7CCULLtUts24J4Wiul8K+FNa8Z63a6BoVqbi8&#10;ny8srlltbG1jYLPf30wB8uGMEbjgksVRA0jIh/ULR9Mh0TR9K0a2kmmtdI0yw0u3luCr3DwafbLa&#10;wPO8YVSxVBuKqB1wAOKXUtW0rRbZbzWdU07SLRpUt0utUvbewtmndWdIVmumRNzBWIQNkgEj7tfF&#10;vxI+KfhK88ZxeKfDFo+v6vpuhWuk6LqOqWz2+i6PfQX0t/8A27babdAy3lwi3DxwLcRwxwSxiYLc&#10;koY/ALy81nxPq73V3Lfa1rer3cUeSJbu+vrqZlt7W3hijBZmPyxQxRrgAKiKAAK7jTPg18TdWtvt&#10;Vr4Q1CKLzXh26lNYaNcb0QMzfY9Xmgm2YYYfZtJyFJIIrprX9nb4l3EUck1lpNi7uytb3WrW7zxK&#10;oJEkjWXnRlTgAbXJ5GQBkjb/AOGX/Hn/AEG/Bv8A4Ha7/wDK6tPVfAHgX4M6XpWs+NIp/HPiXUZm&#10;/svQYi+n+H1lsVtbi+e4kZXaVLeRjHvuAVnWVVNlgO6eG+MvHfiTx5fx33iG9E4tROmn2NvEltYa&#10;bBPMZmhtbeMc/wAKmWVnlZVRXdgi446u98K/Evxr4Oe1XRddvBY2w2Jo99I19oxha6+2XECafcFl&#10;h8x92+S38uXDNtdSxJ+kvCP7Sq6rqGlaRr3heWO5v54bJr/Qrp7lZL26lEFt5OjXK+YELsoYC6kf&#10;GSqucLX1TXin7QeoQ2Pww1i2lUs+r3uj6fbkMBsli1KPVixBHP7u1cceue1cT+y7bzJ4c8T3jRlb&#10;afWra2imLAq01pYCW4QKOcos0ZJIx8wx3x8btqV6f7Q/0h1/tUg6j5YWL7Yv2gXnlTeXtzGZlSXy&#10;vub0RtuUUrQooooor3r4P/Bu68cTR69rayWfhO1uAArCWO48Qywy4mtLJkKlLdSCk9yGB3Zjiy4k&#10;eH7v0rStO0LTrTSNItIdP03T4VgtLSBTsRMlmJZjuZmbLSSMS7OS7ksSTfr8zvix4in8S+P/ABLe&#10;yzLLb2eo3Gj6aI52nt007SZms7drYkkBJirXLBDtLyMw6k15xV3TrC71W/stMsITcX2o3dtY2cAa&#10;NDNdXUoggi3zFVXLEDLMAM5JAr77+GfwQ0DwUkOp6ulv4g8SvFbu1xcwRT6dpM8Uy3O7RYJ03CRJ&#10;FQC7f96doMYhDupb8QPjt4X8Gve6XpmfEPiS2aW2e0tmK6Zp13GyK6anqBGCy7n/AHVuJGDxtHIY&#10;W5Hyl4j+NfxH8Ru+/X5tGtjLFNHZeHgdIjhaOHyCEvYWN26PlneOW5dSxBC4VAvmV7f3up3U19qV&#10;7d6he3DB7i8vbiW6u53C7Q8txOzOxwAMsxNU67TTfiL480iW1ksPF/iKJbIqba2m1W7u7BQhLCN9&#10;Nu2kt3TJJ8t4ypzyDXrfh79pbxlpwii1+w0vxHAolMk23+xtSlZzmP8A0izVrZQvTAs8kdTn5q96&#10;0r4ifCf4swnQNTithczvJDa6R4ptbe1vJZZ1Szjl0e+jkkjFzI05jhW2uFuchmVQq5ryL4hfs43V&#10;n9p1XwFI99aqss83h68lJ1CHMwIh0i6YbZkRGJEVw6yhU4eeRwtfLdxbz2k89pdwTWt3azSW1zbX&#10;MbwT288DmKaCeGUBkdGBV0YAggggEV+gv7P2tLq/w10yAtcyT6Fe6ho1y9wQwdo5zqNosBBYmOO3&#10;uYY13bcbSoG1QW9roor4n/ag1n7T4k8OaEgt2TSdIuNQeRJN863Gs3XkyW1wikhNsdnFIowGIkz9&#10;3bXz/wCG/C+v+LtRXSfDumT6nfGKSZkjaGKGGGJS7y3N1cskUS8BVMki7mIRcuyqfsLwt8A/Bfg+&#10;1XXfHep2usTWi29xcfbpV03wvp8uYm2yidlNyFmDxh7l0jlRwGtgxwZ/EP7Rngjw7Faaf4T0ybxE&#10;ltFbQLHaqdA0ezs4Y3gFray3EDSbogkaxxx2nlbGBWX5Sh8A174+/EjXFaOHU7XQLZ7U20kGg2a2&#10;7SEuzNcrfXrT3McpDBN0E6ABVKqGyT5hqniTxFrscUWt6/rWsR27M8Carql9qKQu/DvEt3I+0nuV&#10;HNYla2l65rWhSSy6LrGqaPLOgink0vULvT5Jo1cSLHI1o6FgGAO1jjIr2jwn+0R440J44NaaDxXp&#10;qRQQeVfCOy1OOK2geKMw6vaoWd3Yo88l3FO77eGVndz9e+EfH3g74kaXcrpk8U/nx3lrqPh3V0sx&#10;qa2fFvOb7St8qyW0qSoPMVniYP5bNvV0X5n+MfwMj0G3n8VeCrZxotvAsmraGHurufTEiVVk1Kyl&#10;nMkkluRmS4V2LRHc4JhJWD5cor60/Zf8SXAu/EPg+TL2j23/AAktn8sIW3uIZYdM1EM4XzGMyvbb&#10;QWKqImIUFyT9iUcEYPTuOowcg8EHGM+/XBr4t+NXwTbSWvPGHg60zpDGS51rQrWPH9kHJebUdMgj&#10;4+x9TLCg/ccsg+z5EHyzRRRRRUhkcxrEXYxo7yLHuOxXkVVkdV6AsEUE98D0FfT37UWf+Ej8MZ4J&#10;0Sfj6X7Dv9O9fU3w8eKXwD4IMMscqf8ACI+HkLxurqJotIhiuIyyEjMcgZHXswIbBGK6m7n+y2lz&#10;dCG4ufs9vLP9ms4jcXdyIozJ5FrAnLytwiIOWJAwc18a67+1DrF3ZS2/h/w1Z6NdyNIi6jfag2rm&#10;KFonQSQWSw26LMrFHUyNLHwVaNwRj5+8SeL/ABN4uuRdeI9avtUdDuhinkEdnbExJCxtNPtwkEO5&#10;UXf5US7yCzZYk1zNeh+B/iPrvgeSS1g8rVPDV/Nu13wvqCQz6bq9vLAbW6jxOknkPJEdpkjUhiqC&#10;VJY0EZ9ki+EXhn4qaB/wmPw5uH8NXk91Nb6h4Y1ZZZtIstUjED3VpZ38MfmxxBHaeN0jnR96IEtt&#10;rxx4y/sw+Picf2v4QX3N/rRGf+A6ear3f7M/xBtxGYb3wvfl5VR0tNRv0aBD1mk+3WkAKr3CFm/2&#10;a4jVPg38TdIt1ubvwhqM0bSpAF0uWx1ucO8bSKz2ujTXEoTCHdIUCKdoLAsoPHaF4h17wnqQ1PQd&#10;Ru9J1GMNA0sBwZIxIrva3dvKDHLHvRGaGVGQlVJGQK+mPg/8TfhzpOp65LeWs3gzUPE8mlG6hBFx&#10;4SjvLIGEtpUsaiawjuJ7qeYwXIeC3jQAXIXCD610/U9N1e2S+0rULHU7Fyyx3en3dveWshRyrhZ7&#10;dmUlSCGAPGORWB488M/8Jl4Q13w35zWz6nZj7LKJFjjS/s501DTvtDeXIRCbiGMTBELFNwUhsGvz&#10;G1fSNT8P6neaPrFnNYalYTNBdWs6jfG+AysrKSrIylXjkRijoQyllYE5lFevfD74NeKvHohvo410&#10;bw87OG1u/QkTmKRI3j02xDLJO3zkh8pCdjr5oddh++PCnhTRfBei2ug6DbeRaQEvJJJte71C8kUL&#10;Nf30ygeZNJtXJAAACogSNUQUvFvj3wr4JtZ59e1W2guI7ZbqHSY5YZNYvUdmWFbLTtwkYSOpRZGC&#10;xggl3RQzDzL/AIaJ8D/8Ip/buZ/7b8nb/wAIn+9+2/2jnZ9n+3+V5P2f/lp9qx/q/wDln537ivi/&#10;xR4P1Dwpro8O397ot3f7bYvJpuq21xZ28twfLa2vriYxC2licFZluAm3Af8A1bK7dZr3wW+IWhp9&#10;oj0Y6/pzmH7PqXhmYazb3aTw+ck0FrCBd+WBkGV7ZVz0OCpbidC8V+JfDTiTQNe1XSc3ENy8Nlez&#10;xWlxPb/6pryyB8mcDkFZUZSCQQQSK+ivCPxs0rxgsXhH4uaXo97pt4Fht9cktkhhgvmha1S51GPO&#10;22dlkkC39oYvIJ+6iM0sfUeKP2Y9Gu/NuvCOtXOlSv8AaJV07VF/tHT2aQg21vb3kW2eGNPmVmkF&#10;w7ZU8FTu8Z1T9nv4m6dO0dvpVjrUSwecbvStWslgyFLPCItVa1nZwB0WEg5AUk8Vb0HXfj/4Z0my&#10;0HQ9I8W2emWImWztP+ECiujH9pu3vJwJrzT5JW3SyO2Wc9cDjAGbd3Hx+u5pJJ0+KySNy0cFp4os&#10;olJOci1s0SNc54wg/SpNM/Z/+J+o3EUM+j2ekQSxu5vdU1fTzbxbELqs0GmyXNyGYjaAIDgn5to5&#10;Hrenfs32eh6fNqeqi68d6tDDZyW3hbTL238L6ddXEh8q9t7jW712dok3CRJlMDYQ5Ri4jHn3iWz+&#10;OekrAtt4d1HwfpTvNcw6X8OIVtdNgmit4be6ur9vC808zO4iR99/Oxzv8shAVXyz/hYvxB/6Hvxl&#10;/wCFPrf/AMfo/wCFi/EH/oe/GX/hT63/APH6Q/EPx+2C3jjxgxHQt4l1o8egJnrr4Pjh8QDCLPWb&#10;zSvFGktCtvcaJ4j0PS73Tr1IlHkNe/Zo4Z5GjdUlVmmyZFDPuOcvGq/CjxdlNZ0a8+G+rSAyHWfD&#10;rT614buLuaIyXUl74cl/fWsCOgW0t7At/rSJH2xhqy/Evwp8UaGy3ekxL4y8PXC3s9l4j8KJJrFh&#10;Ja2MrRzvemxEgt3QDMgZmjBDqksnluRe8I/BLx94tQXUempoenEEpf8AiAzaek5xG4FrZiN7iQOk&#10;gaOUQiFtrL5u4Fa+zvhv8K/D/wAObWY2bPqWs3saR3+t3cUcc7RIFJs7GJci3ty6+YY97M7bfMdw&#10;kWz02vhn9p95D450WIlvKXwnZyxqT8geXWL1JHQZx82xQSPQelehePLqw0f9nDw9YLHMn9uaP4Lt&#10;bUKd6jUJ1h8R3kkzOSQji3uGUDoxUAY6fFdeweE/gf4+8VxLdpp8WhadJF5kN74geayFwCybVtrO&#10;KOS4bcjeZG7QrGwBxJnaD1GueC/hF8Oi1v4j8Raz428SWs5m/sDQvs2l6e0YRvJsdanXz3twZIyk&#10;7RXgnVZEZIABvbx7xBrej6lIyaH4V03wzY7tyxw3mqavfyrsUKlzqOrTSDCsHI+zww5DYcPhSOYq&#10;WGGW4liggiknnnkSGGGFGkmlmkYJFFFEgJZmJAVQMk8CvtX4OfA7+wpbfxV40to31qJ/M0fRHaO4&#10;h0iRGOzUb1oyySXXG6BAxWHhzmbb5H09RXA/FK8aw+HXjSdUWQyeHtRsirFgFTUYf7PdxjuolLD3&#10;AzX543Hg7WLHw7F4l1VYdIsr2WCPRbXUjcQal4hWRFmmutHs1jYtbwxukkl1MY4SHVY3d2Cnk6/S&#10;D4PeB4fAfg23F0nl6xq6Raxrk1xBDBPbSSWymLTHlADeXZpuG2R2AkaaRdokKj5b+MfxiuPG91Lo&#10;GhSTW/hG0n5fDRT+IZ4Hyl3dIcFbZWG63tyAcgTSjzNiQ+B1taD4e1vxPqEel6Bpl3qt/JtPkWsR&#10;dYo3lWD7RdSnCQxB3UPNKyouQWZRzXruq/CGw8CaDDr/AMRdeEF1dCRNP8JeH/Kl1XUbhrFZEt21&#10;i6DwwG3mfF5ItrPEqKPLkkeWIHw+aRJZpZUgito5JHdLeFpmigRjlYo2uHkkKr0Bd2PqSagoqWGa&#10;W3linglkgngkSaGaF2jmimjYPFLFKhBVlIBVgcg8ivpL4f8A7RWs6O0OneNVuNf0tIxHFqdukA12&#10;zWG2WKBZdxijvFLIN7zMJsu8jSykKh6r4n/CbSfGOkx/EP4YJbXX2u1F5d6TpUCx22r28QMct7pV&#10;nEqmO8jKMlzaFFaV1b5RdK6z+i/s7aoNQ+GtnaCF4joWratpLSM5dbl5JxrfnIoUbQBeLEU5PyE5&#10;wwA9yorK1zVY9D0PWdblieeLR9K1DVZIUby3nSwtWunhRmBwzBCoJBwTXw38IPhBdePLoeI/En2i&#10;DwrFcOzMzul14kuo5SJ4IJsh1gVwRc3IO4nMcR8ze8PpPjr4+6N4dtpfDHwzsLANaNc2v9qwWdtB&#10;oFjuG4yaBY237udhK0hEjxiDcu5VuI3zXyhrniDWvEuoS6pr2p3eq30xfM93IW8qN5nuPs9tEMJD&#10;EHdykMSrGmSFUDisaiivXvBfgrw38R4DpWm6qfDHja2t3eLTr/dd6F4jjt7ZVE2nz5+0W042PNeR&#10;EzjBaW3RYg8UHN+L/hz4w8ETyprujzx2aSmOLWLQNd6NcK0zRQul9EMIZNm9IZxHNtILRrkVwtd5&#10;4A8f618PNaXVNLb7RaXHlxavpEshS01S0QlgjlQ3lyx7mME4UlCTw0bSRv8AoPp+o+FPin4Qllh2&#10;anoWtW8lpe2dyiLdWdwMNLa3USljDc27lZEZWOG2SxOymNz+b/i3w5d+EPEmseHL1vMm0q7eBJts&#10;afarWRRPY3ojjeQIJ4Hjl8veSm7a3zAineF/Cuq+ML6fS9E+xzapHZve22nXN9b2NxqYhmjjnttN&#10;a7KRyTJG7XLRtIp8qORgSV2n60/ZmkurTT/GXh6/t7+zu9K1ewu7iyvI2tjbS6jZvbsptZgJElP2&#10;XEm/GQEAAINfT9FRXEMF1BPa3UMN1a3UMttc29xGk1vc29xGYp4LiGUFHjdSVdWGGBIPBr4L+MHw&#10;auvBU82v+H45rrwjPJmRdzTXPh+WaUIlpcu53PbMWVYLgksMiOU7tkk3gFTQzS28sVxbzSQTwSJL&#10;DNC7RTRSxtvjlilQgqykAhgcg9K9M0H4iWFtavpvirwP4U8VWE4KT3n9lWei+J9mxFTyvEOmRLIW&#10;DIZHldWmkJYNNg167p3wt+EnxPjkuvh/4i1Lw1qCeVNd6BfxpqUmn2kMa29xIum3Uy3LbpHiZrhb&#10;+WFXYoMFlVPGfGnwp8aeBQ9xq2m/atLXGdb0kve6Wu4xx/6TKESS3zJMsSfaYow75Ee8DNc/4Iu4&#10;LHxp4RvbqdLa1tPE+g3N1cyvsigtoNUiknmlfsioGLH0rtvjzn/ha/ivJycaFg+3/CN2eB+A4r9E&#10;rS7tr+ztr6ylW4s723gu7W5Tcsc9tcwrPBOgcA4ZWUjIzz0HSodT0uw1nT7zStVto7zTr+CS1u7a&#10;XOyWGRdrLvUhlPdHUhlYBgQwBHyN42/ZovkmutQ8DX0E9q7TzroGpytDdW+AGjtNO1JyyTAklU+0&#10;mIqu0PLIcvXhP/Cr/iL9uGn/APCFeJBObs2QmOlXY0/zhN5Bf+1Sv2Xyd3Pn+d5W359+3murfwh4&#10;E8DB28ea6fEfiCCRSvgvwfcBoYpYi+618SeInUJAPNha2u4Lc/aIwyyR7wcqxvjFeaRmLwB4X8Ne&#10;BIRHDCl9Z2MWseJJrVUD3FnqGu6qj/aIpJwJvngDrsjG87SW5a++J3xDv7uW9n8aeJYp5m3stjq1&#10;3pdqjBQn7mx01ooY+nIjjUd8c1zH9ua1/wBBjVP/AAYXf/xdH9ua1/0GNU/8GF3/APF12vhNfitq&#10;7EeDrjxrNFc3UdrNdaXfatbab9qhTekV/qIkS2j2LLn9/IAofsG5+gdA+FuueMrm/h+Kvge00u8u&#10;LZpovG/h3UdF0zVpr86ob6canpGkzy2M8syyPGbo2AYImJN8jJKnGeIf2ZPFVgry+HdY0zxBHHbL&#10;Ibe5R9F1GW5MpU29rDK01uV2bGEkt1HzuXaMAtw3/CAfGfwWxbT9H8W6a2oKomPha8nvGnSFiyLe&#10;HwzLKVAOSolx1yo5q7bX/wC0DbKUiX4pOCcnz9P8R3bcej3UTkfgapH4UfFvxVNc69ceF757nULq&#10;aa7m1GTSdDup7pyHmnk0+/lt5BvLbi/lAM27ktmvT9B/Zd1Vpy/ifxNp1rbxzwbYNChub+W7tgxN&#10;0PteoJbC3fAURN5M3UllG3a3oWop8J/gHaR3EGnG/wDFc9lJNpguHF9r92Y1ktVmN5InladDL5rx&#10;TSwRR+YgcLHM0WyvmvxJ8bPiN4kmdhr1xodp58U8Fl4eZ9KW2aKHyQov4D9rdWyZGSW4ZS5yFXag&#10;XidB8L+JvGF7JBoOlahrVz5ga7miQmGCScPIsmoahOVii8zY5VppF3EEAk1reMPh5r/ga30uTxDL&#10;pEF7qSyudHt9VtrrV7CNGKwTX1pCSPKmKuI5YHkTKMrsjbQduH4M+Ob/AMOab4o0a0sNf07ULGe/&#10;Mej6lb3V9ZR24JeC5tZNhknJDKLe1MsgdTG6rL8lcFFNr/hbU5BFLrHhzWbUNFKI3vdI1O381Axi&#10;k2mOVNykHBxkEdjXuPg/9oXXdOg/sbxtZxeL9Bnthp87zRwJqy2TxR2c0c5dfJvo/IEu+O6USTO+&#10;ZLjbkH13VvgX8OfHdjH4k8G6jJoserwrdWc+lhL3QZHlvGlupX0i42SROAXtzawzwLAyhTCpjZD4&#10;trX7OPxD01gdMXSfEUUk8iILC/jsrmOFT+7nuotY+zxqWH8MU0uDnnGCcvQLP42/Dm41Sy8P+H/E&#10;Wny3UsC6g9p4Wt9eguHsw6wGHUGtbuJ0USvgwy7STnJwKtarq/7QurSLNeQfEuF9i7V0zQ9Y0OF1&#10;wFB8jRre3RvqVPPPU1k2/wAJPi14rkbVrrQdWlmvLhlub7xHf29nqDyRgI01zDrMyXbLjADmM5xh&#10;ScV674a/ZdfcJfF3iNAoklX7D4cjZy8W1fJm/tTVIl2ndv3x/Y24Aw/zcc/rfh/4x6DaXw8KeAY/&#10;BOibRaGHwhLpes+Jp7eXUTewm68QWc91q87q5Cu8MiRrGAhRY8g+PXPjr4lWNxNZXfjLxxZ3VrI0&#10;FxaXPiHX7e4tpI22vDNBLMrIyngqwBHSq/8AwsX4g/8AQ9+Mv/Cn1v8A+P0h+Ifj8/e8deMSM558&#10;Ta0eR0ODPXSaX8a/ibpUEVrD4qurq3ikdyuq22n6rNMHbc6T3+oQy3LKegHnfKOFxVs+Nvh/4iAi&#10;8YfDu00idsxLrfw6lGhy2tpEfPhjTw5emSznmeUvHLczSbvKYBQGiQmtqPwqvZ7OTWPAerWnxD0S&#10;FVNzJosMtvr1gXmFtGuo+Frgm8j8yTzDDsVy0aNKwSPmsvw58LPHfia+FlZeHNRtFWbyri+1e2n0&#10;vT7IR3At7g3FzdKpZoicvDCrzYDbY2KkV9afDj4BaL4PurLXdcu/7e8Q2m2e2jWJYtE026McbLNb&#10;QzAyTzQSCQw3EpRfmVxAkiK4+ga+bv2npYx4H0WAyxiV/FdpKsJb97JFDpF6skqKeSqGRAx/2lrK&#10;+A2qyaH8H/GutRxJO2jar4l1aOCXIjnksPDFldLFLtIO1zGFOD3r4tr0Hwl8LvG/jVI7jRNFl/s1&#10;5oojq986WGmBXma3kmhmuCGuFiZHEwtUlZCMFdxAPqmofB7wF4EsvtPxI8eTG/ks0lg0DwzDAmpS&#10;XJSR1Fv9tW4klhkMUkUc81rbxB8B5EJ215P4j8QeEJnntfCXgm00q0EP2aDVdW1LWNV1yXy5sG/a&#10;3a6+wQvPCAHh+zSiNmcxSbgjJwVFfSfwn+BF14nSw8SeLRJY+HJ9tzZ6WrvBqOt24w0MshXDQWkv&#10;JDhhLInzR7EeOY/cFvbwWkEFpaQQ21rbQpb21tbpHDBbwQx+XFDDFHhURFAVVUAAAAAAVLRX5e2H&#10;hHxH4mstc8Vi2t7HQ7Fb3UNS1nUJlsNLE+yS4WwsZJzunnmlC28MMIc+bJEshQOGria+0P2bfAUE&#10;GmzePdStopLzUJbiy8OvIscj2djas9pqN9AySNte4l8y2xJEkipE20mOc5f8bvjQuki68G+ELuQa&#10;yHMOua5azFP7JCnEmm6dNGd32snKzyA4gGUXMxJt/iyrNpaXd/cQ2dha3N7d3LiO3tbSGS5ubiRv&#10;uxwwQqXdvZQa9z0T4E6tHpc/iXx/qtr4J8O2UK3V0JwLzWZIGMLxqLSElIjMJGijV3acTAJ9mYso&#10;PjWsy6NLfzDQLS9tdJiLxWZ1O4judTuIhIWW61F7dUhWVwQPLgQIihVzI4aWTIoor2jwB8b/ABZ4&#10;JaG0u5ZfEnh+KExLo+oXjJNbLHbLb2i6bqkiTSQRxbIwsG1odgYIiOwkX3/W/Dfw/wDj3ol7r3hS&#10;4hsPF9qkAkuZomtbyO5Fv/o+n+JLSPd5kUijy0u4t+3ZiKSRYXgPPfs5S6j4f1zxt4E12O/sdTtl&#10;stUj0m4BNtbPaO1nql0mGKbphNYlZYwyyxqrBiirn6yoor4I1bwprPxf+MHi2PS4UtNPtNY+xarq&#10;xJns7Cw0hRo0NzkbTJNcral4LdTlmJyyxo8ie2eI/Hvgr4HaIvgrwtaf2hrsVo10lrujmii1C5Ea&#10;DUvFd7G0b+dKg84QxJuMaRxgW8DQuPkXxj4+8UeO7xbvxDqJnjhaX7Dp1tGttpmnpLK8oitbWPqV&#10;D+WJpS8xQKryPtFcZRRXbeD7DwnrdyNC8SX9x4cuLyRY9L8TRbbnT7a5lljAttf0+YrmBlDLFcQz&#10;Q+U7bp/Mi5i6bxl8FPHfgyBr64sYdZ0uKNpZ9S0Jpr2KzVFllkN/ayRx3ESxxxeZLMYjAoZQZd52&#10;15HWnpGr6noOpWWsaPeT2GpWMwmtLqBgHjfGxlZXyroykpJG4KOhKOCpIP6KfCr4lWnxI0SWdoFs&#10;9c0v7NBrtiiubUSTq3kXtjI+79zP5cm2N2LxsrIxYBZZPjb40+BU8E+MrhbGBotC1tG1XR8Iwit/&#10;Mk23+mI6xxxA282dkSFtkDwb2LNz5ppGnx6tqVnpsmpabpIvJfJGo6tJcQabbyMh8n7XcWsUzRo7&#10;7U8xk2ITukZEDOv0d8BtH1Xwd8UtQ0TxNpl3pep3fhXUYLaGeNSshGpWt19oguEJjkiKW8yrLEzK&#10;WBUHrj7Xoor5V+MXwLtbu2k8S+AtNjtr+3Rm1Tw5YRBINQgUFvtej2kYCx3CDh7aMBZVAMaiYEXH&#10;xjRXoHhz4g3miyQJqmheF/F1hBAlqtr4m0DTdQuorYSq+211h4/tSFEDRQiSWSKNW4iO1dvsGieH&#10;vgT8SYIbPS5tS+H3iYwSxxabc6mZ7W81C5SGG28ifV2mju0S4kCRW8E1tcTDzCY0XDJy3jD9n7xx&#10;4aD3WlRL4t01WwH0iGX+1o1LxRRmfQzukYu7ttW1efaiM8hRcV4RX0f8c83fhf4Oa3d75tX1XwgD&#10;qF5IxaS7C6dp17Ez9s+ZczuT33nPavo74FO8vwq8KtJIXZU1iPLPvYJF4gu44056BUCqo7KBjjFe&#10;t18y+P8A9nHS9Znn1TwVdQaFezPJNNo94kh0SWWWZGY2ksCtJZqoMreWkUkZOyNFhQE18w6l8LPi&#10;Jpd1JZ3Hg3X7iSJVcy6Zptzq9mVkHyFL3SxLESe679w7gHiuwg+FmjeF7NNU+K3iRfD/AJkRltPC&#10;GiNbaj4vv1khuhCzL+8htVaSFNkrrJE2TFLJbyYNV0+KGieGo0g+HvgTRdLmt2uxD4n8RqPEHidp&#10;HgW0ttTtZXCRWUxVWkkt4/Ng3sQqBd/mc3qnxX+I+sSxzXfjLW4niiEKrpd1/YcJQOXzLbaKLdHb&#10;k/O6lsYGcAAcxe+J/EmpSNNqPiHXL+Z0Eby3urX91K6KNoRpJ5GJXHGM1W/tzWv+gxqn/gwu/wD4&#10;utrQ9S8c3d95fhu/8W3OoiGRtmh3WrzX32fhJW22DFwnIVjjHIzX0Fo/gX4oa9daXp3xJ8FW3iXR&#10;ppLG1bXtQ1jRbbxToNifNVruHXLC5+13CRfaGuJLS8WcOyBVVHJJn8Rfsu3Pn+Z4R8R2728kkY+x&#10;+JEkilt4hCFmlOp6VFIJSZQSq/ZI9qnaWYrl/KD8J/i/4UkGs2WhaxZ3FozrDe+HdUtbnU4xOht3&#10;NrHolw90A6uVban3SQ3Gantrv4/2rOYl+KpLrhhc2fie7AHUbVu0cL9QBUFz4I+Mnjy8judV0DxH&#10;qF5aWa2cVxr0UejyLa2zrthWbWDbhzulLAZLOS7fMRIR2Gg/sz+Mr/7LNrmpaR4ftpUma4gEkmra&#10;rZshdYUa1ttlq5kIU/JffKrAn5wUr1//AIVh8JPhToP/AAkPimA63cWJ/wCPvWMXZ1C/uLQQjTdN&#10;0AMts5dlklgjmSR4ss8k+yLzE8R8bftCeL9fubq28NzHwzoha5igNskZ1u6tZVRUlvdQYv5MoKs6&#10;fY/LMe8qZJSiyV4yP+Eh8WasB/xOfEuuXi4A/wBO1jVrtLS26D/WTSCKGP3CovYCu01z4R+MvDHh&#10;6+8ReJINN0S2s7iztYLO81Wzl1HVJr2Qp5emQ2DTI7RqGkkSSRG8sMyqwRscJ/Zbf2J/bX27S9v9&#10;qf2X/Zv26P8Atrd9k+1/bv7N+/8AZcfu/P6eZ8vWsuvT/h78VvEvw9nMdlIuo6HNNE95od88htnC&#10;yZllsJRk207oWUyICjHa0scuxAPfvHXgXwn8VvCUvxD+HkSx65Glzd31jaWoW41e4TFxqGl6np9u&#10;W2alHuMkckYYzlgCZUlhmT4yr7U/Zx+IVzqtpceBtWnubi60m2N9ol3cTLIBo0RitW0nLAP/AKMz&#10;K0AJf90zRjy0hQH6kooooorzfxx8K/B/juK4k1HT0s9ZkTEOv2CrBqiSKqRxvdlcJdKEiSILcK22&#10;PcI2jYhh8VePfg14u8Cma7kgXWtBUuy61paSPHBF5zpF/atow32zlFV3PzwguqLM7ZA8koor0LwD&#10;8SPEXw91GK4024ludJeZn1Lw/PcSDTdQSVUSZwnzCK42onl3KKWG1QwePdG31zH4m8ean4c1Pxz8&#10;PvEOleN7C4uRNb+EdY8Nx2eraFBFvkvtJhudFuoWnuoA8eYZ0ZpowskUjlk+0YHwo+O+seM/FMXh&#10;nxFpWnQy6lBOdLutFhu4VjuLC0kvLqO/hvZ5yyyQxuyyRsuxl2lWV90f05X5v/G7UIdS+KHiqS1u&#10;DdQW89jpysolCxT6dpcFlf2yLKAR5dykyNgYLAkEg5PvXx60u9Ok/DX4Z+FrJr9bm5lWwtd4l1ID&#10;w7pkWm6f5su5UWLybmZ55pAFHl7iyIjVv+Fvhp4B+D+lw+KPGl/YXOrottHLqOoxi40+w1ITteRx&#10;+GtP8kzNMAg2zBHnIiZ0WFGkjHiHxD+P/iLxQZNO8Mm68L6GVkhlaKdDrOpqLrzYZpr2FQ1qCiRh&#10;oLaQ8mRXlljYKvz7RWjpel6jrWoWulaTZz3+o3soitbS2jLzSvtLvwMYVVBd3YhUUFmIUE193/B/&#10;4N2/gWKPX9cEF54tuIXVNhWS20C3nj8uW0s5OjXDqxS4uBn5SY4/3Zkeb3iiio5oILhVS4hhuI0m&#10;trhEnRJES5s51u7SdFcECSOWNJI3HzKwDKQwBH5rfFjxq3jrxnqGpwybtKsyNK0Nex02zdgl0N0U&#10;T/6TIZLnbKu9BIIizCNTUvwe8LJ4s8f6HY3FuLjTrGR9Z1WN0glhaz00CWOG6huAVeKecwW8q7SS&#10;sh6ckfQv7RfxFOnWEfgbRr149R1FPP8AEMtrcBXt9JkiIj0qcIpIN5uEkgEiMIkCurRXFfFVfQHw&#10;d+DVx41mt/EPiCOS28JW9x8kOZYLnxBLDIA9tbSLgpahgyT3CuGyGjiIffJD9w6HoGi+GrBNM0HT&#10;LLSbKLB8mziWPznWFYPPuZOXmlKIoeaVmdtoLMx5r4D+OXi+48UePdUtPNuV0vwzcT6Fp9rOTGsV&#10;xZyCHWLryEkdN01yjgSjazxJCHAKYHkVvb3F5PBaWkE91dXMscFta20Tz3FxNMwSKGCGIFmZmOFV&#10;Rkk4719E+DP2cPEurtDeeLLlPDenFo3azjMd5rdxHuRyuxSYLcOjOA8rvIjrh4CDXj3je08K6d4g&#10;vtM8Hz317pOnSvaDVb++s79tUuIm23F1ayWEUMQtwwKwlQ+9R5m8hwi8fRXrXws+Kep/DnUjG4lv&#10;/DN/MjavpIZd6Pt8pdS0wyYCXCLjcuVWZQEkIKxSxfdHhfSNGj1PUvFvhxrf+yPG+n6Vqk6wCeCJ&#10;9SgM0o1aO1kGBJeQ3C/aBtjZXhBcPJK5TtqKw/EeiDxHo9zostzPa2t/JZx6g1u88UtzpkV7Hcan&#10;ppkt3jkVLy3WS0kKOPkkJ5Hyn5I+NnxbD/bPh14PRNN0fTS2la1dWsIshObIG0l8P6ZBGEEVnFt8&#10;qYhR5uDGmIAfP+WqKt2clrFd2st7byXlnHcQyXdpFcC0lubZZAZ7eO62SeUzqCqybG2k52npX1BL&#10;+zxpPiTQ7DxF8PfFUj2uo6faXVpY+IltrhjNLJm6iutV0UbYJIVzFJALWQpMjIzjJKfO/iTwn4i8&#10;IXw0/wASaRc6XcsgeLzfLltrhTEkpa0vbZpIZgodQ/lSNtY7W2sCBmaZqV5o2o2Oq6dMbe+067t7&#10;2zn2I/lXFtKJonKSAqwBAyrDBHBBBIr9UtNvbPxHoOnaiLYtp2v6TaXy2l/FG++x1aySdYLy3y6c&#10;xuFkXcynkZYc183/ABU/Z/t9QX+2vh9ZQWWoqzfbvDqSJbWN+JZC/wBq0xrlxFbyru2tBlYTGBs2&#10;OuJvi4gqSCCCDgg8EEdQRXuHwP8AiQ3grxENM1S4m/4RrX5Ira5ja5gis9L1OaWOK312T7ThVRFB&#10;iuSskf7pvMcyGCND6L+1B4Z2T+HfF8McmJ0l8P6lI01usKSQ7r/SAltgTF5FN55j5ZQI41IQkb/l&#10;fTtRu9I1Cw1TT5vs9/pt5bX9lP5cUwhurSYTwSGKYMjgOoJV1KnoQRxX6g+D9b03xZoOl+L7G2gi&#10;k1vTbYXbxxkzxy2Ussc+mSXc0cTypaXL3MaMV2kl3j+WTLdTRRRwRg9O46jByDwQcYz79cGvjX4v&#10;/Ai5tribxJ4D0+S5s7iTdqHhqwgea5s7iRwBcaJaQgl4HJJe3QZiPMYMRKw/KNFWLa5uLOeG7tLi&#10;a1uraWOe3ubaR4Li3mjYPHNBNEQyspAKspBBAIINfWXw3/aMkLrpHxFeLyTHOYvE8Fo/mCQFpo4N&#10;V03T0IYMD5STW8S7cIJI2DSTLN8UvgXpt7pz+L/htCszSq2pXOhafJHc2GoWFxGJ1vPDSwg4YDMg&#10;tkZkkRgLcIUSKXzj48zvrOqeDPF6aeLOz8U+B9JvA6MJYm1BZZZ720N1tXzZbaOe3jdioOCnA4Ff&#10;X3wo1OHV/hx4Ou4Ekjjh0O00tlkKljNoqto1xINv8LyW7Mv+yRnJqX4k+OIPh/4WuteeJLu8M9tp&#10;+lWUpnRL3UbnLCN5oUfascSSztuK7hGUDhmXPjPw48f/ABd+Jk2qJbjw5oOiRrLFN4j/ALDvbs6Z&#10;efYVS3s9GtZ71UuJw+25kE7OsQctIdrQwvwPxE+NGuW1pH4O8N+K7nVprGSRdc8c2tvaaRdapdLO&#10;ZRaaGmlhRBbQ52G4Ri8xHyP5I3TfM9FFdD4f8K+IfFl4bHw9pN5qtyu3zfs6L5FuGBZHvLyVlihV&#10;trBWldQSMAk8V9gfD/8AZz0jRGTUvG0lr4h1BdjQ6XALgaJZSxXXmpNIz+W94WREDRzxJEN0iNHL&#10;8j19JW8EFrbwWtrBFbW1tDHb21tBGsNvbwQII4YLeGLAREUBVVVAAGAKloooorL1vWLPw9o+p65q&#10;DMllpVlcX1z5ZTzXS2jMohgErIrSOcJGpYbmIGc1+YXi/wAV6t411688QazO0lxcvsggH/Hvp9ij&#10;E2un2kYACxxAntl2LSPukd2bp/hX8Orj4jeIv7Peaey0bT4lvNav4oWaRLfzRHFY2sjKYluZzkR+&#10;acBVkk2yeWY293+IvxV0j4cQ/wDCC/C2z0zTr2ykjj1fUba0tprbT7i3iS3NuqzB1u78rGi3dxc+&#10;ZtxsffPvMHyLe317qV1NfajeXV/e3DB7i8vbiW6up5AuxWmuJ2Z2OABlj0rofCPjTxF4J1KLUvD+&#10;oTWxE0E15YvJK2marHbh0S21WyRlWZNskiqeHj3FomR8MPrG1m8FftD+HblLi0g0jx9pOnPFE4ld&#10;Lm1O4SQXUMi5+1ac0x2SRyIWhLuBseSOWT441vRdR8O6tf6Jq9tJaajp1w1vcwyKy84DxzRlgN0c&#10;ilZIpBw6MrLkMCfaPgD48n8N+LIPDt7cy/2D4olSzFuzu0Fprs22LTb6OFUkbdMwW0kAKKRIkkrb&#10;YVx99UUUUUVz3iTwl4a8XWiWXiTRrPVYIixgM6yR3Nt5kiSzfY7+2aOeAyGKMSmGVd6gK2V4r4t+&#10;IH7PviPw0Xv/AAwbnxVo5yzW8FrnXbESXJSKKSytyxulVDHunt1BJ3loI413H57IKkgggg4IPBBH&#10;UEUlFb/hzxLrnhPUk1bw9qNxpt+sbwmWHYyTQOVeS2ureUMksTMqtskUruVWxuUEfZ3grx94k+Jh&#10;XUfDvirSNB1zR9IePVvAmraCt/pOrahsmSHWrfVop4r6K0kd4UZImdrd0AkWZWXz+Lg/aE8Z6N4r&#10;i0Lx34d0PSra01BLLW1tLbVoL/T4pSqm+ika4u1mREYToIomEyY8t8Mrj6/r4x/ak1OGbWPCejKk&#10;n2iw0zUtTkkbb5TQ6vdR2sEcY+9uVrKQtnsy+9bMEs3hX9mYBN+l6r4jjltoo5kJuNUj8Qa40TR2&#10;8E+8f6RpO5k2Kv7v96vzfNTvhb8DNN0/TT4s+JUEAdIVv7XRNQkNtY6RZ22Lt9Q8Q7yis+1cvbSn&#10;yo49wnDuxSGj4/8A2ivJX+xfhtHFb28C2yL4hns4woSEhvs2k6LfRFVjChE8y4j5G9VhXCS18o3d&#10;3d39xNeX91c3t3cuZLi6u5pLm5uJG+9JNPMxd292JqtRX138J/gEc2Hifx5CoXat3Y+FZ4TuJyGt&#10;ZteDfTcbErz8onIxLAfr0D6dPcYweOOnSiiiviT9o7xVE2paX8P9JWG30rw5BaXt5aW9utvDFqMt&#10;oU02zij8tQsdvZurJ5LbD55UjdGMfOWl6dc6xqWnaRZBGvNUv7TTrVJHEaNc31wttbq8h4VS7DJP&#10;A61+gvxH8WWvwm+H1jY6XM8mpLYWvhrwytxLZyXkf2LT/sy6tcRSACRbWNFaQrAyGVokZVSXI/O6&#10;SR5XeWV3kkkdnkkdi7u7nczuzckk8knrXpfw6+FfiL4jTyyWPlafollcQw6hrd4r+QjuyvNaWESD&#10;NxcrE3mmIFUUbfMkj8yMv98+EPAXhbwPaC18O6XDbzNFFHdalOftGqX7Kiq73V5IN2GZd5ijCxKx&#10;JREzivmf9p7xRcSahofg6EhbKC1XxDesGic3F7cSTWFjGwK708mNJn4kw4mBZcxqa+T69v8ABfwF&#10;8aeLIYNQu44fDekT+VJHdaqshv7m3kZ0aay0mPEhxsDD7Q8KurK0bMpyM74qeE/BngW6t/C+jXet&#10;at4lt4rGfX9RvZbWHTbVpLMyC0sbGGIPunLpcHfM4ij8tA8jtIU8horpfCnivWvBmtWuu6FdfZ7u&#10;3/dyxSbntL60dg82n6hChXzIZNo3LkMGCujLIqsv394Uu9I+JB8J/EvSJZdMv9Mi1TRtZslMMzz2&#10;89sxuPD+pXEe1nS3uWt7+1LDG07vKVpfk9VopshfY5jCtIEYxhmKqz4+UOQCQDxkgH2Br5d8feMP&#10;D3wc8Jr8OfBSD/hIbmxIvLyKSSO50031v5dxruoXcDK/9oTrhrWNWHlLsf5Ikgil+LXdnYsxLMxL&#10;MzElmYnJZiepPc02ivo7wd8IPCvxI8ILqnhnX7zSvE9iWg1nSdSkttSsorsRObYqLeK3ngguiBIk&#10;584IBJGBK8TGvLfGvw28WeApwuu6fmykdY7fV7FnutJuJHQuIkuSqlHwGxHMiOQpZVKYY8HX6RfB&#10;fxdc+MvAWnXl9JLNqmlTS6FqdzL5jvd3FhEkkF3JNO8kkjy28kLTyswLTGQgAVm/Eb4K+GfGlne3&#10;umWlnoniuQefBqsCvb2t7cBpJXh1i0tgY3895CZboRGdWCtukRDE/wACazo+p+HtTvNG1mzksdSs&#10;JRDdWspQtG5QSoyvGSjK6Mro6kqykMCVNbXgjxhqHgbxJp/iHT8ym2Zoryy8+SCHUtPn+W6sp3TP&#10;DDDoWRgsipJsYqAfsj44abp/jf4XJ4m0SSPUV0t7TxDp13a2DT3FzpUwNrqMQkkCzW8SxyC6uQy5&#10;BtwsqAplPgiv0N+BXjK48Y+C401a4S91rw5etptxPNcx3F/PbNCJNO1K5TaroXjeS28xizSmKRy7&#10;MXA9rooor59+LnwVsPF1tca74Zt7ex8Wxl55YkMdtZ+IVbLyxXWQES7LHMVySAxykxwyyxfCV1a3&#10;VjcT2d7bz2d3ayvBc2tzE9vcQTRnZJFNDKAyMCCGVgD61Wor6B+HXx81/wAJiHS/EYuPEnh+OKK3&#10;tg0sSavpUYuTI8tveSKWukEbOq29zIOkaxyxRoVb27xp8MPB3xe09PFXgzVNMttXeJy1/YrHJY6p&#10;NLCLuK01+3gxJBdAyJ5krp58asVmik2xqniHjLTZYPg14WtdWsdRsPEHgbxtrXhK/t7tYQi/2tBL&#10;4id4mQuZIjEbMQyq4RhuIDoY3r2P9mLUrefwfrmlfaGkvNP8QtdyW7LIVt7LUtOhSzZHPy4klt7r&#10;5FPBBJA3An6G1bUrbRtL1LWLwyC00qwvNSuzEm+QW9lA11N5aZ5IVTtHfge9fJPhv43/ABR8beKR&#10;pHhfQ/Dey78wx2t7a6jPa6Rp8cxLajqeowTxv+7VkjkkCBXbasUPmOqN0vxB+J2tfDW11TQm8WJ4&#10;u8barIs0DpoumaVpXgzTZIy8BWzt/Nklun3loo7m4kBQRSyqFAF18ZXt9e6ndTXuo3t1f3tw2+4v&#10;L2eW6uZ3ACBpZ5yzsQAACT0qpRVyxsL7VbqKx0yyvNRvrgv5FlYW013dTmOMyyCK2t1Z22qrMcA4&#10;AJPFfUngD9m28nkh1H4gSCztlKyJ4e0+7WS8naO4bfHqmoW4aKOJ0VTttJXdlk/1kLoRX1ro+iaP&#10;4fsl0/RNNstLskO9bayt47dGk2CMzSiMAu7KoDyOSzYBJzzWnRRRRRX51/G3x63jXxdc29pcJN4f&#10;8PS3GnaP5XktFcSDbHqepLPbySpKs8sf7iRWAMCxHYrl8+d+F/Dep+L9d0/w7o6Qvf6jK8cTXEqw&#10;W8MUMLXF1c3EjZwkcaPIwUFjjais5Cn7E1W/8G/s8+FodO0m3ttY8b6nauyTzogvb2UsqSajqzRs&#10;ZLfTkdf9HtEf94y7FYv59yvxz4h8S674q1F9W8Q6lcanfvGkQlm2IkMK5KQW1vCFjijBJPlxoq5L&#10;NjLEnBoor2T4J+Pm8E+LraC8uVi8PeIJINO1kyCIR20nzppuptLPJGsawSyfv5GYgQNKdjMExrft&#10;CeDU8N+MzrFnGyad4tS51UFpd+3WVmB1uJRI7SYZpIrnLALmYpH8qbR518Odc/4Rvxz4W1lriK0t&#10;7bWLSK/uZ1LxQaZfN/Z+qSOFBPFtLLggEg8gEiv1DoooooooryrxZ8GPAPjCZ7y80t9L1KVy82pa&#10;C8Om3FwzXD3M0l1CY3tpZJGkYyTywNKwwC4CjHz3rX7L/iW2ctoPiHRtWhFu8jLqMN3pF21wu5lt&#10;reKEXcT7gFAkeZBuJDBVG6uAX4C/Fg5I8LDjjnXvDKkn0Aa9GfwzWXqfwd+JmkwxTXXg/U5lml8l&#10;E0prTXLjfsLgyW2iyXEiL6O6hTwAc1d+EXxEn+H3iRGuGRvD+syWllr0Uiyt9nhWYrFqsIgV3Mlr&#10;vdtgRt6F0C7yrp94WHgvwUuup4003RdL/tm7tpHj1ezx5Vwl/wDvpb+KOFvIM06ud12ieY6sylyr&#10;EHp7q6t7G1uby7mjt7Wzt5rq6uJjtjgt7eMyzzSueiqqlic4wOa/OHwEl542+Lmh3cwsorvVPFkn&#10;ia9iKSrZlbS5k8SajbQxkSthkikjiVyRkqGYDLD7t8Y6t4a8D2mqePdSt7MatHpCaPaTyyyR3upi&#10;KWW/07QLNv3mzzp3dpDFF90CSXckIZPzy8ZeO/EnjvUU1DxBfGdYPPWwsYUWCw02G4k814bOBf8A&#10;gKNLIWldUQSO2xccbRXS+FfCmteNNZttD0K1+0Xc/wA8sz71tLC1QgTX1/OA3lwx5GTtLE7URXkd&#10;Eb9Avhr8KdE+HFpM0Mn9qa7ejy77XJrcQTNb+ZvjsbO3LyeRDwrSASM0jgM7ELGkfqNFFFcz41ur&#10;qx8G+Lb6yma2vLHwxr93aXEbBZYLm10qa4hniY9GVlDL7j3r8ra+qf2dorXQdH8f+P8AU7KU2mk6&#10;fHaQXsTjzZIrSCTVtb0+2heRI2kYLYlfMH3igVwC9fOHiDXb/wAS63qev6m/mX+q3kt3OFaZo4Q5&#10;xDa2/ns7rDCm2GFC52oqqDxXpnwZ+GZ8fa99o1S3nPhXR2EuqSxym2+3XJUtaaTDOAX+c4e4MYBW&#10;IEb45JImr9Dbe3gtIILW1hitra1higtra3jSK3t7eFBFDDBDGAqIigKqKAAAMACplXLKoIG4gDPQ&#10;ZOBkCvzG8DeBfEHxK1+S0smk8sSC717XbsPNDYRXMpL3Fw7EGW4mO/yYQ+6VgxJVEkkT768BfDfw&#10;34A06K30u1in1IxyC+1+5t4f7VvmnKNPF56gtHb5jTy7ZX2LtDHdIXkfL+NWpXOk/DDxXcWkvlTT&#10;2lrp24xGUNb6tqMOm3yHKsF3wSyqGbG0nIIfbn4c8DfDDxZ8QXlfQ7WGLTrWZbe71fUZjbafbztC&#10;04gUoHllfAAZYIn2b0MmxXVj70f2VOuPHmcHofC+3I7ZxqJxx2rznxJ+zx8QdDSS4sLex8R2sa3s&#10;p/sm52X0dtar5qPLp18sTvLKudkFq07lgVGSU3eGzQy28ssE8UkE8EjwzQzI0c0U0bFJYpYnAKsp&#10;BDKRkHg19O/s7/Eh9M1BfAesXEjafqsxbw/PcXcKW2l6gVeafTgs+CEvWI8pEfi4wqxM9wzL9rUV&#10;4P8AHf4kt4N0FdD0m4lh8S+IIHEF1aXMUVxo+nRyqtzfkfNKrzDfBbMqrg+ZIkoeEK35/wBeq+FP&#10;gz4/8WxW13Z6ONN0u6BaLVdcm/s+1eM2i3tvcRWxVrqWGZXQRTw2zxsTw+Fcr7DbfsrzvBC1343h&#10;huWijM8Nv4fe6gjmZAZY4LmW9haRVbIV2iQsOdq5wPPvHnwE8VeDrO71eyng8R6HZRLPc3NpE9rq&#10;FpAI1Nxc3WlyNJ+6Ri2XgmlwimWQRqG2+mfsua1K0Pivw7LMWgiksNasoPJTCS3CvY6pK1wo3ncI&#10;7MBCSBtJABLbvqHW9B0bxHp82l67p1pqljMrh7e6jEgRnjaIz28pxJFKqs2yaNlkU8oynmvhL4s/&#10;Bi98A41nR5bnVfCsrrHJcTKr32j3DsEii1LyVVGilJAiuFRV3Hy3VGMZm+oPgHcQzfCvw5HFOkr2&#10;k2tQXSKebedtcubpYZfQmKSKT6MK9jr5M+P/AMKY5ILnx94cs5zdI3meJ7C1iEkUlsI2aTxCsYwy&#10;tHgfawilWU+e2wpM7/HVfYk2vN8UP2f9ZWdYr/xP4RitHv3upkNyv9iSpcPrqy3U0krST6as4klc&#10;q0s32hETAAr47r71/Zpubm4+Hl2k87yw2XinUrSzR3ZxaW50+zvnghQ8Khmnll2jjc7HqTX0HRRR&#10;RXzf8V/gRa+KJr/xP4UeKx8QyxzXN7pTKsdhrt4G8x5UmJUW91KNwZyPLlk2mQxFpZj8P3Ntc2dx&#10;cWd5bzWt1bTSW9xbXMbwXFvPExjkhmhkAZWUjDKwBHQgVXor334MfF648F3sXh/XZprnwnfyrFG0&#10;krH/AIRy5mmLNe2yOSBbM7s11CuDk+cmXDxzepftJ+F7S18K+H9VsY5YV03xHq8ctsiPJFv8VvJr&#10;OpXk8zsWX/SoRtX7uZdo2gItbH7MuuG+8HaroktzLNcaFrJkit3DbLTTNWhE1tHCx4w1xHeuyjkE&#10;5/iFe+a1oGi+I7E6drum2eq2RkE6297AsyRzLG0SzQseY5ArMokQggE4OGNeB/Grx3bfDvw9aeC/&#10;B0cOharqsLz7NMsY7O30rQp5ZkuriyeHYkVxcTqyRvEjMoEz5jk8pz8h+HfA/i3xayjw74f1LUon&#10;lltzexw+TpkdxBALiSCfVbkx20bhGU7ZJQfmUdWXPZf8KI+K3/QqH/wd+HP/AJMrotF/Zw+IWpYk&#10;1P8Asfw9GLhI3jv79b27aAgGS4totIW4ibAyFSSeMkjBwOa9t8N/s1+DtL/eeIb3UPE0+JF8rMmj&#10;aaFYgxuLeyka48xQpGTdlDk/JwK+gbDTtP0m1isdLsbLTbGEyGGy0+2gs7SAzSGaUw2tsqIu5mLn&#10;Cjkk9TVuiiiiiivnP9pfXv7O8FWGhw3Iin8Q6vF9otjCHN1pelJ9suSJWUhDHdGxY4Kueg3Lvr4U&#10;ALEAAkk4AHJJPQAV9s6zcp8CvhBaaNZyLF4v8Rebl1k81otXvIIxrGox7ZlwtlCI4IJYgV8wQOyE&#10;M5PxLRRXT+EfFereCtdste0eZo7i2fbcQFj5GoWLsDc6feJghopAB2yrBXXbIiMv0n8ddD0rxd4P&#10;0D4r+Ho4yDb2cWrOph82TTdQYRWbX7RztGs9ldH7HLHEjyFpSruEtwB8jAlSCCQQcgjggjoQa/Vn&#10;wrrDeIfDPh/XX+zibV9G02/uEtX328Fzc2iS3VvGSzHEcpdCGYlSCpOQa3qKKKKKK4jxZ8OfB3jW&#10;CZdb0S1e7lA2axbRx2eswvHA8EDrqEQDuIw5ZYZt8JYKXjbaMfO3iP8AZdmVnm8I+JY3RpoFTT/E&#10;UTxvDALf/SZX1fTUbzHMwBSP7DGAjYZ8pl/Lrj4AfFOK4mgh8P297HE7ol3ba5ocdvcqjbRNAL64&#10;hlCtnIEkaN6qDxWfefBH4pWNrPdTeE7l4rZA8i2eoaPqNwwLbQLezsLmWaU5P3YkYgZOMAmuY0LW&#10;/FHw38TQ6hbQ3WkaxYbUu9O1K1ntvtFpcIs72Gp2NwEYxTIUcAgMPkkjZXVHX79i0T4efFay8O+N&#10;bjRIdWUQmXTZ9QhntrhFt7xkl0/U7aNxHcJDPFIjRTedCW8zZujkJf0uvzl+OWt/278S/EHlXTXd&#10;ppDW2h2mY2T7MdOgCahaIHVWIS9a6+Y53EkqzLtNfdSeGND0zRfDEOrXCT6f4DsLSe1m1H7HDZR3&#10;WjaWLCDX73eDsktoRK0Z80Rxl2kKtJHC8fwv8UPi3rPj7UJ7a2mu9M8JxHyrPRkmMX26NJhMl9rS&#10;QnbLMzIkiREtHDgBMvvlk8foq5Y2F7qd3BYabZ3V/e3LbILSzgkubmdwpZlihhBZjgE8A4AzX3H8&#10;KfgXp/hdNP8AEXiqJL/xTG32y3siyT6boMoG6ABUJWe7i5YykmNJCPJBaJZ2+iaKKKK/Lj4g3g1D&#10;x14xu1umu4pvE+t/Z7lmdvMs49Rkis/L35IQRBFQfwqAAABiu4+AOjHWPiXpMrw209tolrqGt3Md&#10;yFb/AFEH2KymhRgQZY7qeCRDwV27wQVFVfjX42PjLxrefZbgTaJoXmaPpBimElrOIJCL7U4TFLJC&#10;/wBolyUnj2+ZAsG4ZWuN8EeENR8ceI7Dw/p6yJ9okEl/epAbhNL02Nh9s1GZAyAhAQFVpEDyFIww&#10;Z1r9LfDHhnSfCOiWWgaLAYbKyjxvYq1xdztzPeXsqhQ8srZZiAAOAqqiqo3q/Oz4p2l94t+MXiHT&#10;tBsbq91C81Gy0u2swiLNLPp2kwWVzIS21UiBheUyuQqxgyOVUMR9T/DX4JeH/BMdvqeprFrviZoI&#10;Wlu7iJJtO0y5WT7Qx0S3mj3KytsX7S5MjbdyCEO8dew315Hp9je38wkaOytLi8kSMKZGjtojM4jD&#10;lRkgYGSOvWvzA0nRfFHxF8R3MOm20mra1qtzd6pfzKsNvBG08xnvL67lGyKGPe/sMkIilmVT9CWP&#10;7LF69rE+peNLW0vSG8+3sdDl1C0jYMQohvLi6tnkGMEloE5JABAycDxD+zN4u09ZpvD+qaX4jijh&#10;iZbeQPo2pzzPMI5o4ILlpLbEanzN8l4pYBsDdtDfPupaVqei3clhq+n3mmXsSgva39tNaThG+5J5&#10;UyqdrDlWHB6gkV6F8I/iBL8P/FEV1OxbQtVEOn69EWudkNo048vVY4oA26W1JZlHluSjSxrtaTcP&#10;0gtri3vIILu1miubW5ijuLa4gkjmguIJk82KeGZDtZHUqysCcqQQSDUtcd498Z2PgTwzfeIL1RM8&#10;WLbT7EOkb6hqc4P2W1VnIwvDSzMvzLErsqsRtP5k6rquoa5qN7q+q3Mt7qOoXD3N3cy7Q0srnPCI&#10;AqqBhURAFRQFVQoAHTeEPh54t8cTBPD+kTTWizeTc6tcf6JpFqyPEsyzX8uFd41mjleCEPMUy6xM&#10;BXu2m/ss6nLah9X8YWFjeb2Bt9N0m51W3Ef/ACzb7XczWbbjyCvk8di2azfEn7MniTTrRLjw3rVn&#10;4lnGRPYT20egXR3SRxQ/Ypbm4mgf70jy+dNCFVPlLs20c58ALzU9G+KdnozRyWp1K21vStXs7qOa&#10;KeFtOsJdU2PA+0xzRTWoQ70JUF1wM5H33cW1veQTWl3BDc2tzFJb3NtcxLNb3FvMhjlgnhkBVkdS&#10;QysCCCQQRXyN8Vv2f5A+oeJPAUCmExveXvhWJMSI6HfcyeHwvDKR84siAwIZYC26OBbn7K91dyWf&#10;jawaaRrG2utAu4LctmKG7v47uG6mRP70iW0KsfSNa+sq8c+MXwxt/HugyXmn2kX/AAl2lw7tIuRJ&#10;Ham8hWTzZ9Iu5WUqyON7W/mFRHMQfMjjebd+djoyMVYFWUlWVgQysDgqwPQjuK+uf2dvEdtrejeI&#10;vhnre+5s5rK9u7OF5pkEmlain2LWtNjkRgYwGkEqCLDEySvkYzXyZdW1xZXNxZ3UMlvdWk81tcwT&#10;KUlguIHMU0MiNyGVgVYHoRX0j+y9qF1F4u8QaWkoWxvfDpv7iHy4iXu9N1OC3spRKw3jYl1ONqsA&#10;27LAlVx9v0UUUV5T8UfhXpfxG05HDRad4jsI2Gmax5Od8Wd50zUtmGlt2OWQ8tCxLpkNLHL8A+K/&#10;CmteC9audC161+z3cGJI5Iz5lre2shIgvrC4wPMifBwcAqwZHVZEdF5uiu9+H/xA1r4ea0up6Yxn&#10;s5zHFq+kSyMlpqtojZCsRu2TJuYwThSYyTw0bSRyfaXj210bxp8KPFfiHQ54Yo9e8N2WuyXIImMq&#10;+GXXV1tbmC3kaNLpVhazmcHehVY5CVhVR4L+zLrosfFur6DLLBFDr+kiaBXRjPcalo0plgghccAf&#10;ZpruRweu0HORg/btzbwXcFxaXdvFc2tzDLb3VtcRrLBc286GOeCeGQFXV1JV1OQVJBBBryjxdqPh&#10;T4MeD7/UtB0XSdNvrrZY6ZawWhR9U1R/NltRqE8IEs0VuHmlJllGIwY0ZWdAfgW2sPEnjPV72Sys&#10;tS1/Wb6abUb77FZy3U7PdXANxeXAtlxGhkkG5yFRcjkDFd6fgP8AFYEg+FDwe2ueHCPwIvK09L/Z&#10;5+Jt/M0V3p2naJGIi63Op6vZSwSMHVPJRNGa7l3YO7LRBcA5YHaD7F4d/Zg0a2Ec3irX73UpsWkh&#10;sdIji06zjkQbry2nup/Nmnidiqo6LbuACcbmG36F8OeE/DfhK0ay8OaRZaVDL5Xnm3RnuLsxM7QG&#10;9vpy085QyuEMsjFQxUHBxXQUUUUUUVw3xL18+GfAfijWUe5huINKmtbOa1CGe31DUiumafcJvZQF&#10;jnnjkY5yFUkBjhT+YFfZXwi02z+Gfwz134na3ahr/U7TzrCGWN0m/suOYW+j2CSm2M0B1G7dWeRG&#10;khaI20xA2Nj5O1/Xb/xLrWp69qknm3+q3ct3OQ0zpH5jfura389nZYoU2xQoWO2NVUHArGoooor7&#10;c8RR3HxH/Z20/V5xcvqmj6fFrHmXV6Zpbq58LSzaNq+o3VzIoMjTWyXk4Q5IdgpZmG5viOv1r0y/&#10;t9W03T9Ws932TU7K11C18zBf7PeQLcQ79u4FtrLnBxV2iiiiiiiiiivMfHvwl8J+PoZZby1XS9dK&#10;SGDX9PhhS8Mxt1hg/tNQFF3EgjiASQhlRSkUkW4scX4P32taTaX3w28Wx+T4g8IokmnStK0kWs+F&#10;bqZlsNQ06a4kLzwwSBrbckSJEnkQuqyq6i58ctfGgfDbXfLuRb3msrD4ftA0JmE/9pPt1G3GQwUt&#10;YrdEOxABA2kPtFeC/svaKLnxD4k15/KZdK0m202KN4A8guNYuTN9pgmb7jJHaPG2BkiQjIBIPDfG&#10;74gt428Uy2djMj+HvDsl1YaWYzbvHe3G8R6jqqXEBcSRzNGqwESFfKRHCq7yZ8WopRjIznGRkDrj&#10;vzX6Y/CpPBA8F6ZJ4ERP7KdNl08oiGsHVEQNeR+IHTk3alxu/gCFDAPs5hNejUUUUVyPj8O/gTxq&#10;qBi7eEfEaKqglnZ9HnG0BeST0x36V+Wte2X2rDw/8ENC8P2t6JLrx94h1XX9StxHbE2ulaLdppcd&#10;pL5m6RfOubOCeKWMDOyWMtgMG8o0XRtS8QapZaNpFpLfalqE4gtraFdzMxBd5HxwkcaBpJZGwqIG&#10;diFUkfpx4J8I6d4H8OafoGnLGRbRB767SIQyalqTqBeajOoZ2DSMBtBdiiKkakqiiurpQSCCMZBB&#10;BOMAj7vWub8KeFNF8GaLb6DoNuYLSAtJJJIwe7vrtwFmv7+ZQBJNIAuTtAACoirGqIvR1yHj7wq/&#10;jbwlqvhlL5dOOpnT83jQfaRAllqsGoORAGQsSIiqgOOSOcZre0nSNM0HTrTSNGsorDTLCHyLS0gD&#10;bIkyXYlpCWkZmJeSSQs7sWd2LEk6NFeZfEL4UeGfiFF5t9G2m63Akotdc0+KBbpna38qCLU0Yf6T&#10;AjKjeWzK4ClYpI975/PnxT4W1vwTrdxomt27Wt/asssM0TO1td2zOfs+oafcYXfE+07WwCCCjhJE&#10;dF/Q/wCFfjRfHfgzTNXlkDapb50rXEIIxq1lGvmT/wCqij/0hGju9sSlE83ytxKNXd397a6ZYXup&#10;3032ex02zub6+uCks3kWllC1xdTmOBWdgiKzEIpJHAB4Ffl/4r8Rav4/8VXmrzxXNxe6veiDTNMi&#10;LXkttbPL5WmaTZpAimQopVF2RgyOS5Uu5J+uvhb8BdK8PQ2Ou+MIItU8RlGmGlSmG50fR2kUCGN4&#10;wGS5uYxktIxMSOf3as0aTv8AR9FFec+EvhzpPg7xR4p1vSLWztrHxDbaUba1iTa2mXUEl1Jq1vZr&#10;txFazFraRYlcqGUqFREiUejVFcW8F3BPaXcENza3ML29zbXCRzQXEE0flywzRSZV0dSVZWBBBIII&#10;NYXhbwpo/gvSv7F0KKaGwF7fXoSaeW5dHvbhpzEHlOdsSFYY/wCIqily8hZ26Ko54be6t5ra5hiu&#10;ba4hkguLeeNJbeeCeMxywzRSfKyMpIZWBBBIwQa/N/4u/D+TwB4qntbeM/2Dqxn1HQXRLry4bVpi&#10;JNJee6Ll5bTKox812KNFI5VpCo1/gjrEaa/qvgu/uFttG+IOiah4dvZTLawGG8exmGm3MElwuXlO&#10;+W2hgDqJJJl+8yoteKV92fsxM3/CAasMnaPGGoED3Ojafk/oK+jKKKKKK+DPj5478L+LdYt9P0PT&#10;7a7udDdrafxZHIQb0Av52l2ix/LNaxyHck8hYF9/kARM0k/z1RRX1l4G15/iH8G/F/w/upLm417w&#10;7o5udIt7RFlvtT0vTnTUtHtbeDfJJO0VzAtpII4VCxyW6KTI+a4/9m/XpNN8fNpBe5a38SaVeWvk&#10;xsfs4vdNjOrQXdzFn5vLhiuY0bBI8wjoxr7m1jVbTQ9K1HWL9mSz0qxub+5ZBmQw2sTTuI1zgsQM&#10;IueSQAc187eDPhTN4z1c/FD4kKlxe61cw6tpvhcJEbGCwjiEelJrKlQJVWFYdlr3RV+0mRnlhX6U&#10;t7e3tLeC1tYIba1toore3treJIILeGFBHHDBDEoVUVQAqqAAAAABUtFFFFFFFFFFfGH7Umpxza14&#10;U0YRlZrDS9Q1R5dxxJFq92lrFGFxgbTZM3X+L6V5v8C/Dq+IviNo/mqj2uhJL4iuVMrxtnTWVbB4&#10;9g+YrdyW7MhOGUNnI4O1+0Xrs+p/EKXSj5qW3hvTrCxgi+0NLBJcX9uur3V7HBgLE7ieOFwNxPkq&#10;S2MKvglFFFfaHwEuoPGXw68U+AdVM7wWLT2qssNoq22l+JIZHhFpKwYtPFdR3U4aWJtjNHgsBtT4&#10;5vrO5068vNOvYmgvbG6ns7uFipaG6tZTBcRMUJBKurAkHFfoh8Bip+FPhXbIjFTrquqkEox8R3be&#10;XIByDtIbHXDDsRXr1FFFFFFFFFFcx4r8HeHvGumSaX4g0+G6jaGaO1vRHCmpaY8zJI9xpd66s0L7&#10;ooi+35XCBJFdCUPjfgfS9Q+D/i8+DL24a98E+MrqafwrrEgs45LTX47ZfN0vVWyhWWaJEhjwCs7p&#10;EYURnnSP3rWNUh0TR9V1i5SaS20jTL7VLmK3VXne30+0a7mWFHKKX2oQAWXnqQOa/PP4UadqPjL4&#10;q6Jd3Ml3PcR6zL4s1a/hgDskunzHVjc3JjAWNJ7oRQl8ABpQF5IFez/tK+PGjS08A6bPGfPji1Lx&#10;JsMEpWMSrNpGmF0kLxtuQ3M0ckSts+zOj7HZT8e0UV9tfs4N4BbTb06RFND40EEa64uqXEFxeNZK&#10;UUy6JJFHEBYvKA8kewyRyFEneQLbyN9PUUUUUV+W/wAQVRfHvjdY0WJF8X+JVSNQqrGg1mYLGqrg&#10;ADoAK7z4W6zb+EvDPxN8XRuU1y10jSPDuhN9shtsXPia6m8yWKKWN/OltzapdiMA5SGQHCksvidf&#10;ob8EfhxH4J8Nx6jqNvEPEviCGC8vZHiuI7rTrCaJZ7TQ3S6ClHi+/cqI1PmkoxkWKJq9rork9D8E&#10;6D4f1nxD4isoZZda8SXclzfahdvDJPFA+H/s2x8pEEUG9fM2gF2O3zJH2R7esqC6tob21ubS4Xfb&#10;3cE1tOmXQvFPGYpF3IQQSrdQcj1rhPhr4A0/4feHLbTYY4H1a5jhn1/UYt0j3+oBMlI55FVvs8JZ&#10;ktkKJhcsVEjyM3oVFcx4r8G+HvG2mTaX4g0+K5RoZI7a8WOJdR0x5WRzPpl6yu8L7o42IX5HChJF&#10;dCVPwL8UfhZqnw51CNt76j4d1B2Gl6sI9pSUAu2makqfLHcqAWUj5ZUBdCCJY4voj9nHx7LrWlXX&#10;gvU55Z7/AEC3W70iWZpZnk0Hetu1qZSpAWzkaNIw0mfLkRI1CxHH0zX56/HTx/H408VCy06VZdB8&#10;Ni5sbCWNoJYr69lkA1LUoZo1BMbmOOKMeY6lYxKm0ysK7D4P/AxfENvD4o8aQTxaJcRq+kaMHmtb&#10;jVonGV1G8kiKyRWpHMCoyvL/AKzcsQTzvtW3gt7SC3tLWGG3trWGK2treCNIbeC2gQRQW8EMYARE&#10;QBVVQAAAAMVLRXn2ofDvTLzx/oHxBtZlsNS0m31C21GGGzDf26t1p0mm2j3NysieXJAkrDzDHIZE&#10;CR5VUXHoNFc9pPhXRND1jxBrelWwsrzxQdPk1iKFlWznu9Pa4K38duB8k8v2h/PIYLIQH2+YZGk6&#10;GiviX9ov4eppOpx+N9LiYWOuXLQ65DFBBHBZasI1MN4vlMGIvQJGkJj4lRneQtOqjw3wP4jbwj4u&#10;0DxEHmEOm6lBJeC3it57iXTJgbbVYIIbkqhkktpJY0JdcFsh1IDDX+K2mS6R8RvGVrNJFM0+t3Wq&#10;q8LMyeRrhGtW6MWAO5I7hFcf3gRzwa9S/ZftZ28Z65eiGRrWDwxPbTXCqTFFcXWq2sttDI/QM6wz&#10;FR1IVsdDX3HRRRRRXzH+0P418J2+lt4Sl0zT9d8USx745JkDP4UhufLm+2C7hKyR3EwSMx26OoZM&#10;PODFsin+I6KK+lP2evHUOnapc+AtZ+yyaH4oknazS6jtPJj1mW1W3ktbh59u+O9hRYBE2/dKI0RB&#10;5rk+ZaNdv8M/ifA8lyzxeF/FF1pt7dLaIZLjS4rp9K1OaK1kLgNNatKUAYlSwKtkBq/TGvmG88JX&#10;Hxs8eXOuanLcw/DTw1JPo+iNBMU/4Sa5tJWi1O70yWOSeI28t0rCS+h2+bDHFEoEqyPB9E6Lomke&#10;HdPt9L0TTrXTLC2VVitrVAgJCBPOmcndLKwUb5pGZ3OS7M2TWrRRRRRRRRRRXgP7SOpXVh8OVtbd&#10;kWLWdf0vTb5WQOz20UM2sKEZvunz7WIkjsCOhr4c0DSX13XNG0SOUQSavqun6Yk5TzFgN/dpaiZo&#10;wRuCb9xGRwDyK+pv2ldRtNJ0TwX4G02O0isoM6j9kDSvd2NppNmNI0aNGdz+5dZblcyKzFohhhht&#10;3yFRRRRRX3P+zZHHf/DjW7G9RLq0k8TaraS21yFmtpLS40Wy8+2eGUMpjfe+5CMHcc9TXxVq2nXG&#10;i6rqekXZjN3pWoXmm3JicyQtcWNw1rMYnOMpuU7TjkV+m/w+/wCRC8Ef9ih4a/8ATNDXX0UUUUUU&#10;UUUUVG1vbtcRXTQxNcwQz20NyY0a4ht7qSKS6gimI3KkjRRO6ggMY0JBKjHxV+014nW+8Q6R4Wtp&#10;MxaHZtf36xzOR/aOq7WggngOF3w26JJG+Sds7AbRnO7Y6lP8KvgFazwNcW/iLxzPcXNji7hdrM61&#10;biOHVbKSxlikhCabBBNGwZ3iupE8wAEonyPHHJPIkUUckssjKkccas8jsTgKqLkknsBRLDLBI0U8&#10;UkMqHDxSo0ciH0ZHAI/EVHRXpvwp8ez+AfFVpfSTT/2HfMtl4gs43Ijms5AY470xhJC0lozeegRQ&#10;7APErosrmv0oiljnjjmhkSWGWNJYpYmDRSxyKHSSOROGDAgqwzxgjg0+iiilyQQc4xznJDA9R7j6&#10;1+VPi3w7c+EvEus+HLsu8mlX0tukzosZurU/vbK9ESM4UTwtHMF3nAbB5FZl3qN1e2+l207I0Wj2&#10;Mmm2QVApW1l1O41Z1kYcsfOupiD12kDoK+yP2dfhz/Zmnt451qxVdR1OML4dS6t5EuLLSXRlm1GH&#10;zDgG9DBY3EYbyV3I5juGB+oKKKKK4b4geP8ARvh5ojarqhNzdXBkg0jSYZEju9Uu413MsZbd5cMY&#10;ZGuLgowjDKMNI8cb/GPiX9oH4g65c3X9m30PhrTJUkhisNMgt5LhITO7xSTardI05uAjKjSwGFDt&#10;BWKMkg+ef8LA8enr438X89f+Kl1nn/yNXQ6F8Y/iRoEu+DxRqGoRtcW089rrkn9txTrbknyPN1Hz&#10;JoUcMVkFtLGSOchlUj6p+HHx70Xxhc2eh67a/wBg+IbsrBbuJBJoupXQjjCRW08pEkE08rSCG2kD&#10;DARFnkldVrsPi34Ah+IHhWe0gQLrmlCbUdCmWK1Mst1Hbtu0lri4KFIbv5UciVVEgilfcItp+Rvg&#10;L4ufwx47tNOuJjDpnigpo14jrMyrfszf2NMI4gTv+0N9nBb5VWV2YgDI9l/aY8ZfYdL07wRaORPr&#10;Sx6vq+UHGlWtyRp9uDJEVPnXUTSFopQ6G3CsCslVP2cPh5FFaD4iaipa5uWv7Dw9bsts8UFop+yX&#10;2riRGeRZXdZ7VEZYyqLIcSLMhT3Tx18RvDXw+sVudbuGlu5wPsOkWXly6lfZfYZI4pGUJEvJeaRl&#10;UbSo3SFUb448U/tB+PNfklj0y4h8Mac6zRrb6YqS3xikACmfVrhDIJE5CyWywdemcEeb/wDCwPHp&#10;6+N/F5/7mXWf/j1b2jfGH4laH5n2bxbql2k0kMksesNFrgbyd2I0k1dZpIlYMwcQum7gnkKR9QfD&#10;D4+2Xi6+t/D/AIntLTRNauf3dheW0ki6Rql28reXYrHcFntpmUosKvM6yvuAZHaONvoyiiiivPPi&#10;f4Dt/iB4Wu9JxbQ6tblbzQ765E22z1CMjckhgOfLnj3QyZV1UMJBG0kaV+b1vPqfh3Wbe4RJdO1n&#10;QtTimVLq2Xz7HU9MuhIq3FpdqRvilTDxSoRkbWHUVmHqcDHPTrj2r9O/hj4ZuPCHgbw7oV4R9vtr&#10;N7nUF8uFGivdSuJNRuLR2geVHNu0pt/NVyHCbhtDBV7yiiiivDfjv8QJ/BvhePT9JuZ7TxD4ieS2&#10;sbq0l8m402xt3R9Rv45AjYcqy28WGR1MhljcNFivz5oq1Z2d3qFzDZWNrcXt5dSCK2tbSGW5uZ5W&#10;6RwwQhmZjjgAE13a/Cb4kNpbauPB2ti0SXyTC1sF1MvkAFNDZhesnP8ArFtyvXng03wXr+rfDHxz&#10;pupajY6lYSWUsUGuaVdW11a3kuj6jCrXMUljNJbln8l1uLVZmCGRYnbKijxLCngP4kXM2ijTri20&#10;XX7HxB4fWG4ub3TJNNmeLX9Cha4Z1llj+zyQpIwlJPO2RuHP6R2s+meINMsL6JYL/TNQg07V7Ez2&#10;+6ORCY9S067WG6UMjxsIpkLIGRgrYDAEaVFFFFFFFFFFFFfCn7TpJ8faTkf8yjp4z1z/AMTm/wCf&#10;6V3v7LmieXp3inxHItm/2m+stFtWMe6/t/7PtzfX6+ayfLDN9ptvlVzuaL51GxCfmb4hMz+PfGzO&#10;ST/wlviIcnccLq8yqAW5wAAB7Vx1FFFfT37Lup3UXinxHo6Mgsr7QE1O4QoC7XWlajFa2jCTqFCX&#10;s+QOuRnoK89+OOgnQviV4gVLZ7e01d4NdtGd/M+0jU4hJqFzGckhTei5UK2MYwBt2mvqP9nH/km8&#10;X/Yb1X+cde80UUUUUUUUUUVFcW9vdIsVzBBcRRz290sc8STRpc2lwlza3CrICA8UqJJG3VWUMCCK&#10;+fv2kfEcel+B4dAQwtd+J9RhjeKWOdpF03SJU1G6ubeWMhFdbgWkZEhOUdtqkgsnm37PkOn+GtB8&#10;dfEnVxElrptqNLtpVuBHclbaJdU1GyiineOFpLmRrCO3DNuaT5FK7iG+bdd1m98Raxqeu6k4e91a&#10;+uL642GTy42uJC4ggEzO6xRqRHEhc7UCrnAFVLuwvbBkS+s7uzeSNJES7t5rdnRlDK6LMFJBBBBH&#10;Y1Torb8O67qPhjW9M8QaW6rfaXdx3UIkaYQzBTiW1uRA8bmGZC0Uqq67kZhuGc1+nnhLxJZ+LvDe&#10;jeJLIFINWs0naH9632W6jdra+szJLHGX8i4SWIyCMByu5coVJ6Giiiivz8/aE8NPofj+51KOFUsP&#10;EtrBqdu0VqYLcXkUa2eqQCUfLJMZEFzMw5zOC3J3N46uqXS6VJoqGJbKbUYdTuAsUfnT3VpbSWlo&#10;ZJz82yJJp9qKQMyMTn5dvuHwA+Hq+KfELeJdSizovhi4tpo4pFuFTUNbOZ7KGORAI2W22rPcKZM5&#10;aFGjaOVsfetFFFFYXiTxLofhLSptZ8QX8djp8Txxb3WSSSeeXPk21tbxBnkkbBO1FJCqzHCKWHxr&#10;4s/aS8XahdXEXhSK08P6Yl2r2V3NZ29/rU9rGjR7L37b59oglJEjRxwkoQEEzqGL+QyfEXx9LI0j&#10;+NvFeXYswj8QarCgLddkUUqqo9lAFW9O+KXxF0u5W8tfGfiCSVVdAmo6hNrFsRINrFrLVjPAWx0Y&#10;x5B5GDzX0L4D/aUSRrfTfH1pHb/uyn/CS6ZHMUYpDGsbalpESuweRhK8k1sduWVVt1XLj6T17RdD&#10;8c+G7nSL6QXuia1aQvHdWF0oLxlkvLG/sbuLchKuscsTbWRgBuV0JU/nfE2sfCH4kKzqJ73wtqwE&#10;iq1ug1PS7iHDqrkXCwi8spjtYqzw+ZnAkTj7P+LXxAh0H4bnW9DuWefxTBaWfh69iWaFki1e0a6/&#10;tNVLwzRMlqJGhfG5JjFvTGRXy98B/AEPjLxO+papb291oPhpYbq8tLqIzQajfXG9dNspYyyho1ZG&#10;nlVg6MIxE6FZSR92674g0Twxpzarr+p2ul6fEdjT3TsDJJsMiwW8KBpJZGVWKRRIzsAcA4NfGvjD&#10;9pTxNqVw8Pg+3h8O6ejgx3l3b22o6xchHcBpI7gSWsKOhj3RCKRlZSRMwOB47N8RfH9xLLO/jXxU&#10;HlkkkYRa/qVvEDId7LFBbyqka56IihQOAABVrTvil8RdKuVurXxp4gklWN0CajqE2r22JE2sTZas&#10;Z4S391im5TyCDXvHgf8AaWuTcw2Hj2ztzaNFZ2y63pNtLHcQyx4invdVsd7rIH4lkNoibCGEcDBl&#10;VPry3uILqCC7tZ4rm2uoY7i2ubaRJYJ4J0EsM0E0RKsjKQyOpIIxgkGpaKKKy9c0bTvEWkahoerW&#10;63On6nbPa3EZVCwDDKTxM6sFkidVkicLlHVXHzAV+YfjHwxe+DfEmreHb7c76fdSLbXLRxxC/sHO&#10;+xv0jjeQIJoir7BIxQkox3KQMjVNSuNVuY7q68rzY9P0nTF8pdi/ZtF0qDR7QkZPzGKBC57tk96+&#10;0/2ZvDc+m+FNV8RXCyIfEuoRR2iGSFo5NO0TzbaO6RYiXRmuJbqNhIQSI1IG05b6UoooorkPHfi+&#10;z8DeF9R8Q3aCd7dEhsbLzYoZL/UbhhHaWsZkI4B/eSbNzLEkjhWK4r8xNR1G81bUL7VdQm+0X+pX&#10;lzfXk/lxRCa6u5mnuJBFAqomWYkIihRnAAHFUaK9D034U/EfVjMLTwbrkX2eITOdRtDpCuhbbi2b&#10;VzAJWyR8kRZu+MAmuavtI8SeFbqzm1HTNa8O3qyrc6fNe2d7pVz51pIrrcWUsyoxMb7GDxn5Tg5B&#10;Ir0D4uSDXbvwx8QIkIi8b+HbWe/dW228fiTQgNF1yytLeQmVIoRHb7TIWDbiyuwyB9l/B7xUfF3w&#10;/wBFvp7hrjUtPRtD1ZpGuZJjfaaFRJLie5H72Sa3NvcSyBmBaUgtuVlHpUEEFpbwWtrBDa2trBHb&#10;W9tAiQwW9tBH5MNvBDGAiRoiqqooAA4AqWiiiiiiiiiiivnL9p0D/hAdJO75v+Ev08bcdR/Y2oEn&#10;PtxxXhn7Oml/2h8Sre8+0GE6Fo+raqEEfmfa/OiXQjbFw6+XxemXdh87NpXDFl1/2nxjx7o5yCT4&#10;PsCQBjaf7b1Bcfpn8a+cKKKsR21xLDcXEVvNNBaKjXU0cTvFbLNIIYmnkUYQM5CqWIyTgc1Xor7z&#10;/ZotLi3+Hl5NPE8Ud/4n1G6s3YYW4tksLSxaWM9wJoZY/qpr5p+OHh4+H/iRrwWF47TW2j8Q2TPc&#10;RTvONUy+oTYjOUH21bpEjcBgqjAKlWb7u8Art8CeCkDBwPCfhwB1yFYDRoQHG4A4I5GRXW0VUvtQ&#10;sNMtZb7U76006yg2G4vb+5htLSESOIozNc3BVV3MQoyRkkDqQK8yu/jl8LbOe6t5fFUMstpJNG4t&#10;NM1m8hmkhYoVtby2tnhlViPklSUxsMMG2nNRH47/AAnG3HiwHOTxoXib5fZg1mM/hXoejeI9A8Rw&#10;yTaDrWl6wkKWzz/2bfW93Jardqz26XkMLFoWYK+FkCtlWGMq1bVFFFFFVNQv7TStPvtUvpvJsdNs&#10;7q/vZgkkvk2tnA1xcyiKIMzbUUnCKSccDJr8zbaPVvih4/iSeSQah4r1zNxJEkl4NOtJpN87wxTO&#10;GaGytlJSMyDEcYUEYr6+8feBdP8AEWtWuseL73T/AA/8MPANpDbWOnWxtYU1RpI4mvws1gEe0gMi&#10;22npbIWmYwOsCQvIkjYlh8d/hL4Qi/sPw1oWsJpFvIuJtH0myt7a7YWixG8P9o3MNzNMdkUUktyg&#10;kfG5mbaN3caB8V/hn8Rozolw8Ect1IiL4f8AFtlZKt+yTxm2EImaa0mkaZk8mFZTLldwjAXNcl4i&#10;/Zp8H6mTL4f1DUPDM7PEPJO7WtNWNFKybLe7kS5Du207jdsowQE545uz/ZXs0uoX1Dxrc3NmsgNz&#10;b2egxWN1NEPvJBdzXdwkbHszQOB/dNek6F+z/wDDXRmSS40691+eO5iuoptbv3lWMwkFYDZ6eLa3&#10;liJG5knhkyCVOV4r2S2t4LS3gs7SCC2tbaCK3tbW3iSGC2t4U8uCCCKMKqoigKihQAAAAAKmoooo&#10;rwv40/CY+PrOPWtIk2eKtIsjbW0Eku201fT45nuRprmVgkEqtJJJBNkKWYxy/KVkg+N/Ange/wDF&#10;/jOx8KzQXloEupTr2YpoLnTNPsJMan5okik8mYEfZ4/Oj2idkRsZr9N4LeC0ghtbWCG1tbaGO3tr&#10;W3jSC3t7eFRFDBBBGAqIigKqqAAAAOKloooor8w/iX4rl8Z+NNc1r7QLiy+1vY6OUFykKaNZOYNP&#10;aGG7JePzVHnyLhR5kjttXdtHIafYXWq39lpljCbi+1G7trGzgDxxme7u5hb28W+Yqq7nYDLMAM5J&#10;Ar6s8J/sxma2ju/GmtT2s00G46RoZtvPtJn2OoudVulmidlG9JI4oSu7BSZlHzbWufsvaHJaZ8N+&#10;I9WtL9I7hguuJZ6hZ3UnlMbWDzLCK2e3UvgSS7ZjgkiMkAN8n+KfCut+DtXn0TX7NrS9gUSI2d9t&#10;d2z5EV5ZXA4kifBAI5DBkcK6sq/X3wH+Ld14lVfBviSYS61Y2Uk2lavNcIJ9ZtLcgSWd2JmDy3cK&#10;NvDxhjJCjvJhonkl8D+PHhuPw78RtTeBYY7XX4IPEdvHHLcSPG9+7wagbgzDh5LuG4mCozKqOoBH&#10;3F4S5vNe+IPiu3l1C6ivNf8AEmoaVpv2mSKG0ikuJRFpVmZI7RFRFAEYYpH0GcEnn9D/ABb4n0P4&#10;V+DYbt7aRrTTLaz0TQdLjlkaS6nhtPK02w+1TlyqLFEWlmcsVRWbEj7Uf83dc1rU/EmrXutavdSX&#10;upajcNNPK5ZsscLHDChzsjRcJFGOFUBV4GK+ifAn7N2patb2mq+M7+fQ7O5iE66LZIBrvlyLIFW+&#10;mu0MVo4/dS7PLmbaxjkWGQEDvtR/Zf8ACctrIukeIfEVle7kMVxqJ03VLVIw37xZLW2gtHYkcBhO&#10;uDyVPSvlnxz8P/EXw+1GHT9eigZbuEzWGo2Mkk2n36IiNcLbyzJHIGiZwkqSRqwOCAY2R24ev06+&#10;F/iifxh4F0DXbxkbUZreS01JklgkZ77TrhrGe5mS3VFie4Ma3Ii2KFEgAyuGbvqKKKK+Hf2jPAaa&#10;JrNv4y06IJYeJJ2h1OKNIIorTXEh8zzUEe0n7WivM+VJMqSu7ZkUDW+Bfwenu7jTfHviVJbWytJ4&#10;NQ8M6bulhub65t3W4s9auiACtsjYe3QEGZgJG/cBRcfZlFFFFFVL/TtP1W1lsdUsLPUbGbb51pf2&#10;0N5aS7JBLGJLe4V0bawVlyOGGRzXl2ufA34aa213KfD6aTdXaxD7Vodzcad9mMWxQ1ppys1ihZU2&#10;t/opByzH5zvrlrX9mf4ewXME8t94ovYoZo5ZLO61HT1trqNG3tb3DWVnDMEcDaxilR8H5WU4Nd8f&#10;+FbfCDRWdU0nwzayKcKoM2s6v5dzlVVnMl7etC9zxkyCFG6pGMjw/Wv2pIllmj8O+E5JIA0PkXmt&#10;X6QyuPLDXCz6ZYpIFIfKoy3jcAMQC21Zoviv8NPizbv4e+IOjDw3MVmj0nVZruO8is5bhooy9prS&#10;wRtZys+1282L7MyxATORiM+d/GTwLrnh3Q/Ct7qo+2NozXHgga1FPYR2uqaTYx/2n4Tul0yFVngm&#10;FvLdWc6yNIM2qsXO9Xl9l/Zt8Vxap4TufC0uyO98M3MklvgKv2jS9WuJLxJMtIzPJHcNOspEaqqN&#10;COWJNfSFFFFFFKOSABk5wBjruPAHrXmeqfGL4Z6PLHBd+MNKmeaLzVbS1u9ciVDIUxJcaLHcIjZB&#10;zG7htuDjBBOb/wAL4+FGcf8ACWLjbu3f2J4mx/1zx9i69+mPfPFdZ4e+IPgrxUYk0HxJpd9PM8yx&#10;WBmNlqcnkKXlZdLvhFclAvzb/KwQCd3BrsaKK+FP2nf+R90j/sULD/086hX0h8DdDOh/DXw+JLRL&#10;W71YXGu3eyZZvtQ1KbzNNunZHdQWsRajYu3aFw6hw9fCvxEjeLx/43SRXRj4s8QuA6lWMcuqyyxP&#10;g9mUhge4IIrjKs21rcXsrQ2tvNcypb3d00cKNI621javfXs5UZO2KGOSV26BVLHgGq1FfUP7Lulz&#10;S+JfEutLJGLew0KDS5YiT5zzavqCXUEiDGNirYyB+epX3xoftRaCyX/hjxPGl08dzZ3Wg3cgiJs7&#10;d7KY6hp6NMB8ss4nuiFY8rESo+Vq9O/Zx/5JvF/2G9V/nHXvNFLgkgDk8jjknPAB/TpXmWp/GP4Z&#10;aTcra3fi/TZJHjEu/TY77WoFQuyAPdaLFcRK2VOUL7sYJABBOefjx8JxyPFeTnGF0LxLk8kDG6yx&#10;7jnOD65rrPD/AMQPBXigwJofibSb24ujMLewNytrqkn2dWeYrpF75VzhVUvkw42gtnAzXYUUUUUU&#10;V+cvxt8XR+LfH2ovbbf7P0JP+EesJF63K2FxI13eMyyyI3mXEk3lPHtBhEWVDBifpG6+GOsal4E8&#10;DfDC3kvdHsbeCLW/GWpSTfafLu5Gku38P2i2qpb3pkvppnVUnK26W8Uku93gMvO2PxJ+CfwtaXTP&#10;Cel3utX8NpNb3Gv6fa2tzJfXCSeVJbXWu38kLtHJJBHM32ONrXlXiU/dHeaH8f8A4beIbh7G5ub/&#10;AEIyNHFEfEdnBb2l2JwwcG5s5bmCJVwN5uXjXDDaW52t8S/Aj4eeLlXU9Libw/NdWhkt7nw21qmk&#10;XJktESwupNN2tAYk2q5FmYTKGdmcswceaD9lQ7iD47GAeD/wjByfYj+0OP1rv9K/Zv8Ah3p8xlvh&#10;rmuKYPLNtqOpC3thL8rNcx/2PFayhvlYKrTMu0nIZsMPZ9F0HRPDlhHpuhaZZaVZIUPkWUCwiWVY&#10;EtvtFy4G6WZljQPNKWd8AuxPNa1FFFFcJ8RfAem+P/Dl1pN2iR30Cy3Oh3xkeJ7HVBCVt3ldEctA&#10;5IS4jKHcmSuJFjdPzjuvC+vWXiIeErrT5IdfbUYNKjsJWjjMt5dzLDaCOaQiMpKXUxy79jKwcNtO&#10;6v0s8EeEbHwP4a07w9YETLaRs93d+UsL3+oSnzLq9lRSxBZsBFZ2KRhE3MEBrq6KKKK+Gv2kvF1x&#10;qPiuHwnBPcppnh61tJ7u0bEdvPrd9b/avteI3IlEdrLCkTSKGRmmCja5ZvmyvpLwJ+zprmv29tqn&#10;iq8bw5p05s7iKwihjudZvLKULNLuJby7NmjYBDKkjq2fMgG0BvULz9mDwdJazpp+veJbW+YKLW4v&#10;X0q/tIWEgLtcWUNvbNKCnA23CYJByQMH5k8f/C/xP8PbhTq1vHcaTc3Ultp+uWjK9ldusSziOWPJ&#10;kt5dpP7uUAMUk8ppFjZ69C+BnxWm8Manb+Fdfv4k8KajLKLe4vZZFj8P38itLG8UwVtlvcS4WZXx&#10;HGzefvjHnGTsP2ovDjibwz4uiErRtDL4bvneaHyYWR5NT0lIrYjzN0ge9MjgsoCIDtYgv8x6h4h1&#10;TU9I0DQruZDpvhqLUYtLhWJVZDqt8b++lll+87MxVRk4VUUKoO4t99/CrTNK8BfCvTNSvZo7eC40&#10;tvF2t3pSc/8AH/aLe7vIBdt0NqsMG2Jcu0eQu9ufir4k+P8AUviD4huNSuZZk0q2luIdA018RR2G&#10;nGT5GkgR3X7TMqo1zIHbcwCqfLjjVet8AfArxR41gTU75/8AhGNElhjmtL2+s5JrvUY54/OhnsNO&#10;3RFoWUofOeRFZWUx+YM494m/Zh8DNDItvrXiuK4MEixSTXekTxJclG8qWWBLKMsgbaWjEilhwHU8&#10;j5++I/wU8RfD+3/tUXUOvaB5qwy6naW81vcWDyJGsbatYsZBCkkzNFFIk8ikhQ5jeSNG8Yr7i/Zm&#10;8SXWp+GdX8O3AZ4/DN5bSWU3yALZa4Z5/sYCKCSk8M8m52YkShRhUAH0tRRRRXzr+0V4F/t3wzH4&#10;rsLffq3hgMbzyo90114fmfNyHEMLyObSQi4XfIkcURuXOSRXzV8K/hXqfxF1PzJDNYeGbCdF1bVw&#10;BvkfaJDpml7wVe5dSCzEMsKkPICWjjl/Ri0tLaxtbaxtIY7azsoIrW1t4UCQwW0EYihgiReiqgCg&#10;DpjFT0UUUUjoJEZHRZEZSjoyhlZWGGUqeCCOMHINeb6t8H/hprLxy3fg/S4WhjaNP7K+06HGVZt5&#10;MsOiyW6O2T96RWI6D5a8+f8AZk8AO7uup+K4lZztij1DSSkYZshEMtizYHQbmJ9Sa9A0bwH8N/hr&#10;btrkFhpulGyggW48Q6xdvPcQnyjYmZL3UHZbd5/NZJFthGsjOECY2rXk3iH9p/RLOaS38NeH7zWV&#10;QXMS6hqNyulWxlX5La4t7VEmlliY/OVl8l8cEKxO3Is/2h/DHiiC48PfEDwkIdE1OM29zc2tw2pw&#10;IJbtfKkuLJkimjWBMy/aLeR5lkRTDHuK7KHjT4XQR+CfEN54Nu7PWPB0d0PHHh6W3fT7yXSfs8ba&#10;b4r0ZNVmkE7wSQCC5jbe5/0EwSp5+ySbK/Zp8WTWHiW98ITzO1jr9tPeWMH+kSLFrOnQefM8CI3l&#10;x+daJKZnK5fyYV3DAB+3qKKKKKK4rxB8R/AvhcyJrfifSrW4huEtprKGZtR1GGWWIzJ5+maYJrhE&#10;KjJd4tgJUE5ZQeXPx4+E4Cn/AISvcS2GUaH4kBUf3jmzxj6E1s6H8Wfh14iuxYaV4psHvJHijhgv&#10;Ir3SXuZp5RBFDZ/2tFAs0juQEijLN0+XmvRKKK+cf2nv+RD0f/sbrH/0zX9YH7LejyR6Z4s19xbG&#10;K8vdP0i2fbm7ik023e9vVLlPljkF1bkBZDuZDuUbUNcH+0+2fHmjDaAF8H2AGD97/id6i2SPqSK+&#10;cKK0f7I1L+1v7C+xT/2x/aP9kf2dt/0n+0vtP2P7Fs/56eb8mPWvdvhz4WudT+DvxdvxdQQwXcen&#10;+SNsrzCTwYv/AAk94kqbQoWdJooomVzhtxZQFXf88UV+nXwt0KXw38PvCmkzmcXMelre3MVzbtbT&#10;2t1q08msXNlLAxYgwPO0J3cnbkqDkDz349/Di48YaJa67odm1z4g0ATB7aFIxdanpEn7y4togFLz&#10;SwOPNt4hIAQ0wRWlkVT3Xwl1zT9d+HnhWXT5Wf8As7RrDQ72Jmh8231DR7VLC5iljid9m4qsse7D&#10;NE8blRvC16NXk/xT+KmmfDrThHGItQ8TX0LPpWksx8uOPLRjVNU2YZLZXBAUEPKwKIVAkki+FNb8&#10;ReNPiVrSfbZdU1/UZXupNO0ewgubmK0QwCW5i0nSbYN5aiKENKUUswj3ysxBau90b9nn4k6sjyXN&#10;npmgoIYpojrWpIHuFlGdiQaUt1JGyDl1nSMjp1BAfqf7O3xLsGhFpZaVrYlDeY2matbwrbsGCqs/&#10;9t/Yzk5yCgYDHJHSvJJ7TX/C+pQ/abbV/Dur2+25tzNDe6RqMAYlY7iDzBHIo4O119+a+oPhZ+0H&#10;cPc2fh7x9LbmB41trLxSy+TKlwZWMa+IPm8sxsGWJbpFTy9oacOHkmT6+oooor5f/aY8YfYdG07w&#10;ZZyL9o1xl1LVhlC8elWFwDYwMkiHAnuUEgdHVh9nKkFXNcl+zX4atYX1/wCIOqyWcFhpNvcaTZ3F&#10;59mCWc3kpfavqTTz82/k25ji80FQY5pVJA3A+XfFT4p6l8RNT8uMy2PhiwnY6RpRbDSOqmMapqYQ&#10;kPcOrEKMlYVJRCS0skvktFfWHwY+OF5FeQeFPG+oXF7b31xs0nxFfzyXF3a3dxJkWOrXUxLyQyOx&#10;8q4di0LEI5MBBg+yKKKKKKKKKyIdA0W31u98Rwadax65qFnbafeaokQF1c2loSYIXcenyqzDDMI4&#10;lYssUYTXoooooxnj14/OvyV1LT7vSdQv9Lv4hBfaZe3Wn3kIeOURXVpM1tcRiSIsjbXUjcrEHqCR&#10;zVaGaW3linglkgngkSaGaF2jmimjYPFLFKhBVlIBVgcg8iv1W8LapPrfhnw5rV2kSXOraFo+p3Mc&#10;AZIFuL6wiupkhR2ZggZyFDMxAwCSa3a4jx94C0b4haJJpOqL5NxFvn0rVIow91pd6ybRKi5XzIm4&#10;WeBmAkHIKuscifnLe2uueAPFk1sZDZa74Z1b91cRRyiNp7SUSW95Al4iF4Jl2yxeZEBJEwLLtbFf&#10;SHx8ntvFvw/+Hvj21miSGaZrZrGGSO8EU2uact5dQNfRkfNaTWMlvIhTO8nIQrtPnP7Pej/2r8Sb&#10;C5JgMWgabqWsyxzx+b537oaVAIQVZRJHNdRzKzDjYSDu21L+0D4yXxP42k0u1lZ9M8KJLpMQBbZJ&#10;qrSBtbuFSWKN0IkVLVl3OreR5iOVevbvgH8MIdC0u38a63aQS63q1vHc6FulS4/svRLu3V4rhQmU&#10;S5ukYlzuZkiKx5Rnmjr6Uor89P2hL68u/ihrNrcy+bDpVjotjp6CONPItJtJi1Z4iyKC/wC+upn3&#10;OSfm252qoHiVfoH+zto8+l/DeG5mYN/busajrEEW2RHggCxaSiybwMljaGVWX5SjjmvdaKKKKy9Y&#10;0PSPENiNP1vT7bUrL7Ra3YtruPzYfPsrhbi3ZkOARuUKyn5WUmNlZGdTqs2eTnqSSTnr3Pv07UlF&#10;FFFFFFcN4/8AiBonw80U6rqrNcXNx5kWk6RBKkd3ql2ibvLVmDeXCmVNxcMpEYIAV5GSKT84vFHi&#10;nW/GOsXGt69dteXkwEaADZb2dqhJhsrOAcRxJkkKOSxZ2LOzMedor6R+HfikeOfCOr/B/wASamUu&#10;720hHgTULsHy4L2wze22j32olZXWFZIohAPIZvJMsKSA/Z4685+Gfimb4eePLC+1BJ7S2S4m0XxH&#10;bTRyxTW9lcSiC8+0W/lSS7rWVUuGiVA7NF5fGTX6WjGM8EEDBA9gTj+nsaKKKK4X4hfEDRPh7oja&#10;pqbCe9uBJFo+kRyBLrVbtApZEOG8uKMMrT3DAqgIwGkaON/z88afEXxV48ufO13UCLRWje20ayMt&#10;vo9o8aMqyxWTO+6TDuPOlZ5MNt37AFFjQfhV8QfE1v8AbNJ8L6g9oY7WaO6vWttJt7m3vEZ7e4sZ&#10;NWkgFwhVc7oC4GVyRuXPpLfsx+PVDkar4RkKq7ALf6xlyq7gqb7BeW6DdgeuBzXlHiX4d+NvCCib&#10;X/Dt/Y22yOQ30fk3+nRCSUwxRzalpzywRyFhgRvKH5U4wVJ9j+Gn7QWraNNZ6N42lk1fRHlKHXJB&#10;LPremrIFWNrhwSbqBCCzgqZwHZleTYkJ+2be4t7u3gu7SeG6tbqGK5trm2lSa3uLeZBJDNDNGWV0&#10;dWyrDIIIIOKnr5G8beGY/i58av7Hs2uE0PwrpFjpvijWLPyLiGF4ZrjUWtIJg2xZ5JZvsYV9zxuk&#10;zmN1hZT9bRQxwRxQwRpFDCiRQxRoI44oo1CxJGqgYVRgKMY4AFfAv7Reizab8RJ9TZpZYPEOl6df&#10;xu0DJFFJZWw0eWzjuCSJCq20czY2kCVRtxhm8Er3b9nfRo9W+IsdxKw8rRtD1i/e3e3S4gvlu4Ro&#10;LWc4kYBUK3rOcq+7btK4YkeNatptxo2q6npF35f2rStQvNNuTES8X2ixuWtZ/LZsEruQ7SRyOcVn&#10;V90fszaD9g8H6rr0sEsc+v6t5UMrSK0NzpmjxeRbyQxLypW4lvEck5O0cAAE+u/ELwdbeOfCeqeH&#10;5ljW5mhNzpNxII1+xavbKXsZ/NaKVkQv+6nMabzC8qKQTmvLv2eUu9J0PxP4Q1iCWx8QeHfEjSX2&#10;mzQGOW3s9TsITZTeeg8uVJmhnaORJH3R7WB8toifoSuc8V+LNE8FaPca9r90bezhIjiiiCyXl9dO&#10;GaKxsIHK+ZM+CQCwCjczsqKzr+fHj34r+LPH088V5dyafoTyMbbw9YyslksPmJJCt86BWu3Vokff&#10;MCqvlokiDbav+Hfgd8SPELxH+wn0K0keZGvfETnTEgeGMuPN09le9KucKjpasuSCSFyw6O//AGbP&#10;iJZ2j3FvL4c1aVGRVsbDU7iK6l3naWR9Vt7WDC9W3TA+gJ4ryPxJ4R8S+EbpbPxJo15pUr58h50R&#10;7S62RpLILS/ty8ExQOgk8qRtjHa+GBFeufD74/eJfDMsdl4mluvFGhkoha5mWTW7BWnaSae2v58t&#10;c5V2/c3LkYVEjkhUHP3RpGr6Zr+m2mr6PeQ32m6hD59pdwZKSx7trAqwDI6MCkkbqGRwVdQ4IGhR&#10;RRXnfxV8Zf8ACDeCtU1iJymp3IGk6JgZP9r6hE6wTqWimj/0eNJbrZMoR/K8rcCyk/F3wQ8Ft4w8&#10;b2T3MbNo/h7y9b1RyrGKSS3mH9maeXMUsRaa42s8UmzfAk+1gyivSfjr8Yri8uNT8BeGnltrK0nn&#10;0/xLqW2SG5vrm3kaC80W1DEFLZGBS4fAMzAov7gMbj5Tor2f4X/GLXPAVxa6deSTan4RMsgudKPl&#10;NPYi5dWmvNJmcZVkOZDblxE5aTOySTzV/Qy3ngvLe3u7WaG5tbuCK6triCRZ4bm2niE0FxDKhKsj&#10;qQyuCQQQQTnNS0UUUUUUVnXej6XfX2l6ld2cE2oaLPcz6XeMp+02TXlo9jdLFKuGKSxu3mRvlSwR&#10;iu+ONl0aKKKKK/PH9oGzurf4pa7PPCYotQtNEvLJ/lIntYtHg01phtyR++t5kIbHKnsQT4rX6C/s&#10;867e618OoIL1mlbQNVvNDt5pJZZppLOC3hv7VXaUnCxLci3jReFjRQMAYr3Os7VtI0zX9MvdH1iz&#10;hv8ATL+EwXVrOG2SJkOrK6kMjowV45EIdWUOhDBTX5xfFD4fXfw78Ry6bi7uNFvA1zoWp3MSIby2&#10;wpmtpJIsoZ7Z2EcwAUkbJfLRZUWvfhrp+KXwB1yO7ltbnxL4Rtopr+a/k826P9hFb9NXRnae4827&#10;09JoTcPs82fz0BWPNfKfhrSP7f8AEOhaGZXgGsaxpumPOkYma3jvrtLaS4WIld3lhi+3cM46jrX1&#10;P+054wuIk0jwTavLGt3GuvaxIDIi3MCzvbaZab0kw6ebHNNNHJGRvSB1bINcV8BPhdZ+Lby58UeI&#10;rb7VoWjzpb2NjNsNrqurKomdbuPJZre2QozxsoSV3VSXRJY2+6gPp09xjB446dKK+Qv2pNYug3hT&#10;w+pKWLLfaxOgljYT3aFbK0ZocF18lGm2sG2v5rcZSvkSvrf9lrSpzceLdcdZ0tUg07SoJDbsLa5u&#10;JJHvLtIrs/LvgVITJGASBMjHaCN32DRRRRUU9vDcwT2t1BDdWtzFJb3NtcRJPbzwzKY5YLiCYMkk&#10;bqSrKy4KkhhVPSNH0zQNNtNH0azh0/TbCIQ2lpb7gkSZ3sS7Fmd3JLySOS7OS7MWJJ0aKKKKKKKz&#10;9W1bS9A0271jWL2HT9MsIjPd3lwWEcceQihVQF3dmKxxxoGd3IRFLsBX5ufEH4l+IfiFqEkuoTva&#10;6PFcNLpmgwSn7DYqoMcMsoAXz7jYzB7h1z8zBBHGRGPOqK9n+D/xIh8G6lc6P4g8y88F+II5LXVb&#10;GRIrq0s57lVtzqkllKr+YhjBhuokwZIyGKyNFHGeR8U6Rf8Aw58e39hZSyQ3fhvWob3R7mY29zMs&#10;MUqalot1ONgieTyjC0imPbuypXHFfo54Q8SWvi/w1o3iSzURw6rZLNJCTI32a6idre/tPMkSMyeT&#10;cRyReYIwH27lG0jPR0UUVh+JfEWmeFNC1HxDq7yJp+mwrJN5MZmnleWRba3toIhjLySOka7iFBbL&#10;MqgsPhD4jfG3xL4yur2y0u7u9B8LSAwRaZbOkN3fW5he2mk1i8t8O/2hJG821WQwBdqlZGTzX8+8&#10;OeB/F3i5lXw74f1HUomlmg+2pD5OmRz28AuZbebVbox2sbhCpCSSqx3KACXUH1m0/Zo+IVzaw3E9&#10;14ZsJpY90lld6levdWrbiBFO9hazwlsDP7uZlwRznIHGeIvg18RPDUdzc3fh+a9sLa4eH7fo80Oq&#10;RSIiPKbxbS2Y3UcG1CTLPbxhflD7WYA6Xw++NHirwM8NpNLJ4g8OxRyRjRL642Nb5iVIDpuouksk&#10;CxlBthw0OC+I1dg6/ePhTxVovjTRbXXtCuvPs7jKSxybY7uxukUGaxv4FJ8uaPIyAWBG10Z42Rm6&#10;Ovmr9oR7vxFN4K+HOjW8V5rOtaudXKq0hlsoLWCTT7a4uYolcrbuJriSSYjCLAx6A4908JeG7Twh&#10;4a0bw3ZHzYdJskt3mAmX7VdyMbm/vBFNJMYzPcSSzGIOQm/anyqBXzp+1Jozy6X4V8QL9nWOy1C/&#10;0e5yuL2d9Tt1vbLa6rhooxaT5DyfK0g2KdzkfGddL4P0dPEHivw5oc0VxLbaprem2d2tnxcrYTXa&#10;LfSxNtfbsh3uXKkKAWIwDX0x/wAId/xkz/yB0/srb/wmON37r/kEbf7Yx5m7d/bPzY/56c7dlei+&#10;CpZPh3p3wk8By2MBuPF8HiK+1u8uYhY3FneQaZ/bUli0UTESzrJPDZ+bI5OyIAICyCP4l8ZeHLjw&#10;h4o1vw5cks2l3zxQys0LPcWMqrc6bdN5DMqtNbvFKyZyu7YwVgVFr4f+H/8AhKfGvhnQmt1u7e+1&#10;W2N/AZjbiTSrQm91YCZWRgRaxTEBGDkjCfNiv1GorJ03QtJ0m61a90y0+yS63dpfaosU04tbi/VP&#10;Ke+WxZzDFNKMefLHGrSkBpSzAGud+Ifjay8AeF73XLpS902bLR7YRtKt5rM0EkllDNtZAsI2NJMx&#10;cERqwTc5RG+DfC3hbxb8YvFl3LLczzzXE8d54i8RXkZkt9OgmO2MskexS7Khjs7SMoCE2r5cMbvH&#10;+gHhHwX4d8EaYum+HrGO1Vo4Evb1wj6jqcluG2XGo3YUNIwZ5GUcIm9hGqJgDqqKwPEvhfQPF2nN&#10;pfiLTINTsvMWVElMsc0EyHcstrd2xSaJuNrFHBK5Q5Vip/P/AOKfwr1L4dakHjabUPDN/Ky6Vq7R&#10;4aOQgyDS9T8sBUuUVSVYAJMgMkYBWSOL6R/Z28eNr/h+XwlqMqtqfhmGM2Lu7NNd6E8myHcJHYsb&#10;RyLfKqqJE1uoBbcT9HUVw2vfEzwD4aaSPWPFOkwzw3TWc9naznVNQt7hQS0Vzp2lrNPFt2EMZIwF&#10;OFY5YA6On+NfDOp+HLnxbZam7eHbSK7muNTm07VrOPybBC15LBBeQRyzqhBTMEbAurRrudWUfnVq&#10;V1rnxT8ezz21s8mq+KNVCWdooMy2Voq+TawzTW0Skw2drGomuDEPkjaVx9417H8adWtPBvhnw18H&#10;9AuQ8NhYwX3iaVGybmd5vtdvBMPtErxNPcedfzW0iDYGtjE3lnFfMNFFFfoX8CPHlx4z8JNZ6pdz&#10;Xmv+HZ0sr+4uHkmub6xnVpNK1C4nMaqXZVkt2zJJIzQmWRsyjPttFFFFFFFFFFFFFFfPfxW+Bcfj&#10;nUpvE2hanHpmv3EFtFeW2orPJpmpvbLFaW8zXEe6S1eO3Qo2yGRJNsYCRt5kjcp4V/ZhtLeS1u/G&#10;Gu/2htUvc6Lo0UltatNHdBo431idhNJC8QxIqW8Mm5sJINgZvqm2toLS3gtLSCG1tbWGK3tbaCNI&#10;be3t4UEcVvBDENqIqhVVQAAAAAAKmJ+nT3GMHnnp0ryK0+N3gTUPF0HhCyubu5uLm7Nhb6zElr/Y&#10;M17tPl28N40wkk8yQeTG6QlJHK7GZWDV4/8AtO+E40/sXxtbtGjyyL4e1OI/K0snlS32mXUaRx4J&#10;CpPFM7y5x5KquAxHG+C7q98S/A/4k+Fli+0S+F5dP8RWM13cq8drp8lx/aWoW1hFOv7kxpZXkv7t&#10;/wB407KACWL7PwHupvC/gv4o+N3hs0SxsLaDSru/8tYJ9UsLO5ujphk3JJiSWeyVo0dTIzoBlguP&#10;H/hh4T/4TXxxoujzQS3GnfaDqGtEJcvGNJsf9Iuo7ma1ZHiW4O21WbeuHlTB3EA/e/j/AOJXh74d&#10;W2m3GvR6lcyavPcRWVtpltFPO62aK95cO1xLDEFjMkQIMgcmQFUYByvSeHvEug+K9OXV/Dupwapp&#10;5nlgM8KTRvHNEcSQXFtcJHLE+CHCyxqxVlbBV1zt14z8SvgroXxCuo9Wiun0DXVRILjUbayiu4dR&#10;gjAWIahZ74TJLGvyRzCVW24R96JEE8b0X9l7Vjqv/FQ+INO/sKN3YNo/2l9WvESULFG0d5EsNuWT&#10;LM4ebaRtCtksPsWC3gtIIbS1ggtbW3ijt7a2toY4LaC3hQRQwQW8ICpGgAVEQAAAACpaKKKKKKKK&#10;KKKKKK/NT4r+OZvHXi+/v4bh5NEsJJNP0CHcfKXT4G2m8SN44mDXTqbhvMXzFDLGWIjXHmVFFWLa&#10;5ns7i3u7SaW2urWaO5triCRo5re4gcSwzwyIQVZWAZWBBBAIORXp3xIS08QxaR8SNKtkgt/FCtae&#10;JrW2gMNrpXjewiU6rDGiKyRQ3kbJeW3m3Ek0pM0khByB9R/AD4gR+JvDMXhm+dRrPhW0t7WPLWyG&#10;+0WMmCwnht4Ah/0ZdlrMdrdI5HcvNgdxJ8XfhzDrVz4fuPFFpaanZ311p11He2upWdpBe2UrQ3UU&#10;2qXMCWwCMjJvM+wn7rMCCe9sb+x1S0iv9MvrTUbG4Dm3vbG5hvLWcRSmCUxXNuzRvtdWQ4bgqQeR&#10;VqqmoX9rpWn32qX8pgstOs7m/vJ9jyGK1s4GubiUpEC7bUUnCgs2MAEkCvzH8X+J9Y+Iviy41aW3&#10;nlu9SngsdJ0m3aa8a1ttwh0/S7JAMuxLZIjRfMlZ3CKXK19gfCf4H6b4VtrTXPFNrb6l4rcw3cFv&#10;L5dxZeHmUCSKO3VWMUtyjEM9ycqjqogxtMsv0HRRgY5wQQARgflkj9ORXyX8YvgXYRafd+LPBFpF&#10;YtYx3V7rWhRyMtpcWqFrm4v9KWVisUkS7t1om1GjUCFUdAk3Pfs8fEltM1BfAesTudP1WYt4fnuL&#10;mFLfTNRKvLNp4W4x8t42BEsb8T8LGzXDMv2rWZpWjabodtJbaXax2qTzy3dzIHea5vr2cf6Rfaje&#10;Ts0tzcS4XzZ53aRuNzEgVp183/tL+Hm1Hwfp3iCGJpJvDmp7bmTzoo44NL1kLazSNFIQZGN0loih&#10;MsAzMV2hmX4Xr6w+FV4fhp8Ktd+IdxGjy65r2i21nYzXtqqanpWl6qthcCwiRg4usS6nhXyQIRKY&#10;/KDF+F/aF8MHQfH8+pRQeXY+JbWLVIzHZfZbZNQiH2TVLdZVJSWYui3U7AA5uFLA5DP4TX6qeDtA&#10;Xwx4W8P+HwtqH0rSrO0umsldbWa/WISahdQ+YqMfOuGkl3MgJLZYA5FdJWVLoelT6za+IntQNas7&#10;K402G/hlnglfT7hxNLY3YhZVniEg8xI5lcRv86BWLE276+tdLsL3VL+YQWOm2d1qF7Psll8m1srd&#10;ri6m8qAM7bY0JwqknHAJ4r84vFviXxJ8YPGsKWdvcXTXFzJp/hrRoY0T7Jp5laVDOAxUSFR515cS&#10;OVGGO5YY0VPsv4ZfCTQ/h/YQzzw2ereKJNs93rclukpspfJaFrTQ2mXfDCEkkR3G15skyYXZFH65&#10;RVS+0+x1S1mstSsrTUrGcL59lfW0N3aTCOQSxia2uFZG2uoZcrgEZ9DXxT8YPgdH4UtJvFPhIzS6&#10;DCxbVNMuZvOuNJWacRw3NjLJ881sN6RujlpY+HZpEMjRN/Z08fPo2uN4Lv5kTSfEM0k+ns4gj+za&#10;8IVRVe4kZDtuoohCE+cmYRLGql3J+46K5rX/ABj4V8MBhr+v6VpUq2pvVtLu8hXUJrXe0YnttOUt&#10;cTKWR0Xyo2yVIHIIqr4V8eeE/G/24eGNWGpnTfs320fYdTsvJF3vFsc6hDEG3+VIPlzjbzjIz8Sf&#10;HTx9F408WfY9PlWXQ/Da3GnWMqPBLFeXsko/tPU4JYlyUkMccUf7x1KxiRSvmMK9JaT/AIUp8HYo&#10;wv2fxz4/WSUsEmt7zTY7i1UHMqrbXET6dbSLtRmbyr2ZmXfHuFfJFFFFfW37Nnj11ln+H2oSKYph&#10;d6p4flkkmaRJ1US6hpUauzIEKq91GERcN57OWLrt+wqKKKKKKKKKKKKKK8w+Jvwt0j4k2Fqtxctp&#10;WsaeSNO1iOEXJSCVlNxZXdoXi82J8ZTLq0b4ZW2mRJPBND/Zd1NplfxL4msLa3S5hL22hW9zfTXV&#10;oGBuVW81BbcQSEZCMYJgD8xVsbT9XeF/Dmm+EtC07w9o6Tpp+mxPHCbiYzXE7yytcXNzPIcAySyu&#10;8jBVCgthFRAANyvLfGXxj8GeB9XttF1We8utQmWN7uPS7eG8XR4piBFJqpaVGQsh8wQxh5Ng3GPD&#10;xl8T45eHLTxd8ObvVrBbe/udChj8SaVe2slkyy6b5YfVGivWB3Wz2ha52RSDzHjiI3YUH5z/AGed&#10;WgTxZqXhPUUe40rxrol7p09kIYmt7i6s4JLuP7ZKWSRI/sv22L90TlpFBGMOkPwB0K9b4q24m/0K&#10;48M2Wu3Wo2tyssdyGFu3h+W0VMcSJLdqXD4GFcctgHhfGeo3Pjz4iazc6ayalLrviEadobRr9kW8&#10;tfPXStBwt2ItheFYATLswSS4XkD77jk0H4SfD+2W+mI0vw1pkEEslrbsLjUr+ZgJHt7Qu4Et3cyM&#10;4UybFZyWdY1Zw7wP8SvCnj+CR9CvJVvbaLzrzSL+L7NqVpEZzAkjxqzxyKcKd8EsiqGQOVc7a7yv&#10;O/iN8NNE+I+n2ttqc93Z3mmG8k0vUbMqWtpbyFVlS4tZcpLC7xwtIg2OdgCypubPzjL+y3rq6nHF&#10;D4q0iTRiF86+lsbyLVIz5eXEekqXhcBsAE3q5HzcH5a+sPCvhXQ/BmjW2haBa/ZrKDMjvIRLd390&#10;6Kk+oX8+0CSeTC7mChVXCRqsaIi9FRRRRRRRRRRRRRRXxZ+0t41N9q1j4Hs3/wBG0bydT1kBAPM1&#10;a6tybC3zLEGAgtpDIWilKOZ8MoeIY+WqKKK9Vljn8c+BIruMNc+JPhzbJZ3cSZe5v/AUjNLZ3iQ+&#10;czv/AGTOZY7h47dUjt5omkc7Mj1D9mvxsun6nf8Agi+lRLbWWfU9GZxwNYggCXtoDHESTcW8aurS&#10;zKimDagLzYP0r4j+KPgXwlqX9j+Ital0zUPJjuPIfRtemSSCb/VTxXFvavFIpIZd0Tna6sjEOrAd&#10;PpPiDQdeWdtD1rSdZW1Mf2k6VqNpfi3M27yhP9kdtm/a20NjcAcDg416K+Bf2gPHlx4j8W3Phuzu&#10;pv7B8MTGya1VpEt7rX4C8WpX0sEkcbeZAzNZpuLqBG7xMFnbPV/BT4KLqws/GXjG0zpWY7rQtCuY&#10;1KasP9ZDqOqQvnNoeGigb/X/AHnH2fCz/ZVvBBbQwWtrBFbWtrDFb21tbxrDDBbwIIYLeCKMBUjj&#10;RVVVUBQMKBUtFeJ/Ez4KaD45W41TTvJ0PxP5EnlXsaJFp+pTmTzlOuQQozMT8y/aYx5i7gWEyokY&#10;+Tfhn451H4WeLriPUbaYafPO2j+JtMdpEktjbXJja6jiUlTc2j79qsDlTJHlS+9f0Yt7i3u7eC6t&#10;J4bi1uYY7i2uLeVJ4JredBJDPBNESrI6kFWBIYEEcGqkGjaZBqV3rEdlB/a98qRT6i6ma9Nsscca&#10;WMc8uXjtx5SSfZoysfmbpdnmO7HRrhPidocniTwB4r0iFLuW4m0qS7tbayiaW5u73SpF1Wxs4oVV&#10;mczTQJHsUbjuwvzYx+YVfQv7O2j2zeJdY8Y6lNHb6X4K0ee8luHkdRb3GoQSwfaJI1Vt0SWiXjP3&#10;VthANe+/8JJpf/CtP+Fweb/xV/8Awr/+wf8AhIPs0m/+1ftH2f7N/ZH/AB6bf7Z+bf8AZsbf+mPy&#10;188fGHxu0nxdj1bTBbXP/CD3WlWNmZEuhBc32h3p1G7S6TMTkJdvLbt5bKGVAVbBDV6B+0H4Tj1/&#10;SdG+KXh8xz6c+laemquSlq0mm6hKj6DqkdtMiSMzNceTMGYuAYf3YVJGXif2aLO1uviFdz3ECSy6&#10;d4Z1G8sZG3ZtrqS+tbBpowDjJgnmj5BGHPGcEfedFFfCX7SniNtT8a2vh+Npfs3hjTokkjkiiRRq&#10;erxpqFzLBKpLOht/si/Pja6uAuPmb6H+BHhSLw34A0y7eBI9S8Squu30pNvJI9tPn+xoVngXd5S2&#10;pSYROx2SSy/d3MK9mooormPGfhXTvGfhzU9A1GOIpeW8n2O5ljaVtO1JY2+w6jEsckbb4ZCG2iQB&#10;1DRsdjsD8D/CPVb3wl8T9Bhuob61kuNUbwxq2ntvs5g+pP8A2b9mv4ZQDiC6MU0kTr96MdGAI/RL&#10;UdSstH0++1XUp1ttP0+1mvby4ZWZYre2jMsr7ItzthfuqoLHgAEkCvz/APiP8a/EnjW5vbDTLu70&#10;Pwq7NDBpkDrBd39t5b27yazdQHe4mSRvMtBIYANqkSMnmt4pX1L8WdTXwZ8M/A3wtghay1K50yw1&#10;fxLaiczfZ9rm5uLaR2WRJBcamZpg0M48v7PtC+XIuOh+AvgGTQNIvfiVrOmahPfvp14fDmkR2NvL&#10;ez6Z9mS4OqackzeYZ7wb7e1H7oGIsd0kVwpWzY/s/an4r1O/8U/EjXXt9R1u4mv59H0B/Pey+0pH&#10;LBatq+p+eFFt89sLeOOVVSNPLuHFeo2fwQ+F1k4dPCsEziNoi13qOr3iuGTyndobm4aIMc5BVAVP&#10;K7SBitq3wH+GWqx3W3QH0q5uduLzSdQvbaS2ZXB3WtnM8louQNpBtyMEkANgj538dfs6eI9CFxqH&#10;hSdvE2lIZpjYlEg1+0hUzTbPs6/urvy4kjXdAVllkYhLUKM184V73+zlrH9nfEWKwIlZNf0jU9OC&#10;o+2OKa2iGspPKhzuwlrJGCBkeZ6ZFfftFFFFFFFFFFFFFFFFFfOn7R3jK60DwxZeHLE+XP4rN5De&#10;XUcrxywaXp5ha6t0ETqw+0tKsLFgUaITRkEtkfCiOyMGUlWUhlZSQysDkMpHQjsa/Ru8/wCLsfBy&#10;VoQJ77xB4bW4SGyYWETeJtLYXH2FJNSyEhGpW3ksXbBjBIlwRJXyZ8DEtNQ8T694ZurmS1bxj4J8&#10;SeGrOeODz0hubqFLt5pY8r8qQQzMO5bavGcjdH2nw/8As3tu+zXEXjnxt8uGlE1lbWZzuYHCmQza&#10;QRj5l2SD+P7ve/su+Ho1tvE3iuWOFnlmt/D1hKJZxcwJAi6lq0bw4EeyUvZbW+Zt0bD5RnzPFfjb&#10;4kk8R/EbXmLSm10OX/hHLKOaG3ieCPSJGhvVHkZ3q941zLG8jFijqDtACLpfAnxrd+FfGllpeS+k&#10;+LLqx0fUIEhjkl+1yyPBot1E7FSvlzzbZPmI8p5DtZxHt/QyiiiiiiiiiiiiiiiiiuY8bXV1ZeDP&#10;F97Y3ElreWXhfX7y0uYZGimtri20maeGeCVOVdWAKEc5wRX5XV6L4E+GHir4gSltHto4NLguFt73&#10;W75xBYWrtE03lxjmWeQBQCkCNsLRmQxq4avsjwp8BPAPhoW817YnxNqUaDzbrXAk9kZntBbXIh0Y&#10;AW/lM294kuEmeMkESllVq9Ws9B0PTrSWw07RdJsbGZ45ZrOz06ztbSWWFw8MstvboqMysoKMVypA&#10;IxXH6x8JPhxrcSQ3XhDR7byzI0c2kW40OcNIuws8mkeR5uOCqy7lB7ZJz5rp3wKGjDxR4cjvF1bw&#10;d4t0xI4ZL6NG1rw34j05JJtH1djDJbRzQRFpA5g2vI7RxPEYPNkr5q8K6jqvwl+JkCaozWp0nVH0&#10;fxBGovRb3Wj3Eghu7hIVEUk0RiKXtpuTazLDJtbAFbX7QWhpovxJ1CaNbaOLXbCw1tILaBYPJeVW&#10;067M6KqqZZp7aW4kcAljJuYly1eZeHfFXiLwnefb/Dur3elXDbRJ9ncGC5VQyot5aShoplXcxVZY&#10;2AJyADzX3/8ACv4qad8RtNdJUg0/xLp0SHVNKR2ZZotqxnVdPEg3G3eQ7SmXaEkJIWDRySY37Qut&#10;TaR8N7qCFZN2vapp+iPNFM0Jt4nEmqTk7AS6yx2rwMmV3LISTgFW8e/Zo8G/bNW1DxvdL/o+jCXS&#10;dIw4BfVby1A1CcrFKGHk2soi2yxFH+0ZVt8Rr7Soooor83fi34dl8DfEbU49MSXTLaa4g8RaBLa+&#10;XZfZobx/tAbThZ7PJS2ulmggChSoiGOgJ++fA3iRfF/hLQvEaiNX1PT4nvI4I5obeLUrdja6nBbx&#10;3BZxFHcRyohZmyoB3N1PU0VwfxS0611X4deM7W7DmGLw/qGpII2EbfatHhOr2RLEH5RNAhcd1BGR&#10;nNfnN4S8NX3i/wAR6T4b0/atzqlz5Zlcxhba2iia5vrxhI6BhDCkkuwMGfbtTLMAfov9oq+s9C0f&#10;wT8OtL+Wz02zj1SSKWN2mWCzgfRdGk+0gBGZ/wDTfN4LFgrHHfpL2wHxi+BumXtsGu/FXhSAqrO7&#10;X+o3Wo6LbC31CzlujA9w8moWvl3IhTG+drcO5CF6+Y/hxp82qePfB1nDa/bQ3iPSbie3MSTI1lZX&#10;a3uoNLDICrIkEcjyBgRtBzX6hUUV80ftM+JrnTvDOkeGrZQkfiW8uJtQm/ctmz0N4LlbMrIjMN9x&#10;LDL5kbqw8oqdyyMK5/8AZf8ADMJt/EPjCdYJJzcJ4e05g85uLUQwx6hqjNEQI9svm2io2S42SD5V&#10;Pz/W9FFFQ3EEF3bz2l3BFdWt1BLb3VtcRJNbz286GOWCeGQEOjqSrKQQykgjBr8zfF2jXnw2+IF7&#10;Y6fcDz/D2rWep6LduEuSIVMeraPLOLiNY5JEQxrOvl7DIrKAy9f0p0rUbfWNM03V7IyGz1Sxs9Rs&#10;zImyU219brdQGRQThtrLkZOOa+SPi58erx7ubw54A1E29pb/AGm21TxHbiF5L6V42tpbbRJ2DFIY&#10;wci8jxI0gDQMqIJJvk93Z2LMSzMSzMxJZmJyWYnqT3NfUfhLUZfh/wDALW/EltNb2ut+MdZn0/Rb&#10;2BLlb5UJ/soI15ahJIprdLfUrq1fzNiMVYHe5jPMfAP4eDxZ4jHiDU7ZZPD/AIcmSVo7iKdodS1c&#10;xs9jZxvGUVhbsEuZ1JYYEaSRskxI9j8X/CfxJ8U/Gl3q+u3i+G/DGlO+i6PbeX9r1i/tNPuQbi/j&#10;gV/Iiiu5HuGhnd/M2LFm3ZNrHsNJ+APwy0uK3E2jXOsXFvKZheavqV7JLKRJ5kcdxa2TwWroOF2m&#10;3ww4YNznTuPgl8LrryRJ4RtQIEEcf2e/1iz3LvLDz2tLiMyNk8vIS2MAEAAV4h4v/Zjmghku/BOs&#10;PetFHuOj66YYrmcpFI7fZNUt0jhLuwjjjimhjXks8wHFfLGoadqGlXkun6rY3mm31vs8+yvraa0u&#10;ofNiWWMywXAVlDIyuuRypBHBBrf8CasdC8Z+FtXNzcWcVnrumyXk9sXEo097tYdRiCxlS6yQNLG8&#10;ecOrFTkEiv1LooooooooooooooooorgPif4ubwT4I1nXLd4F1Hy47HSY5pooi+o37/Z4ZIkmVxM0&#10;Cl7ow7SWWJgdq7mH5nXFxPdzz3d3PNdXd1NJc3NzcyPPPcTzuZZp55pSWd3YlndiSSSSSTX3j+zz&#10;4nfxD4Ek0bUJ1urrw3dtpnlytLPN/Yl1EJtM+0NMWGxT59tCi/KkUKKFAAz8s6TYXPgP4waXpj3V&#10;3YjRPGtjYyXsvmWcs2jTaksDXMwiyfKurKTcwGQ8UhGCrc+7+GNMvPDXjH9onxJlU1vQ9M1jUdMb&#10;5bqD7Pr6Xfiu1lnXdtJ229qXRgcEspI5z5H+z/4dGu/ESwupY4pbTw7a3OtzrNC0kbXEYFppyowG&#10;BKk8sdxHu/55MRyK9A/ag8Szyal4f8IxnbaWtodfvCssbie6upZbCyjki2bkaCOOZgRIQwn+6NoJ&#10;+evBvivUvBfiPTfEOmu/mWU6i6tldETUdPdgt7p0xkSRQkyZUOY2KNtkQB0Uj9RbC+tNUsbHU7CU&#10;XFjqNpbX1lcBJYhPa3kK3FtKIpwrrvjZTh1UjoQDVqiiiiiiiiiiiiiiiiivyx8cXSX/AI18XXkZ&#10;n8q68Ta7PELmN4p1hk1OVokmhk+ZGVSAUIyuMdqg8NeE/EHjDUF0vw7ps2o3QQyy7CkVvbRAEma7&#10;upysUSnBCl3G44VQWIU/Yng79m3wvptuk3jCefxJqMkfz2lvNdado9qXjiYpEbVkuZnjkWRVmeVE&#10;dGwbdGG6vd9L8M+HNEma40Tw/oej3D53zaXpVhYSEN8pAezRGwckbc9M8Vh6n8N/AOsQ3MF/4P8A&#10;DzC62ma4ttMttPvjskEgMeo6esVwhyozslBIypJVmB8xt/gbD4X8T2niHwZfg6ZPLdWXiPwrrzzX&#10;Gn6h4b1NXj1LTbaaIL5oSMr9ntr4SI0iRySzHbhvl74keC9S+GHjLFgb6DTvtUeq+FtXdBGXWBo7&#10;ryop1ZwZrKVlifcQxwkxRFlQH0r47S2ni/wv8PviXp1rGkWp2txpGqTi4laS3u+bm20nyrgRmQW1&#10;xHqaGeOEBiMlirRV83WN/faVdRX2mXt5p19bl/IvbC5mtLqAyRmKQxXNuyuu5WZTgjIJB4r7S+Df&#10;xvn8T3SeFvGM0X9uzvK+kawkEFrDqhwZW0+7gtlSKGdRkwsiqkijYQJQvn+8eL9cPhvwt4g19WtF&#10;l0rSL+8tVvnK2st9FbsbC1m2vGzCacxxbEdWYthTuIr8/Pg74Ri8Z+O9L0+8g+06XYLNrerxb4gJ&#10;LSxKiGGWOcMJI5bmS3hmRRuMbPjbjcP0n68nr/nHHI6HHFNooor4n/ac8OQWWv6F4mt1VDrllcWN&#10;+sdsFU3ejmPyLue7DEPJLDMsQVlBCwcFgcJ67+zv4pfXvAx0m7uPOv8AwxdnTlV5JZbj+yZ4xcaV&#10;JK8mcIv762iVWwscKgAAAV73RR6g98gj+lflPr+iHS/FGteHbIz37abr+o6LassJ+03hs9QewgIt&#10;4tx8yQqMIueTgZr6t8SWcfwj+BB8P+Y8PiPxWfs1/sS3n3X+sRq+uxTRTzSoI4LCI6f59sCC4jlV&#10;Y2kLr83/APCe6h/wrn/hX2bz7P8A8JF/a/2r+0JfI/s37Pu/sP7Btx5X2v8A037+3zfm2bvmrhHd&#10;nYsxLMxLMzElmYnJZiepPc19m/s4eK7fWdC1f4e6tFFdrp8Nxe2NtcQJNb3WhajN5WqWFxCYtjJH&#10;cTbiJpHaQXBVV2RmvTPhr8K4Ph5rfi69t7mG7sNZOnDRAVlS90y0jnuprvTpy7OHVQ1qFmD7nKEl&#10;Uxz67RRX5sfGn7b/AMLQ8X/b8+f9ttdm7ys/Yv7Ng/s3HlcY+z+Vjvj73zZr75+H/wDyIXgjrj/h&#10;EPDWM9cf2NDiuuoooor84fi1CPDXxb8STaPLPbT2usWGu28+/M0Gp31nBrs88TrjGLmV2iA+6MDP&#10;Ga+gf2mvE09j4f0bwxbOgHiC6nvNRKzRmUWWjtE9vbTWxUsEmnkSVZNy4MBUbstj4kq1ZWxvLy1t&#10;FYI11cw2yuwJCmeQRB2A7DOa+4/HvwxvPH3xa0S5u7UjwnpXhrS31m5keSFL101e+lXRbR4SrtJI&#10;CvnMjqYomLl1dolf6Gt7e3tLeC1tYYre1tYY4Le2t4o4oLaCGMRQQQxIAqKqqFVFAAAGAAKlooor&#10;xT4nfBXQ/HgudWsCujeKhbMsN5GqpYanMrK8C63AiMzHAaNbiL94oYFxMsaRjw/4CeBNYs/iTqlx&#10;renXVhP4Ls5knjkkgjMOqavE9jZRsmSZoZbU3cscsOYyAjb9rIH+26KKKKKKKKKKKKKKKKK+A/2j&#10;NY0rV/H0KaZex3r6Rodto+o+SN0NtqFvqF1cy2wnHys6LMolC8IwKE71ZV8Dr9A/hB46+H8XgXw3&#10;o1vr+naXd6fapZ3um61qFtYXp1e4la61CS1S7k/exTXEjyQtCxG1lUhXDRp1Nj8I/BGj+KNP8W6N&#10;p0+japp8+pztb2NzINOupNVtXtJFnsbnzFiWNZX8qO1MKrkAqwUKN/xj4L0Tx1ptjpevrdPYWGrW&#10;2riC1uBbfaZrW2mtRa3EqqXETJO+8RFHyFIkHest54E+GWj2uiyalpXhrTbK1vL2y0+91Nnu5Ldp&#10;5Ly5ktYb2SS6uC0jvtEYcljsQE4Wvzs8e3uhan4z8S6j4ba5fRb/AFW6vLSS7jSGSR7p/Pu5IoY1&#10;TZA07Sm2R0DrDsVxvDVj6Dd2+n65o1/dS3dvbWWq6ddzz2AVr6GC2u0mlls1d0BlVVJjBdRuxlh1&#10;r9UtJ1XTtd0601fSLuG/02+hE9rdQEmOSNiVYEEbkdGBWSNwHVgUYBgQL9FFFFFFFFFFFFFFFFZW&#10;u6VHruh6xoksrW8esaTqOlyTood4V1C1a0aZFOASofcB3PFfHnw4/Z51LUpzqfjtZdK06z1KW3Gg&#10;qR9v1dbORop3lvIXxb2zyqFjkjLPMgdozGjRTP8AadvBBaW8FraQRW1rawxW1rbwRrFBbW8EQhgg&#10;ghTCqiKoRFUAKAAOBUtFFFfPHx2+Fg8VaY3ijQbGWbxRpUSLc29qcvrOkxZMkS2xHz3UGfMhKEPI&#10;m6LbK3kKnAftVaZbxat4S1hd4u7+01rTJstmP7PpN1BdWu1ex3Xs278K+Ta7/wCF/iibwj440DVh&#10;dpaWT30On6y0z3K2jaNqEq2+oNdJbMC6wqRcoGDASRRuVYqBXv37VTPt8CrltjN4mJHIRnQaeF46&#10;ZAY/n716n+z/AGVrafC7Q57eFI5dSutavb51Z2a4uo9Xm01JXDkgHyLeGPCBRhAfvEmvaKKKKK+E&#10;/wBp3/kftJ6Z/wCERsM4/wCwxf4/TFfSHwI2/wDCp/CeOu3Xd2P73/CT3vX8MV65RVe9tEvrK8sn&#10;k8pbu2ntHl8tJfLW4iaJpPKkBV8bvusMHoeK8c+Hnw90f4R+GNT13U9l5riaVcajr2pQw+ZJa2Nn&#10;bfbrjSdNDHPlIYyWYbWnYKzABY1T4X8X+Jbrxh4l1nxJeKY5dUvGmjg3RP8AZbONBbWFkZYo4hIY&#10;IEiiMnlgvt3sNxJr2L9nrx4fDniRvDF/JK2k+KJreG2VFuJxZ68p8mylWKNiqJcBvJnkEZbIhZmW&#10;ONiPoCT4TnS/i3o3xD0J1Njd3etTeItPldfMtL7UdEu4W1O0eQkyRXE0gEsXLpI25MxMVh9xoor4&#10;a/af8/8A4TbRM+b9m/4RS38rOfJ8/wDte8+0eX23bfK345xtzxivZf2bPI/4V1L5O3zP+Ei1P7Vt&#10;6+f9mt9u/wB/L8v8MV9AUUUUV8X/ALUulJDrfhTW1mLSahpV/pb2+BtiTRrtbuOcMOSZDfMCD02C&#10;u8l8dyaP+ztpOs2F0bPU5tEtPC2lSzeZb3Avbe4bQrqWyksXDLLDBBcXFtJvBBjV2BOVPw3RX2rr&#10;ngHUte+Cfwt8L+HYPOmvtU8OarczeXMtrYQ6voWoatqGoXssjSFI4nuG3EH52KrEgZ44q+hfDHhr&#10;SfCGh2Hh7Ro5I7CwR1ja4k8+5nklkM091dTAKGkkdi7bQqAnaiogVRvUUUVwPj74c+HviDpU1pqd&#10;vHbaosajTNdgt4m1LT5YtzQoZTtaW3JdjLbMwRg24FZAkifHln8IfEWg/FXw54avLM6npj6vbanD&#10;qqRzQWGpeH9MukudRneRG/cSpEPLlgMu5JGRVdlkhkf9AaKKKKKKKKKKKKKKKKK+VP2m/E2iyaNp&#10;fhOK9SbXYNatdYurOH5/sVmmm3NvH9sZcqkkhnR44ydxQ7yApQt8ZV9Y/s4+LPBWg6f4hsNY1Oz0&#10;TXb69gunu9Uu0sbC90m0gENpbQXNzIIRLDNLOzIQrssgKmRUYR+5eJ/hf8PPiQP7buI0kvryG3SP&#10;xF4f1FUluYLVzHG+5DLaTnH7oyyQu+xFjDAIoHe+IdEtPEmianoN/Jcw2eq2stncSWcqQ3UccvVo&#10;JGVlB6feQqeQwKmuZ0Pw/wCAvhZpcv2WTTPDlnfXEKXWpatqawyaheQw4iSa/wBRkGWC+YyQIdil&#10;pGRBufPxf8eNa8La/wCOn1DwxdwX6f2bb2usX1r5ptrnVbG5ltC0UkihZQsCQKs0LNE6hShOCT4r&#10;X6b/AAs1zSta8A+FTpd5b3J03QNG0jUY4mxNZ6jp2mx2l1bXMTYdW3oWXK4dcOpZWVj6DRRRRRRR&#10;RRRRRRRRRRXxpqXwH17xH8VvEL38k1r4UvdTm8SXGuIsCS3dvrN1JeSaVpke6QfaklMsLPKuI0UT&#10;vHiSGKX6q8LeFdF8GaLb6DoNqLe0tyZXdiHur27kVRNf30+BvmcKuWwAqhURVjVEXoaKKK89+Jng&#10;Gx+IXhu40yVLaLV7VXuNB1Kfev2DUMDKNJBlvIuAvlTrtYYw4Rnjjx85eM/D2paP+zz4c0zWLabT&#10;tT0LxZdm7s5lRmEp1bVLYKJEYqyMswljlQsjrtZCysGr5WqzaXdxYXdrf2cz213ZXMN3a3EZ2yW9&#10;zbSLNBNG395HAYfSvvP4p65Dr/wHu9baS2t5Nc0vwpepbx3McyC7utXsrq4sYZOCzxYlDrjcNjFl&#10;GGxwX7LFh8njPVHtIuToun2l80URmBX7Tc6haxTH51Ug2zyIDhiEJBKDH1zRRRRXzn+07n/hANI+&#10;9t/4TDT89Nuf7F1DZn3+9j8a4/8AZU/5nzp08L/XrqPSvryiivC/CfwatNN8deI/HXiB4NQurrxH&#10;quqeHLFMyW2nJe3r3cepXhdQHuhvIhQArFjzMvKU8n5p+PHjibxX4yudLjjeHTPCU9/o1rFKsO+T&#10;UIrnyNXvtyAkLI8SRxqXI2Rq+EZ2UeI16b4o+FHi3w54stfCcWnzavPq0j/8I9d2UJEOsW8fzSSr&#10;uO2J4V+a7SR8QD52cwlJX+2/hV8NbX4caHLatcLfa3qrQXOuX0RcWryW6sLezsI3VT5EHmOFkcB3&#10;ZmYhAVjj9Qooor8/P2idKfTviXeXjTLMNd0nSdURNpBt0htzonkMxJ3HNmXyMYDAY4rfP7QepaZ4&#10;A8MeHfD1tHbeIrDTo9O1DVZbeOS0sbPTd1lpqafazM6zXEsCRSTyzLsQ7gsbl8xYGh/tDfEbTtQh&#10;udU1C28QWAZVudNutP06y8yJpAZWt7vTYYnjl2BljZt6Anc0b4xX35a3VvfW1tfWk0VzaXlvDdWt&#10;xCQ8Vxb3EYlhnjZSQUdGBBHGDU9FFfnL8eDn4reKv+4GOfbw5Zg/yrr/ANp3P/Ce6PkAA+D9PK9e&#10;n9sagP5185VJDLJBLFPExSWGRJYnHVJI2Dow+hANfrpRRRRRRRRRRRRRRRRRRRRRRRRXxr8ZPjnJ&#10;eSSeGPAmpT29rbz41TxHp8zQy30sLBhaaNeQMGW3Vx+9uEIMxG2NvIyZvnjwn4S1zxrrFvoug2hu&#10;LmY7prhy6WWn2wP7y91C4UN5cSeuCzHCIryMqmXxb4L8ReCdTl0vX7CW3ImnjtL5ElbTdVjh2k3O&#10;l3jqqyptdGI4dNwWREfKjk6kjkkgkSWKSSKWNleOSNmSRGByGV1wQR2Iqa5vby8Km7u7m6K5CG5n&#10;lnKg9QplJx+FVas2lpd39xDZ2Frc3t3cuI7e1tIZLm5uJG+7HDBCpd29lBr1fWvgj470Hwn/AMJV&#10;fWcGyBnfUdIt5jc6pplgAcajdJbhomjAG6URys0aMruAom8mD4WfFTU/h1qRjfzr/wAM30ytqukh&#10;lLo5Aj/tLS95CpcIoAYFlSZAEcqRHJF+h+j6xpuv6Zaaxo15DqGm6hAs9tdW7b0kUnDI6cMkiNlJ&#10;InUPGwKOqsCBoUUUUUUUUUUUUUUUUUUUUUUUV8c/tUXyyX3gzTwhDWtrrd8ZezC/mtoAg/3fs2T9&#10;a+TaK+tf2nb2LUNP+G1/AskcN7b+IryJJMeakV1Bpc0SybSRuAPODjNe4fBO6N58LvCUxiSLbaX1&#10;rtUuQfsOr3Fl5hLknc/l72HQEnAAwK9Toor59+OHxa1HwH/ZuheHRbDXNTtZr25vLqF7g6Zp5ZrW&#10;zmtYZF8mSWWVZSC5dUERDRMJFYfP+hftEfEXTL+O41W8s/EdgdiT6de6fYWJMfnpJLLa3elRQukx&#10;RWjR5BLGu4s0TkLjlPiz42h8e+MbnW7J7k6THYafY6RDeW1tbXVpaR2wuLm3nW3LAsLuW6fcZHPz&#10;YVtgUD7u+Fmit4e+HnhPS3M4lGkxX9wlxD5E8Fzq7tq9zayRHkGKS4eLnnC8gHiu/ooo6exH1PU/&#10;z6Dk18A/GX4QTeCLx9c0CKe58J3khZlCSTP4euJZQq2d1KclrdyyrbTuc5/dSZcLJN7P8CPhJdeG&#10;APGPiWAQ63eWbw6VpM0ERm0e0usGS9u2lVmiu5UHliNCpiid0ky8jxxfS9FFFfKX7UulzSab4R1t&#10;BCLezvtT0q4JAFwZdTt4ruzAOMsgW0nzlvlJGB8xryv4dfGQ/DzwVrGi2WlR3mtXOvLqNjNdTP8A&#10;2esF3p8drcvc28AR2MLW0e1FmXf5p5QRESUx+0D8UBqAvDrVobcXguf7J/sfS/7PaHzvNOnGQRC6&#10;8kr+63C583bz5u/56+2/h/4ui8b+EtI8RCNIJ7uGSK+tY2DLbahaTNbXcagO7KrMvmRK53eW6FuT&#10;XZUUV8h/tVKf+KDbAAP/AAlC59WA04kY/EfnXF+JrmBP2c/hzZs5+0z+KNVuYU2kq0FrfavFcuzY&#10;wCrTRAAnJzkDg4+d6K/Tj4U3ct78OPBss5UvHoVnaDYioPKsF+w23yjvsjUMe55r0Ciiiiiiiiii&#10;iiiiiiiiiiiiivBfjH8Y7bwRBJ4f0CSG68XXEI3vhJrfw9BOm9Lq6Rvle5YENb2zDGCJZRs8uOb4&#10;asrLWvFWtRWlpHe6zrus3jlQXa4vL26nYyzz3FxOf96SWaRgFAZ3YKCa7Txt8JPGXgSKC71Wzjvd&#10;Oltlnn1XRxd3unadI062wtNTnkijMEm54whddjlwsbuwdV8yorSudY1e8jkiu9V1G6ilkWaWK5vb&#10;meOWVCdssiSsQzDc2GIzyfU1m0V7JovwJ+I2t6Tcasukx6YI4jJZ6frExsNU1Nld4nit7ORcwsCm&#10;QbwwhgyspZTuHE+G/EviT4feIft+mtPpuqafPLaahp17FNHHMIpdl3per2D7GKhlKujYdGAZSkiK&#10;w/RH4f8AxA0T4h6KNT0xjb3cBji1bSZpFe70u6kUlVcrjzIpMO1vOFCuAwIWRJI07miiiiiiiiii&#10;iiiiiiiiiiiiivnv9pe5aD4e2kShWF54n023cnOVRbC7uwy477ogOexNfBdFfU2pQTSfsu+H5FQu&#10;kGrTzysvIihPiu+tg7/WR1Xv94V3P7L2owSeEvEGlKwNzY+IjqMq7m3LBqemQW1u2AMYLWcvRieO&#10;QMDd9M0UV5x8VPHjfDzwpJrUFot7f3V7DpWmRSgm0W9uYZLkT32xkfy0jhkbahyzbU+UEuvxpbfH&#10;34pwXME8niGG8jhlilks7nRdEW2uY45NzW07WlvFKqOPlYxSo+D8rK2CJPin8Vk+JGj+EYTa3Ona&#10;hpY1OTXbWMg6RcXk/kRWd1p+ZWkI2xynbMgaLzCgeQZc++fsy6F9i8IatrstvPDPr2seTDLI37i6&#10;0zR4fKt5rePH8NzLeRs+7krjHykn6Sooor5P+PvwnN0snjnwxY3E18zg+JtPtV80TQiIImtW9svz&#10;h027boRhgykTFFKTSP8ALn/CIeJf+Ea/4TD+xrz/AIRv7X9i/tXavlebu8rzPK3eZ5PmfuftGzyv&#10;N/db/M+WvpvWP2oVi1mJdD8Mpe6DbtcLPJqN29pqWoh7cC3ltfJSRLRY5dxbzFnMkeOIGPH0B4J+&#10;Inhbx9ZtdaDelbiMzi40i/8As9vrNosLqgnnsYpZcxOHQpNGzxknYW8xXVe4ooorxH48eBbjxl4R&#10;S90y3nutd8NSyX1haW0bzS3tldbItXsoYRIi72WOO4UiOSRjCIo13S1+etFfqh4Htrmx8F+ELO9g&#10;ntbu08L6BbXNtPE8M9tcwaTDFNbzxSAMrIw2srAEEEHkV1FFKMk4A5PHBzknuAPy6V+YWt3c3xC+&#10;It5LBczv/wAJT4pSz0ya+2JLDZX1+un6PHMu7aohgMMe3fgBQM4Ga9L/AGmL21u/iFYwQTJJLpvh&#10;fTrK+Rd263un1C71FYZNwHzGGeKTjIww75A+eK6TwjoEvinxNofh+LzgdV1G1tppLeMSS29mXD31&#10;4qOQCIYFkmPIGFPNfqpRRRRRRRRRRRRRRXFeI/iL4J8Jyvb6/wCJNOsruOWKKWwjaS+1KF54PtUJ&#10;uNN09JriNGjKsJHjVcFeRuXc3w38SvAvi+4az0DxHZXt8CAtjMl3p17PiJ5na0tNSjhkmCIjPIYV&#10;YKAC22u3oooooo4Ayenc9BgZJ5JGc49umTXxZ8avjWdWa98H+D7sDR8yW2t63bSD/ibn7sun6dMm&#10;cWnVZZkP+kcoh+z5M/gXhHwjrXjXWrXQ9DtWmuJmBubkhhaadaBsTX19MOEiQfixwiBpGRD+jPgH&#10;wDovw+0VNK0pPOuZvLm1XVZo1W61S6VSPMkwTsiTLCCAMRGCSSzs7v191a2t/bzWd7bW95Z3MbRX&#10;FrdRR3NtPC4w0U8MwZWU5OQQQRXnGofBf4YaldveXPhCxjkcRq0enXWp6PaYjjEa7bHSp4IVJA+Z&#10;ljBZsliSSa5dv2c/hsS7iDWY1JY7V1Z9iLnIA8xCSPq2ffvVax+Anwn1W2i1LTHvdR0+7E5tbmw1&#10;5buxkCu1u3kXUG4P5bqy/fOGTD55B3Lf4BfCuCCGKTw7LdvGqq91ca1riz3BB/1kwtbmKPJ/6Zxo&#10;P9mvStG8OaB4chkh0HRdL0dJktkn/s2xt7SS6W0Vkt3vJoVDTMoZ8NIWbLMc5Zq2q+LfjX8FDpRu&#10;/GHgyzJ0kl7jXNCto8nSTy02o6ZCg/48+pmgUf6P99B9nyLfx74ffEvxD8PdQjl0+d7rR5bhZdT0&#10;GeU/Yb5WAjmliBDeRcbFUJcIuflUOJIwYz+iXhXxXovjPRrbXtBuBc2dx8kscgEd1YXSgGaxvoAx&#10;8uZCeRkgghkZ43Rm6GiiiiisLxH4m0Hwlpr6x4h1KDTLBZY4BNKs0sk08xxHDbWturySvgFysSEh&#10;FZz8isw4WL44/CueaKCPxbDumdI0aXSvEFrCrSNtXzZ7q0SONfVnYKBySK9Qtbq1vraC8sbi3vLS&#10;5RZre6tZ47i2niYApLDNCWVkOeChII5qeiiiiiiiiiiiiivkv9qTSJGt/CfiCK2HlQy6lo99d+cM&#10;iW5jjvdKt/s7NnGIrxi6JjPDtygr47or6k+PEUt94I+EWtW8E7aedFaKS4YDZBNqmkWF1Y28u0kB&#10;5I4J2ABOdjc8V6V+zV4hGpeCbzQpJ0a58N6rKI4FgZHi0zVyb61kkmxtkL3P2zuWUKAwA2Z+iqKK&#10;+G/2n4nHjfQ7gxOIZPCVtCsxiKxSzw6zfSTRrL0Z0WWMuM5AZcj5hn5rr1D4S+Ap/Hni2ytJbd5N&#10;B06SG/8AEM+2TyBZRyb49OeaKSJle8ZPITZIJFUvKqsImr9KKKKKGZURnkZUSNSzu7AIigZZmZjg&#10;ADkn2JJxXzN4+/aN0nRpJdM8F21r4hvo2dJtVumlTRLWWC5VWS3ji2SXm5RKBJHLHGMo6PMpK123&#10;w7+NPhnx866c6NoHiArI6aReXMc8V2iPhRpmo7YxO4TazRNGkn3yquiM9ex0UUVxvxA8JxeNvCWs&#10;+HnZIp7u383T532qtvqdowubGRpCkhVDKoSYxoWMTOFwWBr8ytW0nUNC1K90jVrWSy1HTriS1vLa&#10;UozRTRnB2yREo6kfMkiMVdSGUlSCc6vvf9muwurT4dz3FzEY4tT8R6lfWDeZG/n2sVrbaa0oVCSm&#10;J7eeMhgG+UnG0qT9A0UV+f8A+0VrcGq/ER7S3ZnXQdIsdInYSI8T3Zkl1Ocw+WSBsFykLg4IeNge&#10;lavxWtbHS/hT8GtPtjLuudKn1YBj8pkv7C21HUSQmF4nuiEyM4zz1z85UV+pvgXRJPDng3wzok8L&#10;wXVho1hHfwSTpdmHUpLdZ9SjE8RZCqztIq7GK7cBSRgnq6KKKKKKKKKKKKKwPEHirw54VgW58Q61&#10;p+kxtHLLCt5cItzdJb7TOLKyXMs7LuUMkKM3zDPJGeQ0v4y/DPWL2HT7LxXaC5uGKxC9stV0yB2C&#10;khDealbwwhm+6itICzYVcsQD6dRRRRRRXz/8XfjVY+D7aXQ/DFxZ6l4puVnhlnieG7tfDmyRraWS&#10;8VSym8V0YRWkn3SPMnXZsjm+H7Gx1nxRrMVlZRXesa3rF25VS7T3V5dTsZ7i4uLic/70k00jAABn&#10;dgoJr9B/hV8KtM+HemedN5N/4nv4VXVNUVWMcMZYSf2XpfmAMsCsAWYgPK4DuAojjj9Z+o/AjIx3&#10;rz3WvhR8OvEMgn1Pwppvn+ZPO8+ni40aaea5IaaW7k0d4DMxIyDMXIySMFmzx93+zt8NLi5aeGx1&#10;SwjMaILO01e5e2DDrNvvvOlye+ZtvoorG0/4IfBzVbq/0/Tru8vb3QLyC01m3t9d82eC48tG8i9R&#10;U+XeVcMYwMP5qAq8ZWPoLP8AZ8+GFr5gn0i+1HzAqobzWdTj8gqSWMf2CSDls4bfuHHAHOe78P8A&#10;gDwV4XNu+heGtJsri1Mxgv8A7Mt1qsf2gMkwXV73zbnDKzJgzY2krjBxXYV4J8Y/g5B44gl1/QI4&#10;bbxdbQqHQlIbfxDbwJ5cdrdyNhUuEUBLe4YgEARSnYI3h+LPD3iHxD4B8RJqemtNp2radNLaX1ld&#10;xSosypLsvNK1WzfaxQsmJEbDI4DKUkRWX9Avhv8AFHQviPZSm0X+ztbs0V7/AESeVZJYoywRbu0m&#10;Cp50GcKzhFKNgOqho9/plFFFFFVr2+sNMtZb7U72z06yg2efeX91DZWkAlkWGNprm5ZY1y7KoJbk&#10;kAcnnys/Hf4Ubc/8JYM5xtGh+Jc46bubLHv1/DNej6J4g0XxJYx6loOp2erWThMzWUySmKSSBLgW&#10;91GPmhlEciF4ZlV0zh1BrWooooooooooooorxj49+HpNf+HGpSQCZ7jQLi28QRRRNEFkjs1e2v2m&#10;34+SO1nnnO35iUAGfun87qK+tYNQtbv9le9trabfLplwun36bSDDcyePYtVSLJH/ADwuIXyMj5sd&#10;QRWL+zHr8dj4n1zw9K0CDXtLhubZ5HKzy3uiSuyWtumcMTBcXEr9SBFkcZr7door5o/aghuW8IaD&#10;cLcFLSLxIkU9njia4n0y4e1uidvHlLHMgy3Pm557fD1bfh3QdQ8Ua3pmgaWivfapdR2kLOJjDCH5&#10;murnyFkdYoUDSzOqNtRWbacYr9QvDehWnhjQdI8P2QT7PpWn29mrpDFb/aJY0BubySKIbfMnl3TS&#10;kcl2YkkkmtuiiivF/iJ8b/DHgcyadZ7fEXiAI+LCwuYPsenzRXX2aWDWL9CxgkXbKRAkbyZQCRYl&#10;kRz4t/w1Lr39k+V/wi2kf27/ANBD7Ze/2Tnz87v7H/12fJ+T/j++98/T93XhGieBvEniHQvEHiPT&#10;LFpNH8N2xub+7kPkxymPbJc2tkzDEssMLNczKDhIhliHeJJMPR9Y1LQNTs9Z0e7lsdS0+YT2tzCc&#10;MjYKujqfldHUlJI2BR0JVgVJB/Ujwxr1t4o8P6P4htPKSLV9OtrwwxXCXiWk8seLqwa5iVFZ4Jd8&#10;MhKqQykFVOVrcooorx7xZ8DPAPi2/uNVnt9Q0jUru4e7v7vRbqO2+2zygCSSe1vI54QzEF2aOJGd&#10;yzuWZiak8L/A74e+F57W+g0yfV9SsrmS5tr/AF26a8eJmj8pF+w24itG8o5eJ2ty6OQ4YMqFPXaK&#10;K+f/AI//ABAh8M+G5fDFmwfW/FNlcWzlJbcnT9FkZYL+4ubeQO3+lIZLaD5VH+tdXDQgN8t/BfQ/&#10;7f8AiV4YgaO6a30+7OuXMtqob7ONGja/s5LhmRgsT3KQQvkDO8ICGYGsj4na6viTx/4r1aNrWSCX&#10;VZbS1mspPNtrix0lF0qxu4pdzhvOhhSQsrbSzEqAuAMbwx4T8QeMdSTSfD2nS390QZJWBWO2tIVB&#10;Zri9u5SI4kwCBvYF2wiBnZVP358LPhVpnw50/wA6Ro77xNf2/k6vqql/KWNpBMdL01GClbdGVCzM&#10;BJK6h22jy4ovWKKKKKKKKKKKKKK+N/jP8b757658I+Cr2602HTrsw6xr9pLLaX1xe2ku2Sw0qeIq&#10;8UEci4kuEIaZhtQiEFp/k+rdhe3Wm3tnqNlM1ve6fdQXtncIFLwXVrMs9vKocEZV1DDIxxX6peGt&#10;Tl1vw54f1qeJIJ9Y0PSdVlhjJMcUmo2Md28ce7kqCxC98YzW3RRRUVxcW9pBPd3c8Nta2sMlxc3N&#10;xKkNvbW8SeZNPPLIQqqqgszMQoAJyADXw38WvjlfeJn1Hw14VlNl4YbNpc6gqtHf67GpK3A3k5ht&#10;JOAIwokkQHzGCyNCPG/CPgzX/G+qx6VoNk87l4heXbhlsNMgkJBu9QuQCEQAMQoBd8FUVnwp/Rbw&#10;D4B0X4faKmlaUnnXM3lzarqs0ardapdKpHmSYJ2RJlhBAGIjBJJZ2d37cn6dPcYweeenSvnfxn+0&#10;Z4V0CZ7Hw3bP4rvInKTXMNx9i0aEqZIpFjv2jka4ZWRCPJiMTowKz5BWvA9V/aJ+JeoSRvaX2l6G&#10;scZR4tL0m3mjnJbcJZDrf21gR90eW6rjqCea4vxB8SviB4vs2sta8Q397p8KNJc2trBa6daSRyyx&#10;LnUItKihWZQ6x7BOGCMfkwWOcvwz4v8AFvhF5b3w1q9/pke8LcrEFn06SWaJ4o/tdlcq9s77d3lm&#10;WMsuMoQRmu9sf2gPijaXUNxPrdpqkMb7nsb7RtJS1uAQRsmfTobeYL3/AHcyH3xXr3hP9py2uJIL&#10;Txpoi2IkOxtZ0MzTWsTS3KojXGkXBeZIkiLvJJFPLISoCQndhfqLSdV03XNOtdW0m8g1DTb2Lzba&#10;7tn3xyrkoynurKwZZEYBlYFGAYEC/Xxl8a/gp/Zv2zxj4Osz/ZmXudc0O2T/AJBvVptT0yFR/wAe&#10;vVp4FH7jllHk5EHiHw/+IGt/DzWhqmlsbi0uNkWr6RNI6Wmq2qFiqybc7Jo9zNbzhSY2JBDxtJG/&#10;6GeDPHXhzx5pr6l4fu2lFu0Ud/Y3KeRqGnTzRiWOK6gORgjIWVC8blWVXJRwOwoooor89/2gfEF3&#10;q/xE1HT3uGfTvD8Vpp2n2+LiOOF5rOO71GUwzYHmNM5RpUUB0jiwWVVY+H16D4B+JHiH4f6lDc6b&#10;cS3WlNM76j4fnuJl0y/SZVjnkES5EVwFRPLuUUspUBg8e+N/0Z8MeJdK8X6HYeIdFlllsL+N2Rbi&#10;MwXUEsTtDcWtzFlgskbqUbazIcbkZkKsd6iiiiiiiiiiiis3WNH03X9MvdH1izh1DTb+EwXVrODt&#10;lTIZWRlIZXRgHjkQhkYBlKsoI+C/iR8DvEPgp7jU9JWbxB4b826kS4tYJp9S0mzgt/tRk123hjCq&#10;iIJA11HmL92WkEBdIz4bX1Pq1yfGH7Nmm3cmomS88D6rY211ElkEDCyuW0TT7AsvlKPLsb+2lM6i&#10;TcV2tl2kZfJfhL45PgTxjY6jcPs0e/26XroYSsqadcyruvvLhSR2a2cLOAiF2VWjXHmE1+ktvcQX&#10;dtBd2s8Vza3UMVxbXMEiSwXFvMglhnhljJV0dWDIy5BUgg4NTUVz3iTwn4b8X2S2HiPSLPVYEyYW&#10;nVo7q1LSxyyGyvrcpPBvMaB/IkXeo2PlSQfH3/Zr+HbX32tZvEccBuPN/sxNStTYrHv3fZRJJbtc&#10;+Xj5cm434/jzzXtWh+H9E8NWEWl6DplppdjHtPk2kSp5skcS2/2i6kPzzTMiIHmldnfALM3Wteii&#10;ivkP9pjxlexTaX4IsppIbSeyXWdY8qXAvBJctBp9lMFw22IwPM6N8rFonxlAa+bvBvg/V/HOuQaB&#10;owgW6lgurqS5u/tK2VnBawmQzXk1tFKyIzbIUYoQZHRSRuzXOXEFxZXE9rcwzW15aTyQXEEyPDPb&#10;3Fu5jlhljcBkdGBDKwBBBBAIr9Evgn40n8Z+B7WS/mefWNFnbRtSnlkElxd/Z4lls7+Qu7yEyxOi&#10;ySyYLyrKw6V69RRRXBeNfhr4R8fLE+v2Mhv7a2a0s9WsZ3tNRtIGl8/ylcbo5FVixRbiKRVLOVCl&#10;2J4TS/2c/hvpss0l3BrWurJGFSLVNUaKOBg+7zYjokdmxYj5CHZlxn5Qea9yt7a3s7eC0tIIba1t&#10;YYre2treOOC3t7eFBHDDBDEAqIigBVAAwAAMVNRXGeP/ABnY+AfDV54hvUa4dWS006yUhTf6ncoz&#10;Wlrv/hTCPJI2TiNGZQzAIfzQZtV8Ta2ztuv9a8QaqzHaIYWvdU1a7y2FTZGhklk6AKoz2Fe3/tEa&#10;haReI9A8H6XKg0nwb4ds7KGxEcu7T7q8QOYGupxvlzZR2BB3uo6ZEnmAeD2On32q3cNhplleajf3&#10;JfyLKwtpru7nMcZlfyra3VnbChmOBwoJPFfanwk+BC+GbqDxL4xFpfa1EsE+k6VAzXFro1wUWZrq&#10;8kICy3kTkxoE3xRsDJG8rmN4vpeiiiiiiiiiiiiivBfjH8YrfwPA+g6A8N14tu4SXZlWaDw9bzx7&#10;ory6jbKvcurB7a3bIAxLMChRJvg6+1C+1W7mv9TvbzUb+5Kefe39zNd3c5jjESebc3DM7YUKoyeF&#10;AA4qlX6I/AXxNd+JPh5ZLfAtc+H7uXw355aIfabWxtobiwkEUKIF8u3mig53M5j8xmLOcez0UUUV&#10;8vfGj42/2N9r8IeDrsHWPntta1u3kyNH4KSadp0qHBvOollHEHKJ+/yYPjnS9L1LXNRtdK0mzuL/&#10;AFK9lEVraWyb5pX2l3PHRVVS7uxCqoLMQATX6HfCr4VaZ8O9M86byb/xPfwquqaoqsY4Yywk/svS&#10;/MAZYFYAsxAeVwHcBRHHH6zXkvxA+MnhXwE01hM8mr+IUWNholgwVofPiaWBtSv3VooFbapKDfLt&#10;dHEJRg1fM+t/tJ+PdQW4i0qDRdAhe6822mtrNr/Ure2DEx20s+otJbyEggSSC0QkjKhAStcfdfGb&#10;4qatA2nP4qvytyUQLptlpmnXrMJA6rb3mlQRTqSRg7JAWGVOQSDweiazrmg341Dw/qOoabfpGxaf&#10;TppYpHt4WW6ljuBFxJDmNXkjkBQhcsCBXog+PHxWzk+Kv/KH4c9c8Ys69N8P/tQ6vFJ5fijw3YXt&#10;s0lov2rRJZ9PubeBSRezPa3rXEdw7Ao0aLJAoIIJwwKfU3hPxh4f8a6XBqugX8VzE8Ub3NozxDUd&#10;NkdmU22p2aszQybkcLk7XC742aMq56evBfjH8HLfxxbya/oEcNt4utoVVlZo4LfxDbwRhY7S7kYh&#10;VuVUbbe4bClQIpSIwjw/DVhf614V1qK9spbzRtc0a8kUFo2gurK6gYw3FvcW8w/345oZEIYFkdSC&#10;RX6EfCv4qad8RdMMbiKx8T6fAravpKsRHJGGEP8AammGQktbOzKpUsXhdhG5IaOSX1eiiiivkH9q&#10;LxE5k8NeE4ZmEYjn8RahAYIykrszadpEq3LDeCgW9DIpAIYMwYhSvyLW3oXiLW/DGopqnh/U7vS7&#10;5VWMzWshUTQiZJzbXURyk0JeNGaKVWRtq5U4Ffod8KfiRb/EfQpLpoEs9b0x4bbW7GMsYBLNGWt7&#10;2yLlmEM+xyqyEsjLIhLhVkf0+iiiiiiiiiiiijp7EfU9T/PoOTXx58WPgDcLcXfiTwDaJJaPFLda&#10;j4YhBW4gnUh5H8PwouHjZSX+yZDIw2wB1dIo/kx0ZGKsCrKSrKwIZWBwVYHoR3FfUnwKupNe8EfE&#10;v4fx/YBeX2m3l/pEU28Tz3OraW+kXEs2WZfJgkisiGSLcjSEknKBfnPw9ruoeGdb0zX9LkEd9pV5&#10;FdwZedIZgnE1pc/ZnjdoZoy0M6K43xsyk4Y1+nfhPxTpHjLQ7DX9GnEtrdxhZYm4nsbxBi5sLxDy&#10;skbEBv4WGHQsjKzdHRVHVNL03WrC50rVrO21HT7yNY7mzuo1mhlVXDoWVu6sFdGGCjAMCGAI8T1T&#10;9nD4cX0ySWqa5oiLHsa30zVFlikbORK51mO8k3H7vyyBf9nvXpHhD4feEvBEBTw9pMVtcvCIrnVJ&#10;y11ql5+7jSXzr2fLhJDEsrQQ7Ig+Ssamuyooorxf46+Nbrwf4KdNLuxa6zr92mlWc8F3FbX9na+W&#10;0+o6jZwsDI+1FFuZI9hiaeOQSK4QN+funWF5q2oWOlafF9ov9TvLbT7KDzI4fPu7ydbe2jM05VF3&#10;OwG52CjqSBXdf8Ko8af8Jp/wgn9nD+1tn2n7VmX+yf7K37f7d+2+Xn7Jn5d+zfv/AHGzz/3VfZvh&#10;xtH+E9l8Ovh/MkA1DxRPqK6hqLSQR2r6rFp4ub2U3JWBpXlupLWxsUeIuYtqMxdFDfG/xV8BT+Af&#10;Fd3YRwznQr5nvPD95JGwims3CvLZLMXk3SWjN5EhZg7AJKyIsqivpj9mjxL/AGj4U1Dw1PI73Hhz&#10;UDNaq0NvHEmlawWuYo45EIkkZbpLp5TIvyh41DMMKn0nRRRRRRRXlHxU+KmmfDnTVRBDfeJr+3Zt&#10;J0li3lohYx/2rqRQhktkZWCgEPM4MaFQskkX55axrGpa/qV5rGsXk1/qV/MZ7q6nKlpGKhVVVUBU&#10;RFASONAFRQEQBQAPcfhsz+Bfhz43+I8sSQalqsUXhLwfcSTT21y09xIf7Su7OOVGgmSN/KnX5XJa&#10;zmjzGNxPM2Xw507w/Zx6z8UdTuPDdrKm6y8KaabWXx1qqzwsba5TT7gMtnAHVg0t2v3o3iZYmeNj&#10;3dn+0Fp/he1Gj+BfAOn6RosFzcyxre6hPcXV7vKxxXt4IlBE7oiiUyTznAVBIVQE9hpH7UmmSSKm&#10;veFL6ziW2GbnSNQt9SeS7G1XAsr1LUJG3zsCbh2X5Vw/3q+hvDfjXwp4uieXw3rtlqhQMz28bSQX&#10;sMaS+V5s2nXax3EaluFaSMBh0JrqKKKKKKKKKKKK8/8Ain4kl8J+AvEer27Fb0WX2DTmW5S1mS/1&#10;SVdPgurZ3Viz2/mm5EaqSyxkZUZdfgz4XeBm+IPiy20R7h7XT4LeXUtXuIgpuE062kSJktg/HmSS&#10;SRwqxB2bvMKsFKn2D46fCm50240TVfBfhz/iQ2mjppd9a6JYvPPZ3FjJLcjU9SWANNKJYTh7uTcc&#10;xfvZAWj3eM+G/hj448V3UNvpvh7UIoHYCTU9Rt5tO0uCNZVimke9ulVXMe8M0UO+UqGKxttIH6Sa&#10;Bpn9h6DomiC4N1/Y2j6ZpAuigiM66bZJZibyQW27ggbbuOOm4kZrVooqG5ubeyt57y8nhtbW1hlu&#10;Lm5uJUhggghQyyzzyykBUUAszMQABXwT8Y/jHceOLmXQNBlltfCFtMNz7XhuPEM8Dho7u7jbDJbq&#10;wDW1uwByBLKBJsSHz/4f/D/W/iHrK6Xpa+RZ2/ly6vq8sZe00q1diBJIARvmkwwggVg0jA8qiSSJ&#10;+jPhTwnongrR7fQdAtTb2cJMksspWS8vrpwqy31/OgXzJnwASFAUbVRVRVRejr5E/aD+KV9b3M/w&#10;/wDD92tvAbSMeKLy3My3UjXSbxoKSMihIjCUe5aJm8xZBCzKqzRyfIYBYgAEknAA5JJ6ACvrvwj8&#10;H/CngTR18YfFu6sS222e20e4eZ7KxuHK3UcF1bwfPfXWFZGtVV4tokysww6ebePPjfrniK2uvDvh&#10;qCLwt4OaGXTYtPs4IIL+90rEcUNvezQ5WBCke37NaFUEcjwyPPHzXI+A/id4p+H0zro9zFNpVzcL&#10;cahot7EJrG7kWFoN6t/rIH2kEvA679kYlEiIqV9ES+Hvht8dtIuNQ8NJZ+FvHyW4vL62RRE63Pnu&#10;91/adpbhI7uGaWU7tRij84bomkOQbY/I+s6NqXh7VLzRdZtHsdSsJfJuraQqTGxUSIyvGSrI6FXR&#10;1JVlIZSQefTPhB8TrvwDrcVteXLv4U1W4jXWLRxJMllI4ES6zaRxAsssYC+cI1JljXYVZ1iZP0X5&#10;HXjjvkdeeB7A9aK+Pfi78BpUmu/E/gS0RrZ1e41HwxbRv50M24b5tBt4lIZGBLNajBQg+SGVljj+&#10;b/CnizW/Bms22u6FdG3u4DslicM9nf2rEGaw1CBSvmQvgZGQVIDoyyKjL+i3w/8AiFonxB0aLUtM&#10;kjt7+FVj1bRZZke90y4GAdyjaZIGzmC4ChXGQQsiSRp3lFFFfFnxt+D/AImk8S6l4t8NadNrWmau&#10;Yrq8s9OSSfUtOvtsdrcAWW95bhJ3/fq1up2ZkVo0SNXfzbwT8KfHur+JtJhk0HxF4dt4Lu01C61q&#10;+sbzRDY2ltcoz3On3V7Gm65XOYEi3MWAbARWZfYv2hfhhp9tZTfEDQrZbSUXcEfiWzhWKK1nW9m8&#10;iLWkQspWZrho4p1jVvMLiUhWEjyUP2XvEVyuo+IvCbq8lnNZL4igfeoS1ubWeHTb1fKCbnNws0Hz&#10;GQBPJACkyEj7JoooooooooooqG4uLe0t57u6nhtrW3hluLi5uJEgt4YIEMs0880hCoiqCWYkBQMk&#10;gV4f4q/aD8CeHzLbaXNceKb9Bcrs0sKmmpNEAYkn1a4whjkLECS1ScAKcj7oPlV5+1Nqbsh0/wAH&#10;2FqgUiVbvV7i/Z3LZDI0MFsFXHG0qfr2rz3ULz4afEW7kkitIvhX4hmKJbfMt94L1OQRLbW8N4bO&#10;GA6bI7lDJcLAYERJJJQ0j5rv/g9Z6n4e1vxR8JPGkV5pUfjbw7PLYpHdC4jkebTpYriTSZ7MT2rG&#10;4s3lZ7gPt3WqxMWdRGPm7X9DvvDWt6poGpIFvdJvZ7OZlSZIp/KfEd1b/aEjdoZk2ywuyKWRlbHI&#10;r2f4N/GSfwTPF4f1+WW58JXMrCOUq8s/h2aZy8lzbRoCz2zsd08CgkEmWIF96TfeNtc295bwXdpc&#10;Q3VrdRR3Fvc28kc9vPbzRiSGeCaPKujKQyspIIIIJFT0UUUUUU4DPAyckDHPU9BwByefxr8u/iL4&#10;iXxZ438S6/C0Ulre6k8djLDHNCk2m2Ea6fpk7RXJ8xXkt4o3kDAfOW+VR8o+mPhxpNr8FvAmo+O/&#10;GVpLBq2tzaZbw6av2IatBpktwvkWFtFdeWVuZFaS7ubfzsiOJN6pJE4HEftAeAY7S9i+Inh8R3eg&#10;+I/Il1KWx+ytZW2oXEKtbajA1rjfDfr+9M21gZtzNJmeNaZ+zN4jj07xZqnhyYwoniXTkltmMVxJ&#10;cyalofmXMNvE8eY0Q20t3I5kXkooVlJ2v9yUUUUUUUVzvizxXo3gzRLnX9duTb2cDCOKONVe6vry&#10;RGeCwsYWK75pNrbQSFVQXZlRWZfzk+IHj/WfiFrTapqjeRaQeZDpOkQyM9rpdo7AsiEgb5pMK085&#10;ALsAAEjWONOz+Bfh+2vPFF14s1Zo4vD/AICsJtf1O4lg+1ItytvK2njyI283dH5ct2jxxPzAEwGd&#10;Kp/8I1qnxC1LWPiH4m1ODwj4T1XUtTuP7e127F658jL2+iaFZs0c9+8MK+RAkKKm2F40IeMRV1Gi&#10;fGHwj4Aje08BeBDIS8fmeI/El9Adf1G3k8pry3uUsYW8pCY1EUcVx5KlRKYt7MD2Wl/tTHfbx6z4&#10;QXy2uFF3d6Xqx3w2pcbnttOu4cSSKu4hWulVjgEp1r3bwZ8VvBPjjy7fSdUFtqkgJ/sTVVWy1Uke&#10;Y22GJmaO4ISJpG+yzSbEwZNhOB6NRRRRRRRRRRRVa8vLbTrO6v72ZLazsba4vLu5cNsgtbaM3FxM&#10;+0E7VQFmwM8V+YDvrnxJ8ahndJdb8VazGgZzeSWtobuYRxrn9/MlpaRYUD5zFBGAMhK+ovHnwRh0&#10;v4Yw6T4N05NV1zTtUtda1e+aFf7a1yKCwnt7uOyC7jhGlV4bJHxtU7fMnYmX5YsPA/jHU9Q/sqy8&#10;L67Lfi4S0lgbTLu3FpM83kEX0twqJbqrZEjzsipgl2UAmvvv4PeB73wH4Li0vVGX+1tQvZ9Y1K3j&#10;mSeCyuLiKO3is4pYgAxSGGPzSCy+Zv2OybWPqVFFFfJ/xe+PNtFbXHhrwFfia7n8631TxHamRI7F&#10;EkMMltos+FDzPtP+lx5REIMDtIweH5M0bRtU8Q6la6Ro1lPqGpXkgjt7a3TLsT955HOFSNB80krk&#10;Kigs5CgkfoZ8K/hZpvw60wvI0N/4m1CJV1bVQmUji4k/szTDIAyW6sFLMQGmdQ7gARxxer14j8a/&#10;ie3gPRo9N0mSF/E2txSLaM0is2kWQHly6s8AyS+f3dsHwrOHY7xE8b/nzJI8rvLK7ySSOzySOxd3&#10;dzuZ3ZuSSeST1r6P+FXwTtde0s+MvHNxLpfhtI/ttjZi4hsmv7O0cy3eoaneS821lsjZRgpK6kyq&#10;8SLG803ij46Wuj28/hv4TaRp3hzRUkkVtaj0+OK7vZVEUX22ysnARDJHFsea7SWZ1KkiF1rwjw54&#10;r1/wnqn9taBqUthqRhmgknCQ3AnguCGmhuIbpZI5FLKr4dDhgGGGVSPqvw/4l+Hnx1ibRPGOjWmh&#10;eMlit/s2oWEsNteaksEREjaRqU0Zb5WaVjp1z5yhGWRDKyM0Xzd8QPh/rPw81ptL1MC4s5zJNo+r&#10;wxmO11W0RgC6AlvLmj3KJ4GYmMkEF43jkfJ8J+K9Z8Ga3a67oVyYLq3OyaJ9zWt/ZswafT7+EEeZ&#10;DJgZGQykK6MkiI6/pz4d17TvE+iadr2kyNJYanardQeZ5fnRFvkltrlYXkVZYZA0cyByA6sAzY52&#10;a8G+MXwctvG9vJr2gxwWvi62iAYFkht/ENvAgRLS7kYhVuFVdtvcNgEARSkRhHh+E1k1fw7qhaJ9&#10;Q0TWdMuJIyyNcafqNjcx5ilQldkkbjlWHB6g191/B34xweOII9B114rXxfbQuUYKkVtr9vBH5kl1&#10;aRrgJcIoLXFuoAKgyx/uxJHB71RRRXzv8dPhRqnjcad4g8NJFc65p0H9m3GnTTxWx1DTmuDLAbW4&#10;upEgR7eSSZ2V9vmK7fPuRI5Pka2+GvxBu54LeLwV4qWSedLeOS40LUbO2SWRgq+feXcccUSjOWeR&#10;1VRlmIAJr7A8WfBa0134f6TYOkbeN/DXhyytrTVbRbbOqXWm6YkA0W5mkW2Els5jWG1ln2vANrkk&#10;ecsvzD8E/Ej+HPiLoTbpBa65N/wjl7HFFBK8seryJFZA+djaqXi20sjIQ2xGADAlG/R+iiiiiiii&#10;iiiivLPF3xl8BeD5riyvNUOp6pbMY59K0SNb+6hlS4NrPDcTlktoZYnRvMhlnSRcfcyQD4nf/tTS&#10;75F0vwbGqBplimv9ZeR5Y84t5JLa3t1EZ7uglfngNxuPC658RPAHxKuI18ZeF7jwnqbiVY/GPhya&#10;HUJvtEhS0szr2mSwRyXNnbwiNpSssk+IdkAQSsBD4Lg1T4U+MfDfimeaHU/BGvMmmHxRpjSnRL7T&#10;dVDK4muJ4jJBPaSxGaa0ljSXfbSR52gvXPfGrwyfDHxE1uJEkSy1iQeILBpHgcvDqrNJdqi24GxE&#10;uhcRRoyhgiqTuBDsfCr4o3/w51Y+Ys1/4a1CRBrOlxsnnDA2LqOm+aQq3EQPKFlSZR5blTsli/QT&#10;w54m0PxXpceseHtRh1KweWWDzYxJG8U8R/e29zbXCpJFIAVba6AlWVgCrAncooooooor4N/aP8UL&#10;rPjW30O2neSz8L2P2aRDFbCNdY1Ardai8NxEWd18lbSF1kI2SRuAo5Z9/wDZ28FiO6vviRrqfYdI&#10;0e0u49Gu7z/RrOWVopIdY1YXLSoPKtIBJCzPG0ZaRyHEluwHu3/CeeH/APhX3/C3/wCx7f7f/YH2&#10;TPkJ9u8/+0vsX9g/b8ed9k/tHvnG397tzxXwx408b6p4z8VXXiq4Z7G4aSD+zbe3up3Gk2tlgWUF&#10;pOxDKykGZ3RUDTM8gRN20fbXw61/RvjF4EW38VWGn6tqGnSNp2uWt3FZtIbs2jRW+uWcUB32xnil&#10;cJcRLEyyiZYdojBrf0T4R+DPDGsWuueGbbUtCvLeF4JUstWv57W/t5W3S2+oQanJcB42wp2ZABVX&#10;XEiqy+l0UV5X8UvG3irwbpJu/DfhC51vEfnXWryBbjStJhiD3Fw95p9hILxlWGKRnmYRQxBkJlZs&#10;x18rH9o/4kHUvt2/Qha+WU/sUaV/xLQ23Al84yfbNw6/8fe3PbHFe+/Dn4+6J4vuLLQtdtf7A8QX&#10;RENvIJBJoupXIijVIre4kIkhmnkMght5VZeFQTySuqH6ArxP4zfFQ/D7Trax0pIJ/E2sxTtZ+ZJB&#10;JHpFpEyxtqV1Z7i7F2JS1DoI3ZJCxYRNG/wBf6jf6rdzX+p3t3qN9cFTPeX1zLdXUxSMQp5s85LH&#10;aqqoyTgAAcCui8D+D9Q8deJLDw9p5aL7Qxlvb7yJLiLTNOh+a6vZkTHCghY1Z0DyMke5S4NfVPxL&#10;1jQ/htN4btI7CzaDwlpzN4H8JSbZYb7XruPbL4y8QJHMy/ZbIErZs8cd3NetdMrIq/aK+OdX1fUt&#10;e1K81jWLye/1O/mM91dzsC8rlQqgKoCqiqAkcaKERAEQBQAM2irdlfXum3UN9p15dWF7bsXt7yyu&#10;JbW6gkK7GaG4gZXU4JGVPSvrr4ZftEfapbXQviA0aT3FxKkPixRbWloDMwa2g1ext0jiiVWLJ9qj&#10;wigp5kaqskx+s1ZXRXjZXSRQyOjAo6kZVlZTggjkH3BBxRRRRRRRRRRXzl+07/yIWkf9jfYf+mbU&#10;K5D9lUn/AIrsZ4/4phtvuv8AaADfhk4r68oooorl/FfjPw74K02XUtf1GC2RYZZbayWSJtT1NoWW&#10;NrfS7J2Vpn3yoGx8se4PIyRhnHwd8Ufi1q/xB1Ga3tpLrTPCsDlLDSBJse7RZA0d/rSwsVknYqrL&#10;Hlkh+7GWbfLJF8LPhVqfxF1HzJDPp/hmxkA1TV1Qb5XAEg03TBL8r3DjG5iCsKkSOGJjil+//DPh&#10;fRPB+kQaJoFlHZWUTGRhkvPdXMgCy3l7cN80sr4ALMeFCqoVFVV36zdZ1S30TSNW1q7SV7bSNNvd&#10;TuI4QrTvDYWr3Uywq7KC7BGCgsozjkV+U+o6hd6tqF/qmoS+ffaneXWoXs4jihE15eTNcXMghgCo&#10;u52J2ooAzwAOK+jP2ePBVheXOqeP9fW1Gk+GSY9OlvmhFpDqkMQv7zVZ5JJAIxYwbHVpYim6USK6&#10;yQceafFX4jXHxF8Rfbo4prLRNPiaz0XT5ZncrD5hebULqIMYlubg4MgjXARY4i0nl+Y3mFFbvhvx&#10;DqXhTXNO1/SZFjvtNuEnjWTzfIuI+k9pdrCyO0MqExyqrKSpOGBwa+sfiXp2l/F34bWXxF8Prbrr&#10;Hh+ynn1K1jktmnitIIxca3o99cyCJ2ez+a6t9+NyFzFETcrXxjX6LfAjxG/iH4caSJpJZLvQJJ/D&#10;txJJFBEhWwVJdOSAwdUjs5baMsyhmdXLbj87exUV8t/Gr4JnWDd+L/BtnjV/mn1rQ7ZFC6scbpdR&#10;06NMD7Xj5poR/wAfHLr+/wAif5G03Utb8KazHe6fPe6LrWk3UiEhWgubW4hfyp7W6t5l5GQ0c0Eq&#10;lSMo6kZB+5vhv8dfD/jI2mkaysegeJpntbWG3dnfTtYu5VKH+y7kjETvIMLbztuJdI43nbJHu9FF&#10;FFcZ8R4rabwB42S7SCSJfCmvSqtwEKC6h0uWaykXfxvScIY++8LjnFfE37Pn27/haGkfZd/kfYdY&#10;/tLbjH2H+zZPL8zP8P2j7P0747Zr9DKKKKKKKKKKK8/8ffEjw98PtMmutSuYbnVWhV9O8PwXEa6l&#10;qDysyROUwzQ2+5X8y5kXYoUhRJJsjf4R8ffFPxT4/uJF1G6NnoiXUlxY6BZsq2dsjBEjF1Kiq91I&#10;oQN5k+QrM5iWJXKV5rRRXpfhDxp9ihsdD1tlkstLv11fwlq8qtJP4N8RRzrdW92hVJHfTJ5kj/tO&#10;yCPuX99Cn2hAJPePjv4Bl1/RNP8AiXpdjJFqSabYDxJplothdqtgbdrj+1pb2yb9+9rlbeWZTKrQ&#10;BHVkigLN8eV7t8IPjDfeCLu10LWZ2uPB1xcuZg8Ut1daI0yuWuNNEbqRC0zLLcw7X4DPEnmswk++&#10;7a5t7y3t7u0niurW6hjuLa4t5I5ree3nj8yGeCaMlWR1IZWUkEEEHBrF8V+KdF8F6Jda/r1z9ns7&#10;YrHHGgV7u+u5FJt7CwhZh5k0m0lVJAChpHKxo7L8eeJv2lvFl/LdQ+GbHTtBsCwFpczwf2jrCorE&#10;eY7Tk2o3jBMZtn29A7da3Ph78ePiJrOq2OiXHhqHxkxUfaZNKtjp+rrE90iNfXMyH7EkUe8Id0MK&#10;ElN0q8sfsSB2mhhkeGW2kkjjdreYwme3Z4wTBKbd5I9yk7WMbsuQdrEYJkorE8R6Da+JtIutEvLr&#10;ULWxvY/Kvf7NuBZ3FzbEYls3uNpYRScCRUI3rlGLIzK3I+HfhF8PPC93b6lpnhy2bUbZIFhvdQuL&#10;vU5Y54JkuY76CK/eSKG4DxoyzQxIy8hCFZgfkj48fEKfxX4mm0GxnuE8P+G7iWzFv5w+z6hrVtI8&#10;F7qrwoqj5cm3g3s+EVnQr57rXrf7PHjg+IdJ1H4e68r6mbCwmmsGvhHeW0/hyQR2FxolzDKhzHA0&#10;gCCR3DRSeUAiQqp9Nuvgj8OJ7o6haaJcaLqX25dRiv8ARNV1SwltLpJ/tCNYQJKbeAK+CiwwoEIA&#10;j2ACvV1GxFVmaTCqC77Q7lcAsxjAG4kZIAA54A5wtFc/4p1fVtD0a41LRvDl54pvYPmGlWV1a2Ur&#10;QxxtNPKZbjczbVUiOKCGaWSRkRYzuLJ8Rax+0N8Tprnylk0zw/NaSmK4tbTRlL+bDI4liuk1o3Ui&#10;sCdjKpUjaMAHdu9M8FftMw3Vytl4702106ORpSmt6Ml69pAAsfkQ3mlOZ5uSJS08MjHlF8kANIPq&#10;y3uILuCC7tJ4bm1uYUuLa5t3jmguIJo/Mimhljyro6kMrKSCCCCQa5Hx942074f+HbjxBqMct1++&#10;Sy0+yhyr32pzxPLbWZnwyxIVjkeSRh8qI20O+2Nvzh8V+Ldc8aaxPrev3bXN1MSsMCF0s7C23ExW&#10;Wn2xJEcSemSzHLuzyMznEsLG71O9s9NsIGub2/uoLO0gTaHnubmQQwxKzEDLMQOSAM819r3/AIX0&#10;X4bfDbTvDfiG6C6JNdtrHjy8sbieKXxBerH51n4X0QSsJmlu5YraDMKxKLS3mlme3eTcflHxt431&#10;PxtqMNzdJHp+k6dF9j0Dw/ZYTS9C09VWNLW0gVVXcVRBLKEBfaoCrGkcacVRRX0Z8O/2g9e8OmLT&#10;fFxvfEui/vit60hn8RWbySeapW6unAuowd42TuHG4bZQiCI/bekavpuvabZ6xo95Dfabfw+faXcG&#10;THLHuZHyrAFWRw0ckbqGRwUcBlIGjRRRRRRRRRXH/EH/AJELxwcHH/CI+JRxjPOjTAc/54r4W+Aw&#10;B+K/hUf9hw4Pt4bvDn/Cv0Zooooqjqeqadoun3WqareW+n6dYxiW6vLqQRQQoziKPcz9Wd2VEUcs&#10;5CqCSAfjD4ufHf8A4Sa1l8M+DTd2eizfaIdW1aZPs13rEPmNEtpZx5LxWkiAPIZNksgYRukSLIs3&#10;h3hLwb4g8bapHpegWT3Mu+L7VdyB0sNNhkY5utQuwCI0ADEAAu+Csau+FP6HeAPhv4f+H2mJa6dD&#10;Hd6m6MNQ164trdNRvZJljNxCkiAvFa74laO1EhCEZLM5aRvQKK/Nf4yeIbjxH8RvEs0odIdKvptA&#10;soHmFwsNtosjWLmJwqYWaZZbnZg7DIRubG4u+EXgM+PfFtvZXKj+xdMWPU9cLi5C3FnFOiDTI5bf&#10;BWS5Y7QfMQhBJIpLIFPpH7QHxAW6vY/h54dlW00HQVgg1eKwe1jsL2+hjR7bTI0sycQWAVUMJ2gT&#10;hleMNBG9fMtFSwzS28sU8EskE8EiTQzQu0c0U0bB4pYpUIKspAKsDkHkV9seHNVh+Pnwz1fw/rkl&#10;rH4v0ZkkiuI91qr36WzHRtckjSFo445z5tvdxQK2FEjIsQkiVfiu7tLiwu7qwvIXtruyuZrS6t5B&#10;tkt7m2kaGeGRf7yOCp+lfX37L3ibzLPxF4Rnlj320sOvabFtuWuJIJwtjquZCTCsUTralUARi8zt&#10;84+59Y0V5P8AFP4VaV8QtLaSJLbT/E9nGzaXrBQr9oAHGm6sYwXkt342thngY74wVMsUv586jp2t&#10;eFdalsb6G80fW9Iu0JUO0F1aXMDLNBc21xAfZZIZ4m2sNskbFSDX1b8Mv2h7eWKHRPiDI0d41wkF&#10;n4lighWzkheNv+Q7HGV8p1dURZ4YyjBwZVi2NLJ9VwXFvdwQXdpPBdWt1FFcW11bypPbz28yCSGe&#10;CWMlXRwQVZSVYEEEipqKKKK/L7wsJI/iN4cXShaGWPxtpA01ZZXksPMTXYxZB5o8O0OdoLKcleRX&#10;6g0UUUUUUUUUVheJPEuh+E9Ll1nxBfw6fYRssQaTc8lxO4JjtrSBAXlkbBIVATtVmPyqxHw18Rvj&#10;r4j8ZG90nSGbQfDErXEAghGzVdUsZAqhdXuldgoYKxNvblUxI0cjTgB68JoorrvC3i268OST2s9v&#10;HrPhzVFEHiDwzeyyjTtXtdynIaM7re6iKh7W8hxJC6hlJXcjfWuseD7j4rfCLRbmF/7T8RaJbFvD&#10;WsvcRQDXreERwypfGaa7dbmeFBDepNKgXUoXxIbZRJJ8QzQy28ssE8UkE8EjwzQzI0c0U0bFJYpY&#10;nAKspBDKRkHg12/w/wDiBrfw81oappbC4tJxHFq2kTSMtpqtohOEk258uZMs0E6qShJyGjeSN/0c&#10;8LeKdG8ZaJaa/oc7TWN0rqY5UEd1Z3MZ2z2V7CrNsljONwDMpBDozoyMdq6vLWwtri9vri3s7O2i&#10;aa6urqWO3t4YkG95ZppdqovcliABXyH4z/aYvFv7iy8D6bYnT4jdW66zq8V1LNe/KI4b6wsEeHyF&#10;BDOguBIXBXfFGQ6Hj/Dn7Q3xJhvre0uobDxW15e2saWj6YLfUZVklCGx0xtFEQEkudsZeCUhiPlY&#10;ZU/cOkXd7faZZXmp6XPomoXEIa80m4urO9ksbkMUki+12LPFKhI3RupBZCpdY33Rro0VHKhkiliS&#10;V4GkR1WaIRmWJmGBLEJlZMg8rvRhwMgivK7f4IfDeO8bUbvRLjVtQbUJNRkvNY1bV7+S5uXuPtJN&#10;9FJN5NwrNkus8beZkiTeCa8i/aI8dR6TY2Xw38PNbWkD2cEuuw2UVqkdnp8ZX+yNEiWA5t8iMTSx&#10;eWh8ryQrGKV1PyR/aF/9g/sr7dd/2X9r/tD+zvtM32D+0PJ+z/bfsefL87y/3fmbd23jOOKqujIx&#10;VgVZSVZWBDKwOCrA9CO4r7W/Zg0HULHQvEXiC5jWOx1+60+200EsJZhopuY7q5GRt8oyT+Wp3Z3x&#10;vkAAE/UFVL6/sdMtJb7Ur2006xtwrXF7fXENpawLJIsKGa4nYIm52VFy3LMoHJrK07xb4U1i5Flp&#10;HiXw/ql40ckotNO1rTb+6McS75ZBDbSu2FXljg4roKCPp09znJ546dK/Nf4w+F4fCfxA1vT7O1kt&#10;dLu2h1fSo2jiig+y6jF506WSQIiLBDc+fbxKF+VY9uSQWPl9foB8MPipZ3/wyvNe8SXSfavBkLWW&#10;ssLuGXUNQjtrZDpl75d9MHa4vciCMzSAT3KOFIyQvw14i1/UfFGt6l4g1WRZL7VLlribyw4ii+UR&#10;w28CyMzCOKMLHGGZiFUAknmrXhTwprPjTW7XQNDtxPd3OXkmlLJaWFmjKJ7+/mVW2Qx5G4gFixCI&#10;ryMiN9ppe+Av2evC/wDZzTRan4nvbT7bJDFG0WreJLqOYw273DDzltLSMs6xb22KiSmNZpy4k+LP&#10;FvinVvGevX2v61N5l3dsBHEg2W9naxjbbWNpH/DHGvAz8zHc7lpGZm5qiiiivo34H/Fy48NX9n4T&#10;8Q3kI8LXkskdre3sroPD93KpeIrOcqLWaX5ZUk2pGz+dvRBLv+66KKKKKKKKK8/+KnhuTxX4B8Ra&#10;RbIHvzZLfaeqWyXM0l7pc66hFa26sQVkuBGbYSKQQJDkMMqfjf4D+OLfwf4vNpql0lpofiSFLC9n&#10;mlEVtaX8LGXSb64fY3yqzSW5JZERZmkkYKlfoRRRVS/1DT9KtJr7VL6z02xh2Ca9v7qCztYfNkEU&#10;QlubhlRdzMqDJGSQOTXy14+/aStIo59O8Awm7ndCh8RX9s0VrB5kIKy6bptyqvI6Fj81zGihl5il&#10;Q5r5O1vXdY8R6hPq2uajc6nqFyztJcXMm8qrSNKIIIxhIolZm8uGJVjQHCqowB7z8K/gNf8Aicad&#10;4j8Vg6f4alZriHTCZoNW1qBArW7kKo8i0n3EiUP5rov7tVWSOcfcFnZWWm2kNjp1pb2Nlar5dvaW&#10;kMVvbQx/e2QwwhVXnPCgep97FFeR/HW7Nn8LPE+y5+zS3K6VZxESmOS4E2s263NvHj7xeHzd6903&#10;Z4zX5yAFiAASScADkknoAK+0PirO3w0+DvhvwNp91Dbajqkcel6h9mm1BmubZIm1DxVc2VyxQiOe&#10;7kSN45RhoZ3jEYU/J8XUUUV9TfsxeJzaa1rfhWeXZDqtpHq2nLJeeWi6jpziO6hs7NvvyzwOJZGQ&#10;7gltyCoynhfxB8NDwj4z8Q+Ho2V4NPvibIiRpGGn3kSX+nJM7qhMiwSxrL8uN4baSoBP0p+yvd3b&#10;2fjWxaeRrG1udBu4Lct+6hu7+K7hupkT+9IltCGPoi+lfWVFFeJfFP4LaX8QG/tiwuYtF8TxwFGu&#10;zC0tnrCw25Syt9USMhkZWEca3SB3WL5THKEiVPg3XdA1rw1fyaXr2mXelX8W4mC7iaPzESZoPtFt&#10;L9yaJmRgk0TNG2CVYivVvAHx18U+C44dOvVHiXQYUWKLT7+4kivbGGG3aGCHTNTxIY41Pl/upY5F&#10;CIEjEWS1fY/g34p+DfHCRJpGqJb6lKXVdD1RoLLWN0avI3k2odlmHlo0pa3eRVX75UggehUUV83f&#10;tI+MbbS/C8XhCFo5dS8SSQT3KB42az0nTbqO6E8iK4dWnuI0jiLRlHVJ+Qy88v8AsxeE7qFtb8aX&#10;UVzBBc2v9haSWxHb30RuVu9VnCOmXEckNvHHIrbN3moQWX5PrmiiiiiiiiivNvin8RLb4c+HDqKx&#10;Q3msX8xstF06aZFWS5ERklvbmLesrW1uuDL5QOXeKMtH5ocfnJrGsalr+pXmsaxeTX+pX8xnurqc&#10;qWkYqFVVVQFREUBI40AVFARAFAAy6KKKK+rfgt8b4NHt7Dwd4vnmSySVrfSPEVxdK8OmQERpY6Ve&#10;IyBkt0IkCXLTMIlKRlUhTemT8Xvg3NYm98b+CYbO88J3MEOpT6fpRaU6ZBLB5t1qNkkReOSw4E5a&#10;JwIlc4jEEZdfmivsf9m34gefBN8P9TlRXs4rjUPDkjfZYjJbtObjUtLBJR5ZA8jXMQCu3l+duYRx&#10;IB4V8XvG1z418ZalMt0ZtF0m5uNN0CCOdZ7NbO3cQy6hbsiorG8dPPLkM20pGXdY0NeW1+iXwI8J&#10;w+GvAGm3bwRpqniZU1y+n/cSSPbXK50i3E8ahvKS2KSiN2Plyyy4I3Yr2aqt7fWem2k19qN5a6fY&#10;24Vri9vbiK0tLdXkESNPPOwRAWZQCzYyQO9ZGn+LvCer3SWOk+KPDup30iyPHaafrem3t3IkSGSU&#10;x29vKzsEUFiQpAAJ6V0NFflb4w8NXfg/xNrHhq9fzJdLu2ijuCsSfa7OVBc6fe+VDJMI/PgeKXyv&#10;MZk3bG+ZSK9d/Zx8NXmreOhr8beXYeFrS4luX/dsZbvWLOfTLKzCGRXG5Gnn8xUZR5WxtpkU1960&#10;juI0Z3dY0VS7uzBVVVGWYseAAOcnAFcmvj/wI7qi+NvCTOxCqi+I9GZmYnaFCibOfauuwR2I+Yjv&#10;kHoeOvX8aSviT9prwvbad4g0jxRarIr+Ire4ttTQRSNF9u0eOGKC6M7OyhpoJEjESooAgL/OXYj5&#10;ir7F/Zm8aXFxFqnga9Lyx2FvJrmiy7SVt7ZrlYtVspJGk4XzZo5oVSLq87O/3FrxD4v/ABAfx/4q&#10;lubdsaHpAm03Q41a5Ec9qs7PLqskNwQFlujtJ2xoREkSMCyFj5hb29xeXEFpaQTXV3dTRW9tbW8T&#10;zXFxcTOIoYIIYgWd3YhVVQSSQAM19q+A/Avhv4MaC/jrx9c28fiCWLyYo8LdHSGu0IXSdIjjLefe&#10;ypuE88ZIVN6IwhWaaX51+KvxKuviPriXKQvZaHpYng0Oxl2m4WGZwZ76+KFl8+fYhdEOyMKqKXKt&#10;JJ5bRRRRXrXwq+KupfDnUnjkSXUPDWoSq2q6UrKJY5QojXU9MaQhUuEUAOhISdBsfDCKWH9DtI1f&#10;Tde0yz1jR7uLUNNv4VntLqAtslQkqwKPtZHRgUkjYB0YFHVWBUaFFFFFFFFFVL+wtNTsb3TNQhFx&#10;Y6jaXNhe25kljE9pdwtBcQmSAq67kYjKspGcgg1+amkT6j8LfiNaSagksd14X1z7PqS28Cytdacz&#10;G11B7GPUFjDJdWcjm2kcLlXVwVyCP0p07UbHWNPstW06ZbnT9QtYbyznRXVZbe5iEsL+XKodDgjI&#10;ZQw+6wBGBdopRyQAMnOAMddx4A9a+fvHn7QXhjw2k1l4aeDxTrO1gsltPu0OzkeJZIZZtRhJFwBu&#10;B8q2Yg4ZHkicV8b+MfHXiXx5qC3/AIhvzOIDOLGwgQW+nabDPMZWhs7Zc9PlQyyM8rqqCSR9oNdV&#10;8N/hH4g+INwJyJ9F8OrHLJJr9zZSTQ3Eil4UttLhdohcv5qMsrJIEiAYuwfZHJ9+eFPCei+DdEtt&#10;C0K2NvZW5MkkjsJLq+vJEVJ9Qv5QB5k0mxdzBQAoVEVY0RF6KiqOqaja6Rpmo6vemQWWl2N3qV2Y&#10;k8yVbWyga6nMcZIywRSQM9a/JWvtD4ZJF8M/gtrvjySI/wBrazDLfwpPbT4Gy4Oj+GbW4jEgLwPP&#10;IbgypsJjnOMhFY/GLuzsWYlmYlmZiSzMTksxPUnuabRRXqXwb8UXHhf4g6DNFtNrrFzD4d1KNjCo&#10;ey1a5jhWQyyo5QQziG4OzazCPYWCu2ew/aL8Jx6F4zh1q0t/IsPFNo95IUNqsLa1ZOINWENtAFdQ&#10;ytbXEjyKfMklkYOx3Bcv9nvUbmx+J2k20BQRaxY6xpt6HRXJto9PfVkETN9xvOtYjuHOAR0Jr9Cq&#10;KK4T4gfD3Q/iFo76dqca219FmTStZhgSS90y4AIG1iQZIHJxPblwrjByjokifn145+H3iP4fajHp&#10;+vQRNHcRJLZanYGabS75SgM0dvcypG3mRMdksUiK44bBjeN3t+CPif4s8ASONDvIptPmcy3OjanE&#10;11pk03ktEswjRkkicEhy1vLGXKIJN6rtr7M8DfHTwZ4vC217OnhjVwis1lrF1BHaXDs4j2adqkhj&#10;jlbcygRuscjc7Yyqs1e00UVw3xG8bWngPwtf63Oc3sivY6JB5Lzrda1cW7vYRTKjx4hXY0k581T5&#10;atszIUVvin4E+EJvFHjvT7143/szwvJDrl9PidVF1by7tHtEmjjZPNkuAsvlyMu+KKbBJXB/Q+ii&#10;iiiiiiisPxN4j0zwnoWo+ItXeVbDTYVllEEZlmmeSRYLa2t4gVBeWV0jQsyqC2WZVBYfm/4/8f61&#10;8Q9abVNUb7PaW/mRaRpEUhe00u0chiiFgvmSybVM85UFyBwsaxxpwdFFFFeyfCL4rzfDi9vYL6C9&#10;1Hw7qgR7mxtp1WWzvUZVGqWcE/7t3MQaKSPfH5n7stIBEor2f4qfDDTPH2lr8R/h3LBqF1eW5vb+&#10;0sxIV12GNNjXNjAQGjvY9hSa1Kq0jAgqtwrLL8cSRvE7xSo8ckbskkbqUdHQ7WR1bkEHgg9K9v8A&#10;gV8Qm8H+KE0m/lmbQPEskNhNH50SW+n6rNMkVjq7CVT8qjMM214xsfzHL+SinuP2k/Hc9xqVt4D0&#10;66ljsrCCC+8QxxNJGt1qFztutOsLlXjUssEOy5GyV43aVdyiWAbflSvrz9mLwnaSprXjS6htZ7i3&#10;uf7D0hm3PcWEq2q3Oq3Coy7FMsc8EccqNvAEynajHf8AXlGQOc4HJ5IGB6kdsVyS+P8AwI7BF8a+&#10;EmdmCqq+JNHZixOAAomyT7V1vB9COOmO/of60V+f/wC0Rod/p3xFvdXuIgLHxFZ6fdadOiSmJv7O&#10;06HSby2kkdQvnI8QkdELYSSJiRv2jwevrX4tfCG61b4l6FNoqJaWPjq5ePUbiO2T7NpepWFubjVb&#10;p4okij3T2sbXSRvKZZ50uGLDPH1xp9hZ6Vp9lpenxC3sNNtLexsrffJL5NraRCC3iEszF2KqoXcz&#10;Fj3JOc26+Pf2ofDzi68NeK4kuHimguNAvnLxG1t5LdzqGlqkeN4kmEl2XbLDEYGFIO75Jr0zwL8W&#10;PF/gSe3Sxv5L/RY3HneH9RkefTmhJkLpabstaNulaXdblQzhTKsijYfvbwD480f4g6FFrGmboJo2&#10;FvqemTOpudMvVXe8LMABJGwO6GVRh1IyFkWSNPkn9p3/AJH7Sv8AsUNPz+GsX4FfOdatvrF9baRq&#10;WiwyeXY6veaZeXyrvDzPpC3C2cTkNho91y7srKcsqMMFeev8AfDTxH8QL+GLTraW10hbhotR8QXE&#10;DtptiIlSSeJH+UTXISRClsjbjuUuY490i/QPiXxp4M+C+jXfhL4aiG/8V3M8lvqupzlL6fTpbfdH&#10;5+q3axpHPcx73SC0jAjifzGlReY5+Z8PfAnxx451KTxN8QtRl0hdTlivboT+XdeIr5JEilWMWiEQ&#10;2S+SzRIsvz27RrGbUIAK96svgP8AC6zt0gfw417ILZLea7vdV1eS5n2BQ1zIIZo4o5GIDM0EcYBJ&#10;ChVO2uZ8Sfs3eB9Vi3eH5r/wxdJEkcZinm1fT2YT+ZJNc2mpSmdnKEovl3caDCsVYhg3yf42+GPi&#10;7wFKP7asVn05jGsOtaa0t1pMrsit5bTMkbxOGYoFnjQsVYx71G4+eVYt7ae7nhtLSCa5urmWOCC2&#10;t43mnnnlcRwwwwoCzOzEKqqCSTgV7b4P/Z/8c+JVju9Shi8Kac0kas+sxyrqkkReRJpLfRUAkBjK&#10;DK3TwbgyshZclfqbwR8FPBPg37NefYhrutwmKU6xrCJP5Nygik36bp3MEG2aLzYX2vOm5l88rgV6&#10;7RRRRRRRRRRXx18a/gpqDahdeMfB1neaoNUvHuNc0S1jmvb+HUL2bfLqemwoGlmimkbdNCAzxOxZ&#10;AYSRBxHgT4/+JfB+m22i6hYW/iXSbJJI7L7VdTWeq2sOEFvZx6iBMrW8OHEcbwMyhtqyLGiIvtMP&#10;7T/go2qPcaH4pivfKJkt4bfSZ7VJSCfLS9kvI3ZScAsYFIGTtOMHzvXv2oPEF3AIfD/hzTtFleO7&#10;jmu767l1qdGljCW09iqx2kaPES7/AL+OZHJUFNoYP8/+IfFXiLxVcrd+ItZv9WlR5ZIVup2a3tWu&#10;ApnFlZriGBX2JuWFFBwOOKxbe3nvJ4LW1gmurq5mjt7a1topJri4nmcRxQQQxgszsxCqqgknAAJN&#10;fcHwo+A9r4YmsfEvixodQ1+OKO5s9JVUk0/Q7tj5iyyTAlbm6iG0KwxHFJuaPzGWKYfSNFFFfOv7&#10;TckieANMVWZVk8V6fHIAxAkjGk30gRwOoDKrYPcA9q+Yfg1pC6z8S/CVvIbhI7XUTrDSW65ZH0S3&#10;fVrbzCRgI80McbHr82B8xFenftRalcS+KPDmjsIvstjoEmpQlVPm+fquoSW1yHfuoWyiKjtlvWvm&#10;GiiivRvhHqp0f4k+DrtYRMZdYh0ooXKYGuRPojTBl5zGLgyBe+AOlewftR6SsOveFtc85mbUdJvd&#10;Ka2MO0RDRrsXST+du+YyfbihXYAvlggtuwtD9l+5K+MtetNoKz+GZLkvk5U2uq20SgfXziT9K+4a&#10;KKK4zxx4B8O/EDTY9N16CUNbS+dYalZNDDqWnyMQtx9muJUkXZKqhJY3RlOFbAdEdfz2+IPw/wBZ&#10;+HmtvpmpqbiznMsuj6vHEyWmq2iNgyIuW8uZMqJ7dmLRsQcvG0cj8HXsvhz48/Efw7GIX1WDxDar&#10;FLHHB4jhfUJEeScXBuDqMMkN47ryiCW4ZArEBflQr69F+1VAxkM/giaICNzD5XiJJ2aXI8uOTfZR&#10;7VIzlxkj+6c1zuu/tP8AiC8tvJ8P+HNO0SZ4bqOa8vr2XW5o2liCW1xYxrFaxpJES7/vkmRiVDJt&#10;DB+J8B/DrxV8Wtek1rXLnU10eSRJtW8S35lkuL8Qn7Mun6TNcgrLKFj8rI3R26KNw4jik+/NH0jT&#10;dB0yz0bR7OGw0zT4BBaW0IISNAS7MXYlnd2Jd5HZnZyWclmJOjRRRRRRRRRXN+JvCHhvxhY/YPEW&#10;k2mpRKjLBNJGEvrItKkrtYX8REsBYxpv8uQB1AV8qSD8a+Pv2efEPhxJtS8LyT+KNKVx/oUdu3/C&#10;QWiyzOEBs7cMt0iJ5QaWHa5ZmP2dY0Lj53dGRirAqykqysCGVgcFWB6EdxTaK9o+HnwS8UeOUXUJ&#10;yfDugMMpql9ayyXF6rW5ljfStOZojPGSUBmaRI8FijSMjIPqbT/2fPhfZWiW9zpF7rEyk7r3UNY1&#10;KG6k3MSAyaVJbQAKDgYiHT5iTknlPFv7NPhjUIZp/Cd5c+HtQCjyLK7mm1LRpPLgdRE7TbruIyyl&#10;C0/nShFDYgbIx5p4f8Y+PfgTqMfhbxZpkt/4Vlvpmh2mSaNrdWxeXfhTUXKRsrGSOeS0mUckBltp&#10;JZHrS8d/B7QfE2mXXjr4S3ltqltKy3N34a00LJGu+EXN0ukxKRJBOiskh0yWMOAzLEEIjtz846Vq&#10;es+Eddt9SsXuNL1rRb1vlmjkhnt7mBmgurO7t32ttYb4Z4XGGUsjjBIrDor9Svh9u/4QLwQOf+RQ&#10;8Ncf9wWDtXzl8Uv2hLmC8uvD/gCa1MMCm3vPE3lrcu90s6tImgq5MJjVVaJrmVHEm5jCECpNJ8oa&#10;hqOoateSX+q397qd9OIxPe6hdT3l3MIYhDEJbm4Z3baiqi5JwAB0FGnWF3qt/YaXYRia91K8trCy&#10;hMsUIlu7ydba3jMs7KibnYDc7ADOSQOa/VzS7CPStM07SoZbiaHTLGz0+Ge6cS3c0Vlbi3jluZlC&#10;7pGABdtoBYkgDpV6vnL9oP4dT+JdJtfFOi2k95ruirDYz2VpFdXNzqWk3N3tSO1tbaN2eS3mlMvA&#10;UCJpmZiVQV6r8O/Bdr4D8LWGgxGOS7AF3q90js6Xmr3Eai8mikZIiYl2rFDlFIiRNwL5J7ivD/2h&#10;dFl1f4b3k8TyB9A1PT9a8mK2897mNS+l3EbshDRpFHdPcvJhgBGQwAO5fz3rqPDfjPxR4QuPtXhv&#10;W73S2ZmeW3jcTWNw7RNAGu9NuQ9vMVVjsMsTFThlwwBH3l8Kfi1p3xGt5bOS1bTvEem2Vvc6paAx&#10;tZXSvI1tNe6U28y+SreWZElXMZlSPfL988p+05/yT3Sx2/4TPTP/AEyalXwhWlpeqXWkXE1zZsgk&#10;n07VdLkEgdka11jTZdLuxtUjny5mKE8BgGIOMVc8OeGdc8W6nHpHh7TptSv3jkmMUbRRRwwQgGSe&#10;5uJ2WOJASFDyOAWKoMuyg/WVnB4E/Z50e1k1iKDxJ8QtShluV+yLG1xChgeFYrSa55srDeTA1zs8&#10;64JdvKdI/Jh83sPB3xS+OV/Hr+u3TafoMlxO9nd3xlj0yzgleITw+G9E3l3XYExL8qSmIiW5Mqk1&#10;9B6H+z78N9ISP7Zp13r91HcLcLd6tf3IGUVdtv8AYtOMEDxblJ2TROTuIZmXCg1f9nz4ZanGFt9N&#10;v9Dka5E8lxo+qXPmyId2+3EOqm6gRDuyNkKkbQFIXKn5e8efA3xd4Kjm1G3CeI9CgV5ZNS02J0ub&#10;SCOISPPqOmEu8SAbiZI3kRVXLumQK8Vor1Lwp8HPHvi9YLiy0c6bpk6h01bXGfTrJopLYXNvPDEV&#10;a5milDKI5YIHQlhkgBiPqLwd+zn4R0GeO91+5n8V3cMgkhguYBYaOhjkjmheXTY3ladgVZWSeZoX&#10;VirwnGa9/ggt7W3gtbaGG2tbWGK2tra3jSCC3t7eIRQQQQR4VERQFRFAAX5QKlooooooooorwf4y&#10;/CCPxzbHXdD8uDxZYWvliN3EdvrtpEDJHYzsx2x3CkkW9wcAk+XMQhSSD5j8G/FXxz8L5xoV1BNP&#10;pVlcN9q8L65BNazWYuJUurlbGaRRPau67mVWDwhpGlaB2Yk+96Z+1B4Sltt+seH/ABFYXu9h5GmH&#10;TdWtfLGNj/bLqeybcecr5GB/ePbmte/akkJuYvDHhZEUOv2O/wBdvGctGMNIbnSNPA2t95RtvWH8&#10;RJztHz94t+IvjDxtLI2u6zcS2jPmPSbVjaaPAqzvNAqafDhHMfmFVmn3zFQoeRtorhq+nfhF8Cf+&#10;EktI/E3jNLy00aXypdJ0eMm2utXi3h2vL2T/AFkNq6jbEqbZZQfNV40EZm+17e3t7S3gtbSCG1tb&#10;SGK3tba3jjhgt4IYxFDBDFGoVERQFVVAAAwBipKKK4/4hceAfG3p/wAIj4jPtg6NOM8fjX5hWFjd&#10;anfWem2ML3F7qF1b2NnbpgPPdXcqwW0KliBl3ZVGTjmvtv8AaBhPh34U6HoWlyTw6bHrGhaE6M+5&#10;rjTtO0m5mtLe6cABvntoZfdkDYzXwzRRRRX3f+0JpsPiH4a2fiO1W2H9k32m6qk9xGftZ0vV0Gny&#10;Wtq4RipeW4tZJUJRCIs8sqA/MnwVvl0/4o+EbgxPKJLy8sdsbKrBtU0u400SkvgbUMwdh1IBA5Nf&#10;pJRRRWbrOj6Zr+mXmj6xZw6hpt9CYbq1nGUkXhlZXUhkdWw8bxkOjBXQqyqa+Cvip8F9S8AqdY02&#10;aXWPC8kxja5aPF9pDu4FtFqqxDaUckJHcoFVn+V1jLRCTw6vRfCfxV8c+DFjttH1yZ9Njkgc6RqK&#10;JqOnNHBI0ptoYrnL28chdvN+ySRM+cltyqR7dYftT3qW0Kan4MtLq8Ab7Rc2GtTafayEyMUMFlcW&#10;1y6AIVUhrh8kMQVDbVXUv2prt4LhNH8HW9tdZAtLvU9XlvLdVEoLNc6fawQM26PcAq3S7WIYlwu1&#10;vIcfEb42+IefteqFLrqfPh8N+GYb/wCm+O2jZIP9qabyv+W0o5+6vh/4D0j4e6DFo+mFrm4mYXGr&#10;anKoSfUb/wAva8xTLeXEoASGBSQi/eLyNI79xRRRRRRRRRVS/wBO0/VbSXT9Us7PUdPuAguLO+to&#10;bu1n8qVZoxLb3CtGdrqrLkfKQCOQMfJfj39mzYs2pfD+6kl+Zmbw5qk0Qb55ZHK6Xq0pQbUBijSG&#10;6+bAZ2uGYhT8p3+nX+lXcthqdjd6dfW+zz7O/tprS6i8yMSp5tvcBXXKMGXIGQQRwc1SorvvA/w1&#10;8VeP7gx6HZCOxRpkudbvxcW+jWs0EKzG2ku4o5C8x3xgRRI7jerMFj3OPr7QP2c/h9plsU1mO/8A&#10;Et3IluJLi8vLrTbeGWJWErWVrpEkLIkhYFlnmmK7VCt97c/Xf2dPh3qduI9Kg1Lw5dRxXIiuLLUL&#10;m+hlnliC20l9baw85eOJxu8uGWFmBZTIMqyeIHRfiL+z9rh1e0R9e8KTknUZrSO6/se9sReC0gj1&#10;pNriwvMyRm3lJdQ77I5J086Ju91fwv4U/aB0dfFfhS4tvD/jWzWG11qyvCSkj7NsMWr/AGVC7ABT&#10;9k1COMl41MToWj8u3+RtY0bU/D+o3Wk6zYz6dqNlIYri1uVCuhHR0ZSVkRx80cqEo64ZSVIJk13X&#10;tV8S6td65rd0b7VL9omurlooIfM8iBbWICG2RI1CRoiKqKAABxWPX35+zfDBH8OQ0UZSS417U5rl&#10;i5cSzqkVusirj5R5aRrjnlSe+Kl+LnxmtvAYGiaGtrqPiqVY5Jopt0tjotrIFkSS/SJkLTSLgwwB&#10;gdpEshCGNJfiHxF4t8S+LblbrxFrN9q0sbSSQpcy4tLQzoiTmxsYtsEAkEce8RRruKgnJrnK/Sb4&#10;LaJJofw08MwTSGSa/tH1tytzdTwpHrMjahaRwJcECLbbvF5kUSqnm+Yw3M7SN6lXnfxT8Fr468Ga&#10;lpEaBtTt8anoTMzKE1SzRjHF9+NMTxtLbFpSUQSeYVLIK+Nv+FQX3/Cpv+E/23n9q/a/7Q/s3bLs&#10;/wCEU/49vtn2TyPM87f/AKX5vm+T9k/eda/Q4g55x1yOOhAIz9aSivFP2hNMtr/4YarczrIZdGvt&#10;H1KzKPtAuZL+PSXMigHcnkXU3yj+LDdFr88qK9P+E3jyfwH4tsLya7mi0DUJ4bLxFbK7/Z5LKTdD&#10;HqEsMcUzM9k0huEEUfmMA8KsolfPWftHapHf/EmazWF4X0LRdK0qd2YMLmWUSa0JkHBUBLxYyCT8&#10;yE55FeCV9KfDj4DXd/EPE3xB3+H/AA9YNLdz6RfrJYahe2VipluZtSllMbWNsCvzu2JWjDlfKUpM&#10;dfxD8WbzV5NM+HnwP0y502ycXWnrcWdjBa3d4JTLHIdKSTP2SAoTdy383lzhyZGMBjd5PY/hf8GN&#10;E8A/Z9XvWGr+KzbeXNfNhrDTZJgftEeiwuiuCVYRPPJ87KDtESyvGfaqKKiuLe3u7ea1uoYbq1uY&#10;pILm2uIlngnhlQxzQTxSDa6MpIZWUqwJBBFeXz/A74V3M09xL4Rt1luJpZ3+z6rr1pCjSyb2WG0t&#10;LqOGNASQsccaqo4VQAAO00Dwn4a8LxeR4e0TTtLXyYoHltLWJbu5igyI/tl6wM0zDccGV2bJOepr&#10;oaKKKKKKKKKKKKK8n8Z/BfwN4zke8uLGTR9WdzJNqmhmGymunJllc39u6PbzNJJKZJJmiE77VHmh&#10;Btrxwfsqqc58esCOmPCuc/UnUh/WuZ8VfBvwX8N9In1Xxf4t1XV57mJ4dB0XRbSy0S+1DUE2s4aa&#10;9bUB9nRSDPN5QEYKnLu0cT/OtjZXWqX9pp2nwPcXl/dw2dlbIRvmuLqURW8KsxA5YgZJA5ya+8/g&#10;98HbbwNbxa9rscN14vuoSMZSa38PwzIVks7J0yrXDKSlxcKSMbooj5Zd5veKKKKK+cv2nf8AkQdI&#10;/wCxvsP/AEzX9ebfsu6XNL4j8T60s0a29hodvpUsP7zzpZNYv1vIJEAG3aosZA25gcspUHnGV+07&#10;/wAj9pPv4QsP/TzfivnKiiiuz+HUbyeP/BKxqzsPFnh6QhVLERxarFLKxA7KoLMewBNfY/7SOlz3&#10;/wAO1vIlh26Jrum39yz4Ev2WdJdJ2QsQSSZrqEsuQMKTyVFeQfsv28beLPEN0d/mQ+Hfs6YI2+Xc&#10;6lDLJkeuYlxz619u0UUUVheI/DOh+LdKm0XxBYRX9jM8cojcvHLBcRcxXNrcRFZI5FyRuRgSpZTl&#10;GIP5/fFX4Val8OdSSSN5dQ8NahKy6VqrKoljlCmRtM1NYwFS4RQSjgBJ0G9MMJYoZfhjoXw78YX8&#10;Ph3xXcatoOrzZi0nUNN1C2hsNZmklZ0s71NRguPJu/mCQGNkimULHsWfBuPYZP2VozITF45dIix8&#10;tJPDSyyBc4CtIt+gY+4UfQV3fhf9nXwPoUtre6s994nvbdUd4tQ8qDRmuo51mjuBpVsNzKNoQwXE&#10;80TgsGRgfl94t7a3s4IbS0ghtrW2ijt7a2tolht7e3hQRxQQQxgKqIoAVVAAAAAAqWiiiiiiiiii&#10;iivOfGfwq8FeOg82raZ9m1RgD/bmksllqrY8tB58u1orj5IliX7THJsQkR7Cd1fNevfsxeJLWV38&#10;O67pOrWohMgi1FLjSdQMvnMotYljW4hcBNjea00WSWGxcAt3/gD9nLTNFnXUvG89nr95FJG9rpVm&#10;JzokLQylxPdPcLFJd7gI/wB08SRj51kWYMNv0319yfqOh/n1HBoorN1nRdK8Qadc6RrNjbalp17E&#10;0U9rcrlTuXiSNlw8ci53RyxsHRgGVlIBr5A13wr40+AGoyeKfBt6dZ8LX2bTUoNQt2lht98rDT4t&#10;dt7V037Syi3vofL/AHm+IiNZQk/WXmlfD39oHTZ9T0WSLw/8RYbG2nvIpmk89fsv+iiDUYkCJd2x&#10;yka3sK+bGvkBwoH2Y/Kvi3wdr/gnVptI16ykt5EllS2u0WR9P1KGPb/pemXbqoljIZSeAyk7JFRw&#10;yDlq+wvFnxNGj/BDwPY6GbqLUfE/h5PD63TJAv2S08P28ejeIZE5f5pHBhgIAYI5kBjkRRXx7RXr&#10;nwO0hNX+J3hxZrNr210+S91a42iXZbNp9hJLp95K8TLgJefZtuTguVUgg4P6OUUHkYPIOcg8g59q&#10;KKy9d0uPXNE1jRJpZLeLWNK1DS5Jo1DyQx6jaNZyTIhIDFQxIGRk4ycV+TdFa+ha1qHhzWNO1zSp&#10;jBf6Zcx3du4aRVbYcSQTeWVLRSoWilTcAyMyHgmvpD48eM08V+CPhtf2GYtO8Qtq2q3NvmVhb6pp&#10;EUGnS2pkkRPMNvJcXUXmbAGxuX5WGflivYvhp8Hdf8fT299cJNpHhXfKZtZkiXzbwQOY2ttIgcgy&#10;uzgxmYjyoyHyXdBE3sXiD4geGPhhat8P/hTpUOo+JpIrbTLjW7eG3vpTqkkpEZuZYI2bUr9WlcJD&#10;jyYXcRhSEa2XV+G/wVmv5P8AhMfir9o1vW777LNaaRq91cXckEcCxi2uNeaVyZpdiJGlpIWjji+S&#10;VWY7IfqHryev+cccjoccU2iivO9c+Evw68RahJqur+FbKa9m3m4ntrnUdK+1SSTvczXV3HpE9uss&#10;zu7F55AXbIyzYXGj4c+HfgjwiyS6D4b06zuopZpotQkR7/VIXuLb7LcLBql+0txGjRgqY0lVOXOM&#10;u27s6KKKKKKKKKKKKK4vxh8PPCXjq3MfiDS4prpITFa6rb/6Jq1moSQRCC9jG5kjaZ5Fgl8yEudz&#10;Rsa8Buf2V7N7mZrPxtdWtmWJt4bnw/FfXMaE4CT3MV5bo7AZyyxID/dFZ11+zh4f8OW0+t+KvH0k&#10;egacjT6kbfRY9PuDFjZHHb3UtzdASM5VUQW8jO2I1Qswr5d1dtIbUrz+wYtSi0cSldPXV57W51No&#10;FAVZbySzjiiDvgsURSEB2b5Nu9vrj4O/AyC2t4fFHjvTo57yeNZNK8OX0QeGxhcAreaxaygh53H3&#10;LaRSsQOZFMp2w/VtFFFFcf8AELnwD429P+ER8Rj2wNGnOOPxr4E+Dulxav8AEzwfaTySRxw6k2qB&#10;oQC/naHaSa1bxsH/AIXkgVH/ANknHNfUH7Tjf8W/0pP73jHTWJz/AHNE1AYx9CPyr4Soooor9L7/&#10;AML3F18JZPCT2S3moR+BIdKt7O5EUTNrFhoqR6eH81lRJFuYo3DM2FcAk96+KvgZa2958VPCcNzG&#10;ssaS6tdKjYIE9joF1e2sgz3SWNHU9iMiv0eooooqK4t4LuCe0u4Ibm1uYXt7m2uEjmguIJo/Llhm&#10;ikyro6kqysCCCQQQa+DPjF8GbjwXPLr/AIchnu/Cc8hM0eXnuPD00jjbb3LsWd7ZiQsE7EsvEcpL&#10;lJJvK/CR8Iyaill4zj1KHSLuWBX1jRplTUdJZQ6CRreaOeOa2YuGuEWHzhsVom4aKb6auP2YdEv2&#10;ivfD3ji5j0q6t4Z7M3Om2mtNNDPGJI7mPUbK4tI5I3UhkKwgFSCCQa3fD/7MnhbT5BN4h1nUfETp&#10;KzJbW8a6JYywmLb5VykMk07ENlg0VzH2BGM7voHRdC0fw5YRaZoenWel2EW0Lb2kKxK7rEsPn3Dq&#10;d0srKqh5ZGZ3PLMWrUoooooooooooornvEnhLw34vtFsvEmjWmrQxf8AHu1wrR3VoXmjml+x39sy&#10;XEG8xRiUwyJvVQrkrkH5g8RfsvXHmNL4S8SwvE80SrZeI4pImgg8rE8zarpkbiRvMAKoLNBsPLkq&#10;N8fgv9me9+2W99441CyWyhlgmOhaVJcTT36LvM1rfajiIW6ZEe42/mM6FwskLhXr610nStN0PTrX&#10;SdJs4NP02yi8q2tLZNkcS5Lsx7szMWaR2JZmJdiWJJv0VFcW9vd281rdQQ3VrcRS29zbzxxzQXME&#10;sZSWGeCUMrK6kq6sCCCRgg18q+P/AIMaz4e1eTx78KpmsLmyEmpS6DZ71uobhXC3A8PwqjJLDJGz&#10;tLYSgLgPFEJFkS3VNI8b+B/jlplv4Y+IMNroPiiG9C6Ld2Er2qXEt4wX/iS3d55qxSSbUhls7h3E&#10;p8po/McBYfBfiJ8KfEfw6nhe/wDJ1HRryaaGw1qxWTyHdHby7a/hfm3uGjCyeWWZGG4RSS+XIV8x&#10;r61+EXjSy8E/BrxfrEsts99aeJbtdOsXeNpLnU9Q0azg0uNrdpYneMyRvJKI23+VFM6AmMivlfUL&#10;+71W+vdTvpjcX2pXlzf3s+yOMz3d5Mbi4l8uIKq7nYnCqAM4AxVKtLSNNuNZ1XS9HtDGLvVtQstN&#10;tjO/lwi4vrlbWAyyc4Tcw3HHAr9Y0SKBEihjSGKJFjiiijSKKGJF2pHHFEAqqoGFCjAAp9FLl92c&#10;ndnruO7PT73XPv170lFFeYfGe6Fn8MPF8rNIoewt7YGPhib7UYbFR1HykyAN/s54PSvzWoorpdE0&#10;PxL431aPTdHtbzWtVNpHgNOv7mx022S1h8+7vHWOGGKNI4Yt8iqPkiTkotfV2j+CvAHwM0628S+O&#10;rqHXvEV20I02GKxjujb3VqI7q5Hh2xuiA0kMm0nUJmi2jygBA0hWT58+IHxT8RfEO7jTU5P7P0K3&#10;uHktNEsHZreNWchbi7kkINzcqhCiRwqj5jHHEHcH1Pwt8Xfhb8P9Jjj8J+DdfutamR11G/1mTSYb&#10;2YSxCR7f+2rdpnMKyxxKsSWsSYHm7BICHi1L9qLxPLcB9I8N6BY2u1MwalJqWq3BlBy7/arWWyXa&#10;RgBfJyOfmPbhrj4/fFSaaSWPxFDao7s629vouhtDCCchI2uraSQgdBvkY+pNdHo/7SvjyxW2i1S1&#10;0PXI4py91cT2k1lqN1Az5eFJ9PkS3jYLkRv9kbHVg/Q+2eE/2jfB2uzRWevWlx4UvJn2Ry3Mq6ho&#10;7M8yRQxyanEsbxltzMzT26woqktKOM+/29xBdW8N3azQ3NtdQxXNtcwSJLBcW9xGJbeeCaIkPG6s&#10;rI6kgg5BqWiiiiiiiiiiiiiiiiuc8V+K9G8F6Lc69rtyILO3+SKJAr3V/eMpa3sLGEkF5ZMNgZ2h&#10;QXcpGrsv5r+JvEmv/EDxJJqeoeff6nqU8Vpp+n2kcsqwRyTFLLSdKtEDNtDPtRFBZ3JZt0jsx+0v&#10;g38IIfAtqmua8kNx4uvISNoKzQ6BaTL81jaupKvcMOLmdcjB8qIlN7ze80UUUUV83ftPTQr4H0WA&#10;zRiebxVazxwGRPOlig0m8WeVIidzIjSRB2AwpdQeWFdz8FvBTeCvBFlFeRmPWdZYa1qyyKVltZLq&#10;JRZ6cyyxRSxmCARrLFIG2TmYqxUivI/2pdJle18I65HbJ9nt59T0m9vPMjDiW7jivdMtjEzbyMQ3&#10;bBkQgHIYgsgPx3Vqzs7rUbu0sLKCS5vb65gs7O2iXdLcXVzKIbeCNe7O7KoHcmvRPjD4esfC/wAQ&#10;td0vS7FtP0of2fd6fb/vTF5V1psU1w1s8uWMYuDMi8nG0rnKmvMa9t/Z80ufUPibpVxEsLRaNY6t&#10;ql2JsZ8hrFtKiMKsrAuJ7qIjOMAFgcqK+9fEGh2PiTRNU0HU4xJZarZTWc2I4ZJIvOj/AHV1b/aV&#10;dFlhfbLDIyHY6o4GRXyb+z9Yaj4X+JHjLwlqdvFHeWmj3P2iXypld5dM1S3ht5LJ51RjbXEdwZlY&#10;xjenluMKcH7IooooorF8R+H9N8U6JqOgavG0thqVu0MojcLNEyuJYJ4GZSFlikVZIyVYBgCVYcH8&#10;3viD8P8AWfh5rb6XqaGeyuPMm0fVo42S21OzVgN6gkhJo9yrPAWJRiCC8bxyP9X/AAI+Kx8T2P8A&#10;wi3iXUll8TWCMdLuLnctzrumRQ7nEk7Eia6twrGUkq8kWJCJGSeQfRlFFFFFFFFFFFFFFFFFcN4v&#10;+JPg7wQpTX9Yihvvs8s8GlWiPeapcBY2kjRbeBT5XmldkUlw0UZfq4ALD5y1/wDajv2kePwv4Zs4&#10;Io7l/LvNfuJruS5swD5e/TtOaAQyH5WIF1KByMk/MPN7/wDaC+KF3dS3FvrVnpcTnK2Nho2lyWsI&#10;/uxPqcVzMR/vzN9a2LH9pX4iWltHBcQeHNUlQsWvr/TbqO6l3DhZF025t4eO2yFT7132nftPadeJ&#10;HY+KfBbtY3Fo1vqs2n3tvqEdyJIPLuEj0bUookMUrZBikuzhTglyOfBvGGueDV1221n4YweKfDMi&#10;tJPN9ruobb7JO0aRJ/Y32GWWaEEea0m+6bO/agjRdre7eF/jD4R+IGmReEPi7p9gpH2H7PrMhngs&#10;L+9jlECz3D2e19OnIYNJcRSJCUMwYwR4jbzz4l/ArXfBYl1XRDdeIfDircz3EyWyjUtFhhdpNuo2&#10;8LN5kaQ4Z7uNVXKuZI4V27/DZLmedLaKaaWWOzga3tUlkZktrdriS7aCBWJ2oZZZZCq4BZmOMkk1&#10;6K+hf2ab+1s/iFd29xJsl1TwzqVhYphv311He2uqNGNoPIhtpnycDCkegr7zooooo6ZPTGT/AFr8&#10;h6KK0In1PUhYaRAb6+23EiaZpkRnusXeoOiSJYWSZ/eTMkYIjXLEL1IFfVHg/wCCvh7wbYr4v+Lm&#10;oafbfY54rm10OS8tpNMzBaSXTWmqAoxvrgspMdjaFlfy9p+0LKY14b4kfHLUPEtvJ4d8JQy+HfCD&#10;WEenyW/kWtvqN/b4UvbSG1aRLa3UL5KwW8nzx7xI7JJ5SSfDTx78KvAloupz+GvEuoeMo4JkTUZP&#10;7NurSJ5rWNHjsS88ItlZw6eaLaSdUZh5jq5iHUar+1LrE0Ma6J4S0ywnWXMsuqajdavC8O04SOC0&#10;jsmRt3O4yMO23vXC6p+0N8Tb+4E1rqOmaKioq/ZdM0izlgZgPmkLayLuTce+JAPQVPpX7RnxI08T&#10;C7n0bXTKYyj6rpKQm2253CEaG9mDuzhvMD9Bt2859e8NftO6JdtBb+KdDvdHkb7FC+oaXKup2TSM&#10;Cl9eT2sixTwRIwDpHF9pk2kr8xUF/ozRNf0XxJYR6poOp2mrWMhQfaLOZZBFI0CXH2e5i4eGZUdC&#10;8MqrImRuVela1FFFFFFFFFFFFFFFFRXNxBaQTXd3PDa2tvDJcXN1cypDb29vAhlmmnnlIVERQWZ2&#10;IAAJPFfnX8Wvijf/ABC1iS2t5Wg8K6Xcyro1inmRrdsmYRrN+rhS00i58tWXEKMY1G5pXk9c+APw&#10;nz5HjzxPp6lcQz+FLK6VtxO7cNemtWXH9w2JcnOTOEwIJD9e0UUUUVw3xNvbaw+HnjWe8mWCJ/DW&#10;r2SyMrkG61KzbTbGH92CcyTSxxgkYBbJIAJHh37M/gq4s7PUPHN4PLGrQSaRoqrIrCSwhvN2o3Us&#10;aE43XNukcYbDDy3ONroT6N8e9FXV/hnrTi2murnRprDWbNYC+YXt7kW17cuiD5kjs5rlmB4AG/8A&#10;hzX510V6n448I/8ACP8Ag/4XavKsEV3r+gaq9zFbwwgSRrqzaxpt9cXURzLNJa6jDE4cZjWJU3EA&#10;Kvlla+gaU2u67o2iJMLZtZ1XTtKW4dDIsDajdpaLM0YILBC+7APIFfrEPTJPfsDn+vrXxBF4bn+F&#10;vx70B/7NmbQdZ16eDw9LGv2e1a28RwNpLW1vLmXLadJeBJI2IdlRHIRZkNfb1FFFFFRTwQXMEtrd&#10;RQ3NtcwyW9xb3EaywTwSqUlhmicFWVlJVlYEMCQR1FfBXxk+Dtz4LuZ/EOgwzXPhG7mBkRQ0kvh2&#10;4nl2paXRGSbVmIW3nbkErFKfMMbzbXwF+KyeHbkeDvEV3P8A2LqNxGmiXUjK9touoXEreZby7huS&#10;3uncNv37IpRvZAsssqfcFFFFFFFFFFFFFFFFFFc74l8XeGvCFot94j1i00uB/wDUJKzy3VyRIkb/&#10;AGKxgDzTbC6lxFG20EMxC5I+cfEn7UFlEZYPCfh2a7PkkRajrky2kKXImKE/2XZF3lhKBWVjcwvl&#10;iCo25byrVP2ifiZqEkT2l9pehiOMpJFpek200dwxcsJZjrX2xgwHyjYyjHUE80/Sv2i/iVp/nC7u&#10;tH1zzQoT+1dKihNuR1aE6I1nnPfzN1dzpP7Uuoxwqmu+E7K7nM5MlzpOoz6dEtsQoVUsbyO6ZpF+&#10;cljcqG4GFxk+f/E7xX8KPFv2jVvDXh/xJpPia7uJbi6upV06z0y8klkiDz3tjFc3QMhRJG3W4gLS&#10;O0kplNdX8O/j9c2cJ8OfEVJPEOiX5Wyk1i5CXV5ZafcW7Wl3DqloY2OoQP8AKZC5M20y5+0bkjFv&#10;x18DNP1HTj4w+FNzDqeiy2S3Q0K3uJ7+aUQN5Nw+h3UjSPM4wTJaTt5gdXRGZ2SBfmif7fYG80m6&#10;F5ZmO8Uahpk4mtymoaf5tsovLOQKRNB5s0Y3ruTe68ZYGjRXXeACq+O/BbMyoq+LfDhZ3ZURVGsw&#10;kszvgADqSa/Uqiiiiiivn39pHWzp3gGPS4pbYS+INZsrSeGQqbl7CxDapLPaoW3AJPFarI4UhQ4U&#10;n51r4Jor2j4YfBrXPH0lrql4H0rwiLp0udSLIt5qCW7AXFto0DhtzFv3f2iRPKQh/wDWPE0J+0LN&#10;Ph98JtDt9ON7pPh2yWGecNfXMCanrElsvmXV0ynE95Ph14jRioZIkRU2IPCPFHiX9m3VNQuda1G2&#10;1XxLqepPdXF3PbS+Mo5BJFFvih2ajcWsaK4Aht44h5cYCqRFGoI4+PxF+zTIwVvAniuBSH/eS3mo&#10;Mg2oWA/day7ZJ4GFIyRkgZI0bjQP2Z9ZvoRY+Ldb0L7X5EMdjD/acVhbzS/L++vtfsLjYAT+8d7r&#10;yx13BRmsq5/Z7n1CykvfAvjnw14yS3+1C7jikhtCs0UKy21paz2U17E0suWGJ5IFX5CWIYlPF/En&#10;hHxN4QultPEmjXmlSylhA86K9nd+XHHLL9iv4C8E+wSx+Z5MjbCQrbW4rmqK9E8AfErxJ8Pb+OXT&#10;bh7rSJLgS6noE8xGn36sqxzOmQ3kTlVTZcRjIKqHEkYMbfoj4T8V6P410S11/QbgzWdwTFLFIAl1&#10;Y3kah57C+iVjsmj3KSAcMCrqzIyM3R0UUUUUUUUUUUUUUV+efxu+IkvjTxNPp1jdB/DXh+4ntNOS&#10;GSCS3v7yNvJvNZ823LrKJSu22cOV8kBlCNJID7F+z78LVsre1+IWtJMt/dRT/wDCO2EkbwraWM6G&#10;BtXn34ZnuELrAAAghPmAuZE8r6qoorwX4l/HfSPBV3c6FpFj/bviGFCk+6YQaTpk8kLmJbuWPdJN&#10;JG/lNJbR7MqxUzxuCteH/wDDT3j3GP7H8Hg5B3fYNb3Y9OdQxj8M+9d14X/afspmgtvGGgPZkoyT&#10;arocpubYzvdgRs+kXREkUKQkmR1uZnLL8sZ34T6Z0TXdF8SafHqehanZ6rYTCMfaLOZZRFK8CXH2&#10;e6jHzwzKkil4ZVWRMgOingc9e+B7bWfGFn4r165TUotDtUi8LaM1s0dlo93IwlvtYuWeRxcXbMsf&#10;ksFjSIIrbWlVJV7ivMfjHoUWv/DjxPA4hE2nWD67aTywLO9vLov/ABMJTblsGN5YUlt96kYEjdQx&#10;U/mrXrnwP8Ot4i+I+hBoWktNDeTxFesk0UTQppWHsJdshBkX7a1qjogLFWJIChmX0P8AaCj07xPp&#10;vgz4maDJPd6Xq1tcaDPcytFBHC9tPLdafb/YZQJvO3/2gk7gvGDEgBXKtL8wV9q/sweHEt9E17xT&#10;NGv2jU7+PSLIy2KpLHY6bGLi5ltdQY7jHcTTBJEQBQ1sCS7ACP6jrjPEng6DWdU0TxPYzR6X4q8O&#10;yn+zdWa1S6SfT5g8WoaLqUD7fMt54pZlVkZZIXcywspLq/Z14b4z+P3grwuXtdLm/wCEs1RcZh0i&#10;eIaXCSkUy/aNbw8TB0kO37Ks5VkaOURtivELr9qDxk11O9joPhe3sy7G3t7yLVb64jjP3Unu4Lq3&#10;WQj+8sKA/wB2tnw5+1DqCXRTxb4esp7OR49lz4dae1ubSMLIZt1lqU0y3G5vL2jz4doDE7yQB9ca&#10;Pq2m69plnrOj3kN/p2oQie0u4MlJYycMGVgGV1YMkkbqHRwyuA6kDQorjvHngnTfHvhy58P6hI9s&#10;zutzp9/EizTadqMKlbe7WJ8CRSGaORCwLRsyhkYq4/N+eLX/AAD4pkiEkul+IPDepfJMiMAs8DZj&#10;niS4QCSCZCGXehWWJxlSjEH9IfAnjCy8deGNO8Q2arE1yjw6hZCWOaTT9StzsurSQxMSBnEsW8Kz&#10;ROkhVd4A7Ciiiiiiiiiiiiiiivkz4tfH027aj4W8Du63cUps7/xOrIUh8vcl5baLGVOXLYT7YWAX&#10;DmEEtHOvyFc3NxeXFxd3dxNdXd1NLc3V1cyyT3FzcTyGSaeeaQlnd2JZ3Ykkkkkk1Xor2nw38BPi&#10;N4jiS4fTbfw/bSoWhk8QzSWVxKUnMDRHToI5rqNsgsvnwoGXDKSrKT1p+GPwY8PwyyeKPiwuqGS4&#10;WC2XwwLEzQGNGaZbyysRq0vPy4ciJVIZSWYjE9xefsxaRbW9vHpXiDxRLFGpkvYJdet7i4Z5Gys6&#10;XNzp0IZBjPlQouMY3HNR2Oufsy3dwkE/g7xJpkT7t15fXWsvbxYGRuXTdVuJuenyxGvePBXxA+De&#10;m2h0Dwv4otNPsbUS3aW+t32u2lvEryJG8VleeLSqKCxD/ZopO7uE/wBY1cl8TvgDpniBbnXfBSWu&#10;j6yluhbRIIre10XVXgUIPsyxbEtJ3QEbgPKkcKXEbPLMfi3VdJ1LQdQutK1ixudO1KzdY7m0uozF&#10;LEWUSxkg9VdSrxupKspDKSpBObXonwn1V9G+I/g68jijlMmtW+lssrMirFritosswKnrGlw0i54L&#10;AA8V+mlFFFFcd8QdZ/4R7wP4p1cXj6fNbaHfrY3iCVpIdTuoDZ6QYjCrEM1zJEqMRtBIZiFBI/Li&#10;iu38D/D/AMReP9Rew0K3jWKCMyX2p3rSw6ZYLtPlrcXEaOd8hGI4kVmPLYCI7p90+EfAvgX4Q6Z9&#10;snvrC1v7mGKx1HxPrl5b2DXkhJnNrbfanEdvE7ruEEbbmCp5jStGGrhfG/jX9n/xRcLN4m1GfX7r&#10;SEmtLS3tD4wit1DSlrhrJbEw2bM7Bd04bLqsY3siIB5QfEn7NWSP+EA8XHnG4Xt3g+4zref0q/dW&#10;/wCzDrVvEYr/AF7wlLDKyMloniC4uLtBGCJJTew6nEEJJxsKNkHI24JjuPgV4V16WcfD74m6Hqlx&#10;JbwXNhomoXFlcXogIj+0NfXmlSGVdu4t/wAg4FTtjcAgvXkniv4Y+NvBhuZNZ0O5On2ztnWrFWvd&#10;HaH7ULSC5e9hH7lZnKeUlyIpDuUFAxxXAUVv+HPE2u+EtSTV/DupT6bfJG8LSRiOSOeGX79vc206&#10;vFKhIDBZEYBgrjDKpH6BfCr4qab8RtMaN1h0/wATadCr6tpSudjxbli/tTTPMJZrdnYBlLFoXYJI&#10;WBjkl9Xooooooooooooooor5H/aS+IG1bfwBpk4JlWK/8TkKjYQOlxpGmiTflWyv2mZGiBx9nKuQ&#10;0i15v8Dvhj/wm2sNrmqADw54evLWSe3ltjMut6gv+kR6WrTIYTCgCveqxLbHRAn73zI/0AA+nT3G&#10;MHjjp0oorzL4k/FTQ/hvawLdRvqes36s9hottMkUjwISrXt7cMGEEBYGNXKMzMCERgkhj+aZ/wBp&#10;/wAaNcTva6H4VhtnkkNtBc2+r3M8MRYmJZbmG8hWR1GAziJATyEUcVs6B+1FqaTbPFPhuwubaSaE&#10;faNAlnsZ7W35Fw32PUHnW4foUX7RCOCC2Dlfpbwh8QvCfjiBZfD+rwT3Kw+bcaVcH7NrFoAkbTie&#10;xkO4ohlSMzxF4d/ypI1O8Z+DovG1tpuk6lqE9voEWoR3+sabaefDPrq2qlrPTp76GVBHbCQiSaPy&#10;md2WNkkheMM3WW9tb2dvBa2kENta2sMdvbW1vEsMEFvBH5UMEEUYCoiKoVEUAADgACo7+xtdUsL3&#10;TL+EXNjqNnc2F5b75IxcWl5C1vcwmSBldQ0bEbkdWB5Ug1+Uus6XPoer6rot1JDLc6RqV9pdzLbt&#10;I0Ek9hdNaTPAZVRihZCVLIGxjIHSk0XS59c1jStEtXhiutX1Kx0y3luDItvHPf3S2sTztCrsEDOC&#10;xVCQM4Br7V+Mmm22u/D3xHoujWxth8MNa0IxadaL9rkm0yLw9bvvMIIkgggttQkYyOHGLZznltnw&#10;vX0J+zh4dl1Xx1LrhWUWvhnT7i481Cnlfb9UifTLO2nDDdteJ7mRdoGDEMkDg/elcf428CaB4/0p&#10;NJ16O4VILmO7tL2wljt9Qspl+SQ288qSptkTKSJJG6nIbaHVGXptPgubfT7C3vb3+0b2CztIL3UP&#10;s8dp9vvYoFjurz7LCSsQkkDOI0yFzjJxXCeNPit4L8CHyNY1B7rUd4U6LpAgvtViQpHJvubdpESA&#10;bJUkT7TLH5iEmIPtOPmzVP2o/Ess8baL4a0KwtREolh1WbUNYnkuBIxaRLm0exCxldihDEWBBbed&#10;21YrH9qHxbHeRyar4e8OXliBJ59pp/8Aamm3TkxHyjFe3VxdqmH2MwaBtwBUbSQw+rfBXjrw/wCP&#10;tLfVfD8s5jguGtryyvYVtr+xnVQ6JcwxtImHQhkeOR0PKhtyOq9hRVDVtI03XdMvNI1e0hvtOv4H&#10;t7u1mDlJI25GGQhldTho5FIdXAdWDKDX5vfFD4fXnw88Sz6btvJtEui1xoOqXMUYF9ahUaaB5Yfk&#10;aa2dxFOMKT8svlokqA/YHwJ+IL+MfC50/Vr5rrxJoDfZrx7mV5b3UNNc50/VJHaNQx5NvKd8jloh&#10;LM26Zc+4UUUUUUUUUUUUUUUV4f8AFj4z2fw/2aRpEVrq3iqRY5pLW5MrafpVq+JI31P7O6O0kq8x&#10;QI6ttPmOVUxiX4O1rXdY8R6hNquuajc6nfzli9xdyF9qtIZPJgjGEiiUs2yKJVRQcIoHFZFFemeE&#10;vhF478ZeVNp2kPY6bKiyLrGsF9O04xSwvLDLAXVpp0fbtD20UgBZdxVTur0xfgt4G8NGRviD8T9L&#10;tLqztBLqeg6M1oupwSXCBrQ2rXLS3MqlXjk2jTQzIcjaPmqSKP8AZj0OxkLz+IPGM8lwCqyrr1rf&#10;wReXgiMwppdsY88neWfJ446U4/Ef7NLOit4C8WxBmVWlkvL0ogJwXcRa0zYHU7VJ9BXsXgPxr8Cd&#10;Clit/C2szeH5NSUmXT9Uv/FkWmRTzIjyvef2xI+nRTKIkQ3HmZIGxZCGw3R+N/hf4N+Kunxavp95&#10;YWmpTur23izRUt9SivobeT7HPDeC1kSO8VRGYlbzg8booDhQ8b/Cvi3wX4i8E6i+m+INOltSZZ47&#10;S/VJG03VEtwjPPpl6yhZVCyRsyjDpvCyKj5UcpRX6yaHqseu6Lo+twxPbxaxpWn6pFA7K7wJqFot&#10;2sLyR7QWUOFJA6itSiiiiivhr9pnxCuoeLtL0CGaKSHw9pXmXCLHKs0Gp6063M8MsjgKw+zR2cib&#10;MgbiC27Kr82V9Z/C74EG1MHi74jJaWenWdr/AGpD4fv2WIReQXme48VrdqkcMMMaCZ7ZmYMDtufL&#10;VJIZMv4j/tC32oebongAy6NpcTT20muBFjv9RtTD9nRdOt5EzZR8s6SD9/xGwMDK6t80XFxPeXE9&#10;1dzzXV1cyyT3FzcSyT3E80rb5Jp5pSWZ2JJZmYkkkkk1Xooqza3VzY3EF7ZXE9pd2s0dxa3VtLJb&#10;3NtcQsJIZ4J4iGR1YBlZSCCMg16zofxs8X2NvHpPiM2fjjw43lpeaN4nt4b97mEX4v2P9pTI0zyh&#10;h+5e6M6x/KVj+RAvH+J4vBs0cOq+E7u/szd3MqXvhTVbeSS50T/Ro59+n63GWjvLPzXmgiabyrgB&#10;FMkb7t442ivZfgX4un8L+PdMtCZ30zxPNBoN9aw75N1zeTCLSLtYRJGheK4ZEMjhykLzhFLMBX6J&#10;0UUUUUUUUUUUUUV5J8avGbeDfA189pM8Wsa239iaU8TFZbaS6jY3uoK8csUiGGBZDFNHkpOYcgqS&#10;a+O/g98Pv+E+8Vx217E7eH9IiXUdckBuYlmi3hLTS0uoFISS5fPytJGxhSdo2DoBX6PqqIqxoqxo&#10;iqiIoAVEACqqqOAAOgGOwAxRRWR4g1X+wfD+u635H2n+x9H1PVvsxl8k3H2Cye7EHm7W2b9m3dtb&#10;GfumvymuLi4vJ57u6nlubq6mluLm4nkaWae4nkMs080j5LOzFmZiSSSSTk1d0X+xzq1guvi+/sV7&#10;mOPUm0yaGG+itnOx7i2e4imQtGT5nlmP5wCgZC29fo/x3+zbf6Ta3WqeDL+51yC3TzW0S9iT+2jD&#10;HGomNlc2yrHcyE+Y4i8mJto2J5shUN4H4V8W694J1eDV9CvHtrmGRftNs5kNlfwqx32Wo2qsokjb&#10;JGMhkPzxsjqrj9GPAPxA0P4haMuqaU/kXcAii1fR5pd95pN3IpxHI4VRLE4Vjb3CqBIoOQkiSRR9&#10;xSg9CCcjBBzggjGBxz69K/J7xBpR0LXta0Vp1uW0fV9S0o3AUqs7afePaGZUbkBimQDX1L8ONOuP&#10;ht8HfF3xCnFzb6vr2no+lbIY5Gsrdpf7K8OXb295GgHmXdz9pkO+RHg8llBJKmH4WWUHxK+D3iPw&#10;BcPB/aWgXr3GiPJAsYsJb7fqWkTtdGOUjzLpb2G4eNfMEDsgwGFfKFzbXNncXFneW81rd2k8ttdW&#10;1xG8Nxb3MEhingmhkAZXRgVZWAIIIIyK/S74UaXDo/w38G2tvI8iS6HaaqzSBQ/na4DrVxGNn8KP&#10;cMiEc7QM816FTZZEhjkmnkjighieWWWVljiijRd7vJI5AUKBlmOMYJyAK+Dfi38bdR8WXU+ieF7u&#10;703wpD9otpZ4Hns7vxGJY2tp5LwLtdLN0ZljtGxvUl5wWKxw8T8OvhX4i+I0872Bh07R7KSGO+1q&#10;9SYwKzyIJbWwjiUm4uViYy+VuRAABJJGZI93S/GD4a+G/hvaeG7TTtQ1XU9a1RLiXUJru5sEtIYr&#10;GGKKSWHTILfzUW5mkYw7rpwixMh80nevhlfaf7LutXl1ovijQZmR7PSL3Tr+yZnmMyNrMU6XVsAz&#10;lVhU2okRY4xiSSRmJLLj6loor5n/AGjPh+uraMnjXTbeSTVdDiSDVVhEjG40LezGdoEU5a1kfezg&#10;DETSNIxWNAvm37NXi6403xPdeD5nlk0/xFBPdWcY86RbXWNMtWupJo0MgjjWa1jlWdhEXcxwDIVK&#10;+4aKKKKKKKKKKKKKK8Y+OnjO58H+CZF025+y6zrt0NIspYbhIb20t2iafUb+2Q/vDsjUQ+ZHtMTz&#10;RuGVggP53UVPbxJPPBDLcQ2ccs0UT3dwJ2t7WN3CvcTpapLKUQEswiidyAQqs2AfY7Tx94Y8AQ3N&#10;r8O9HXVNdZtjeP8AxNbQPdxn7HNY3EnhrRQv+hxOZPOiM0rsysY7mKQBNnn/AIi8aeK/Fjs3iHX9&#10;S1ONpYZxaS3Bj02KaGD7PHNb6XbhLaJghYFoolJ3MSSWYnlaKKK7/wAGfErxd4EnV9E1N2sAX83R&#10;r5pbrR5zLzIzWW9fLckA+ZCUkOMbipYH6sguvh7+0Pot3ay2n9ieL9Ps0McjrFJq+mKHDJc2lxHs&#10;F9YCWRo5Y324L5KQSSQyH5D8YeB/EXgXUf7O8Q2JtzKZzY3sTedp+pQwSeW09jcqPmHKMY3CyIGX&#10;zEQsBXIV+q/hPXU8TeGdB8QI1sW1bSrK8nS0mE1vBeSQD7dZo4JOYJg8LAncChVsMMV0NFFFfN/7&#10;THiA6f4Q0zQIZpI5/EOqh54xFG8c+l6OgubiOSRwWjYXUlk67cFtpBO3IPwvXufwo+C1/wCP86xq&#10;00+j+F4pfKjuI41+3axKj7Z4dM84FFjjwVkuWVlD/u0SRhL5XrXjr406B4E0+DwX8MLfTLg2Nj9n&#10;TU7SVbrR9HMp8xVs8b1vbk7nmlleQqJWBkM8hmRfkzXfEOt+JtQk1TX9TvNVvpA48+7l3iGF53uf&#10;s1pCMRwwq8jskEKrGmSFVRxWLRRRXp3hT4v+PvCEkQsdcn1CxhjhhXSdcebU7BYbe3aC1hthK4lt&#10;0jDAqtrNEDtQNuVQtUfE2qeD/Ett/a2maSng/wAQwoP7Q0a0Dz+GtZyY1a70YqN9jcb3lY2bqYPJ&#10;QbJhMNk3n9FbXh/XdR8M61puv6VIIr7S7qO5g3mTy5Qvyy21wImRmilQtFKquNyMy5Ga/U/StRtt&#10;a0vTtXtPMNnq2n2epWpddj/Z763W6h8xOcHaw3DPHIzxV+iiiiiiiiiiiiisXxHrtr4a0HV9evTH&#10;9n0nT7q8Mck8VsLmSOMtBaRSznb5s8myGJf4pGVVBZsV+ZOnWGt+PvFcVpCy3eu+JdUmmmnlURxG&#10;4u5Gu769uFtkISKMb5pBHH8qg7V4Ar9OPDugad4Y0TTdA0pHjsNMtUtYPM8ozSEZaW4uGiVFaWaQ&#10;tLKyoAXYkKM1sUUV+Z/xa1u/1z4ieK5b9939n6xfaHZwo8zQ29jo1y2n28cKSO+0v5ZmlCEKZXdw&#10;o3Yrzevq2P8AZ70fxT4S0PxF4I165trrVNNt76Wx1+eHULJZrhIvOsRqWmWtu8b2rieORzayeYwA&#10;CxgEn5ylj8R+Cdflhc6j4d8RaPPLEzQTSWl7aySRGNjDcW7DMcsT8OjFJI3yCyNz9vfBz4wReOrd&#10;dB154rbxZZ27OXVVht9ftYR891bImFS4Uc3ECjBGZYhs3xw+9UV+ev7QelTad8TNUuZBCsWtafpO&#10;qWiwkAiBbJdKlMyKoAcz2szH1BDE5Y1137N3hRbjWNT8dX5MFh4agmtLKeRjFA2oXloyX0zTbgu2&#10;3tHYSK6kYmRsjbWl8GPG0HiH4j+OrHVo45rH4iRX11Fa6mk1/PKNPklktNELndEYF06a5R0kTbti&#10;REKj5H+evGfhe88GeJNV8OXpMj6fcstvclFjF7Yy/vbG+RFZwPMiKsV3tsYlCdykD64/Zg0uC38I&#10;67q4hkS81LXzZSTOZBHNY6XYRyWflIcL8stzcgsOp4P3OPpeivlv41/Gs6Obvwd4Ou8auN9tret2&#10;znOkHOyXTdNlTj7XjKyyqf8AR+UQi4BMHyp4a8M+IfHmvJpekxyX+pXsj3N5d3Mkhhto2kzdanqt&#10;424qgZsu53MzEKgeR0VvbPGvwW8N/DzwJPruva3qepeIpri3sdNttP8AIsNJbULyLeLd/Ot7mWRY&#10;FS4naRpIRKqBAInYE/NVe+/s569PpnxCi0hPOe08SaffWU8S3LRQx3Gn2z6ta3skABWRkWGWFM4K&#10;iZiDjKt990UV5p8VvAlv488I6hZpawya9YQzXvh25KqbiG/j2ySWUMjSRKqXix/ZpPNcxqSspVmi&#10;Qj4V+F3i9/BPjXSNXadbfT5pk03XGeKSRBo97Mi3srRwI8hMGFuFWNdxaNRgglT+mtFFFFFFFFFF&#10;FFFFYXinxBbeFfDms+IrtY3h0mwuLtYXnFqt3Oi7LSxWdlfY88pSFGKH5mHyseK/LLUdRu9X1C/1&#10;TUJvtF/qV5c397P5cUImuruYzzyCKEKiAuxIVFCjoABxVGivUfDuveCvBltbah/YkXjjxXJDLcRy&#10;ak01r4X8OzyW+2xiXT5oxJqM8bMxumkEUasqi2diouDR8T/FLx14skuP7U8QXsNlcC4iOkabI+na&#10;UtrcSFzZPaWxHnxqDsVrppXK4DO3Jrzyiiiuk8N+LfEnhC7a98OaxeaVNJt85IXV7W62RPHH9tsb&#10;gPBOEEj+WJY22lty4bmvrPwp8UvBvxcsIvBvxH0qwt9Wu70GzRPtVvpF7cI26x/s2+MxuLW7ILw7&#10;DL+8HyLKxm8geCfFP4Uap8PNQe4hE2oeFruYrperEIZIWfLLpuqiIKFuEAOHCiOYDegUh4o/I6/Q&#10;f9nrXTrPw5tLOXf5/h7UL7RneW5M8k8OV1K0kCEKY0SO4FsiEsAIuDghV9xooooqG5uLe0tp7u7n&#10;itrW1gluLm5uJEigt7e3QzTzzTSEBURQWZmICgdQK/K3xTr8/ijxHrfiC585X1bUbq8SGe4a7ktL&#10;aSU/Y7EXLKu5beLZBHhFG1QAqgAD6e+Efwx0bwrokPxT8ez2kMdvZxazo9rcNvt9KtZAsljq92FB&#10;828mLR/YreMMUZkwGumRIPG/in8VdS+IupCOMTad4YsZWOl6SXXfI4yn9pap5ZKvcOM7VBKwqSiF&#10;iZJZfLba2uby4t7Ozt5rq6uZo7e3traN57i4nlYRxwwwxgszMThVUEnoAa+n/Bn7M+q3my78b6h/&#10;Y9uwf/iT6RLbXeqscSRgT6gRLaw7WEUiiMXHmIWU+U3I9/0X4L/DXQvLeHwvZahcrZpaTXGtPNrI&#10;ucKnmXMlnqDPbJM7JvZ4YI8bmCBFJWuj/wCFfeAv+hI8If8AhNaN/wDGaZL8OvAEsckbeCPCgWWK&#10;SJjFoGlQuqyKUJjliiV0bB4dCGU8gggVwupfs+fDG+tmgtdJv9GkLo/2zTdY1GW5CoCWiC6tJdQb&#10;XzzmLdwMMOa8x139ltT9rm8M+KiMLB9h07XrIHLAItz9q1nTyMA/vJE2WBx8kZzzJXjPiD4J/Ejw&#10;+7b/AA7c6zb+elvDd+HidYW4Z4jIHjsrYfa1QYKl5rZAGAH8S7vJ6KK/WHw9qv8AbugaHrZg+zf2&#10;1pGmasbbzDMLf+0LJLwwebtXfs37S2wbsdB0rXooooooorh/GujeM9StRN4L8XHw9qMSKgs7rTtJ&#10;vtIvApd3M0tzaz3MMrF1XzEd02oB5O5mcfGOr/F/41eHtUvdH1nX59P1OwlMF1aXGh+G96PtDIyu&#10;loVZHVlkilRijoVdGZSpO1o/7THjiyWzh1aw0HW4YGIu7hre40/VL1C5f/j4tJPs0bAEKClnjAGV&#10;JyT9A+Dvj14H8VSxWNzNN4a1OSOAC31loEsZ7l0LTQWWqxsY2CMNqm4WFpCy7ULEqvtdFfDf7TWu&#10;rfeLtI0GKaGWHQNI86ZEV/Pt9S1iQTXEM7scH/R4rSRQBxuPJzhfcP2efDiaN8PrfUXjVb7xLe3W&#10;qTNJZLb3KWkMh0/TrVrjJeaErE11CWwB57bV5Lv7pRRWF4o0y51rwz4j0a0eKO61fQdZ0u2edmSF&#10;J7/TpLSIzPGHITLjeQrHHIBPFflXPBPaTz2l3BNbXVtNJb3NtcRvDPBPC5jlgnikAZHRgVZWGQcg&#10;gEV1ngHwjd+NvFOlaFbw3ElrLcwzavPbYRrHR4pV/tC7Mzq6IwQ7Yi6kGRkXBLAH9Ra+Sf2gPhVF&#10;5U/j7w3YuJxI8viqys41MTRMpd/EKwAhgysMXmwEMGEzBds8jeM/BTxbP4V8e6QvmyDTdeuIdC1K&#10;AOBG4v5RDY3Th2VR5E7I5k+8I/MC/fIP6OUV8cn4OS+JvjR4ra8ilfwhY6xFq+q3h8y0jv7vWLGH&#10;XjoNrJGxdmL3OJ3jYFIgWLRu8QNX9pPxdby3ek+AdOSKO30QQanqcccQSOG7lszFpVlCNq7RFbSN&#10;IQhKkSoBgoQPLvg140i8FeN7G7vGjTS9WjOiarNKdq2lreTxvFfb2dVUQTRxvI7A4i8wKu4gj2D4&#10;/fCmczT+O/DNjE0BhMvimwsonE6zq7SSeIliDMrKyEC78tV27fPYPvnkj+urW1tLC1trGwiW3srK&#10;3htbOFC2yG1toxDbxoXJYhI1CjcT05qevnv9ozxhPoPhC20GyeSK78Wzz2s0y+cnl6PYBJdTijlg&#10;kTa8zSwQOrK6vE0yEAkEfI3w68EXvj/xNa6HalYrZEF/rF0ZooWs9HguI4buaBXB3ykyJHCgVsuy&#10;lsRh3X9LNJ0jTNA02z0fRrOHT9MsIhFZ2cG4RxJuLsS8hZndmJd5HZndizOSxJr5w/aS8E6nrFhp&#10;XirSLH7Wug22oQ675Jle8i0tmjuba8W3AIMFuy3DTuMMgkDkGNXaP4nr7J/Zc0S7gs/FOv3FpLHa&#10;X0ml2GmXjyMsdz9jNxJqix2275grPAPOZCMhkQ5Eqj6vooqvd2lvfWtzY3kMdxZ3lvPa3VtMoeKe&#10;3uIjFPFKjAgq6kgjGMGvy7uBN4E8cTraSRX9x4P8VSC2luoHhhvpvD+rkQvcW8MpZElMQLok2QDg&#10;P/FX6lRyRzJHNC8c0UsayRyxOkkUsUih45I5YyVZWBypViCDxTqiuLiC1t57q6mhtba1iluLm6uJ&#10;Ehgt7aBTNPPcTykKiIgLO7EADkkCvCvE/wC0R4E0KW4tNMN74mvYVnRW0xI4tK+0wt5YhfVLkruR&#10;iMie2imQryC3FeQ6n+1F4llmjbRvDWhWEAjxLHqk2oatK8u4nzI5rV7IKuMAKYyf9o9K3/Bfxg+M&#10;Pj3UZdP8PeHfBsgtkjlv7+6tNZt9P0+KV/Kje6uPtzEljnZFGryMqsyoVRyPrO3W4SFVupoLm4Bb&#10;fLb272cLjcSmy3llnZcLgEeaR1PAOBNRRRRRRRXxP+1Fqc8vibw3ozJGLax0KbVIZPn8559W1B7S&#10;4VmLbSiixjKYUHJfJPGPl+iug0Dwt4j8UXH2bw/omo6tIs1vbyvaWsj21rJduUtzf3hAht0Yq37y&#10;eRVAViSACR7doH7NHjPUPs0uuahpPh62kE32iISNq+qWrJvWAG1tNts4kZVJK3vyq2SC4Mdev6L+&#10;zP4JsPsU2sX+ta7cQ7jdwGeHTNLvWLttH2W0Q3MahSvC3pORndg7B6PpXwj+G2jpOln4O0aYT7PM&#10;bVIZNdYeWSR5La21wY+vzeWVB4znArWHw+8A/wDQkeD/AGz4a0b/AOM/zqvc/Db4fXcE1tL4K8Lr&#10;HPG0TvbaHp9lOFbvDdWcccsbejxurDsa8s8Sfs2eC9UQvoFzqHhi6EcaIiPLrGm5EpeSWW21CT7Q&#10;XdW2DbdKi4DbSQ275T8c/DDxZ8P5IzrlpDLp9xIIrXWNNma60yecwLO0G+RY5YnGSoWeJC5RzHvV&#10;C1cbpeqajouoWuq6TeT2Go2Uoltbu2kKTRPtKPyM5VlJR0YFXUlWBUkV9leDfHPhr43eH5fAvjmC&#10;KDxEIfNtpYvLgfUJbaIkavochXEN5EC7TW4UqyFmUPCZoovlDxr4Q1PwP4hv9A1JJCbd2ksrxojD&#10;HqenPIy2moQKGcbZAPmUO2xw0ZO5Gr6z/Zn8Ux3/AIa1HwpcXIa90G8e9sYHW2j/AOJPqbeY624Q&#10;iWTyrrzmmdlITzolDEMFX6Zooor88/j34pHiP4g31rbzGXT/AA1EmhQBTOsf2u3YyatIYZwoDi5Z&#10;7dnRcOsSEFhtNW/hF8Jf+EuZvFHihv7N8EaX508000v2P+2TZ/Ncwx3LlfKtItrfarrcMYaONg/m&#10;SQdN8XvjPbanZf8ACFeAZBaeHIbZbLUdStIDZLfW8aCFNG0qJQhiskjASRgqmX/VKBACZ/mKve/B&#10;X7Pvi/xNGl5rR/4RLTnEmw6jayy6tMVyqsmjlomRdy4JnkjbBDqrqQT9LaD8A/hrofkvLpdzr11B&#10;dC6S5128lucFQu21lsLQQWksSlS2ya2fO5g5Zdqr2/8Awr7wFx/xRHhD2z4a0Y8+/wC5/Sl/4V74&#10;C6HwT4QHPJHhrRv/AIzXLX/wO+F+oyXE8nheK2nuvNJfT9Q1WxjheVNiy21lbzrbptJ3Kqw7OPmU&#10;jIPmWrfsuaDN5H9h+KdX0/b5n2j+1rOz1jzs7RF5JtDY+Xt+bduD7sjG3HzeM67+z98SNFjaaDT7&#10;DX4I7aW4mk0K+E0kQiBJhFlqC21xLIQMolvDIWOAMsQteP32n3+lXUtjqdld6dfQbPOsr62ms7qH&#10;zI1lj823uFV1LIysMgZBBHFUqK/RD4A62ur/AA00uF5rqa40K71DRLmS7O7mKf7dZx27l3LRRWtx&#10;bxJkLt2lFXailvaKKKKKKKKxte0/VNS097fRtfu/Dl+pL2+oW1jpmogP5TKkdzZ6pFKjxbirMEMb&#10;naAsijcD8WeMfHvx68CX6ad4h1zyPtAnewvYdI8NXGn6jBBL5Lz2dytnz/CzRyBZVVkLou5QcvSv&#10;2jfiTp6zC8n0XXTK8bI+qaSkL24QMGSH+xGs1IfILeaHPyjaRzn3Twv+0p4S1aRLfxFp974YuZJn&#10;RJxINV0nyti+U893DHFNG7sXUr9mMagBml5IX6Hgngu4ILu0mhubW6ghuba4t5Fmguba4jE1vPBN&#10;GSHR0IZGUkEEEGpa+b/2mfEH9n+D9M0GKaSOfxFqqvPGsMbxXGlaOi3VzG8z5KMtzJZOuzBYBhnb&#10;uDcT+zD4ViuLrXfGd3bM7WBj0TRrhvs0kKXVxF9o1iRI2UypNHE1tGkqso8uaVMPk7fsaiiivzH+&#10;KWlX2kfEHxdFf2slo13r+q6pZh8Mk+m6lfyXdjcwyKWDqyMM8khgyNh1YDjtM0y/1m/tdL0u1mvt&#10;QvplgtbWBd0ssrZwAM4AA+ZmbAUAkkAE1+ongzQW8M+FdA0CZo3n0rSbS2upIXeSCS8WMPeSQPMq&#10;N5bTF2j3Ip244HIHn3xk+GCePtDN3pVrajxZpIB024kZbd9QswWebRJrkkJtYsXgabhJBjdEkszH&#10;4H8P67qHhnW9M1/TJPLv9KvIruHLzJHMEOJrS5+zPG7QzRloZ0VxujZlJAJr9TtI1O31rSdL1m0W&#10;ZLPV9OstUtVuESOdbe/tlu4FnWNmUOEYbgGIByATWhXyl8avh9rHjf4k+FbbS0mMN3odvZapepZz&#10;TW2iWtvqV1cm/vJhtj/eI8ohiMiF3jKA5INbnxb1LTPhb8LrLwL4eM0cmswXWi2f2iQz3A015Dde&#10;JNQnkkheJnnMxhaNTFg3BeEKIti/GOga3f8AhrWtM17TJPLvtLvIbyDJlWOUxt+8trjyGRjFMhaK&#10;VFYbo2Zc819t/ErwPafGTwjofi7wpJb/ANsw6b9q01JDYqdSs7pVln0HUL2FmEdzbyB0jV5jHFN5&#10;0b7fMaSPrPgfBc23wv8ADlpdQzW9zaS+ILW4triJ4bi2mi8T3qSwTwyBWR0cMGVhuUjBAr1iuP8A&#10;iD4mPg7wbr/iJFL3Gn2W2yUIso/tC9mWw09po2dMxLNLG02GBMYbbk4B/MyztNV8R6vBZ2wuNU1n&#10;Wr8IvmzeZc3l9ezZaSe5uGxudiWklkbjlnIAJr9Jvh34A0n4faBDpljEkmo3McE+uao3zTahqCR4&#10;fEhCstvExdbaIgbEJLZkeSRsf4zeDZ/GngXULKyEsmqaVNHr+mW6FgLy5sIZI57MpHHK8jS28s62&#10;8a7czGLLKm7P5ukFSQQQQcEHggjqCK92/Z30TUNR+I1jqttH/oPh6z1K81CdlmEYF/ps2lWtskqK&#10;UEsjzF1R2XckcrDJQrX6A0UUV+d3x68OR+HviNqbwLBFbeIba28RQwwvcSNG9872+oNcGccPJdwX&#10;E22NigV1C7R8i/aHwq1ubxD8OvCeqTpKkzaWLCZ5p2upLmbRp30aa8kndVJM7W7TEc7S20s5BZvQ&#10;aK8p8XfGnwF4NuPsV5qU2r6gkpiudP8AD6wajcWm2WWGYXk8ksVvE8ckZSS3ecTDKkx7Turw7Vf2&#10;pb+SB49E8IWdnc+dmK71bVJtQt2tlzkSafaRWrCRuCCLkhemG4NZ2j/tB/FHX9StdJ0bw54Y1HUb&#10;2Ty4LW307WGZm6s7sb8KiKPmklchFXLMwUE19feHV8SrpqnxZLoUmrtLIZF8Ow6hDpkMIbEEaSan&#10;I0sjEAu7bE+9t2nbvfaooooooor57/aU1Sex+H9vp8FzHF/bOv2FrdW7LE0t1p9rBNqLiMSqWUR3&#10;MNszvGQ3RSdrsD8F0Voadpep6vcrZaTp19ql4yO6WmnWlxe3Tog3O629srOQo5Jxx3r2jQP2d/iH&#10;rG2TUYdO8OW2bRt2qXiz3ctvcZaZraz0wTkSQqBuiuWhO5lUH75T1/Sv2XPDsCTDXPE+tahIzKbd&#10;tKtrLRo41AIZZo7sXxdicYIZMehzkeo6d8F/hhpVzHeW3hKxlmiV0VdRudS1e1JkiMbGSw1aaeBz&#10;gkgtGcHBXBCmugHw98BcD/hCPCGOevhvRv5+R/M0v/CvvAXfwR4QGOf+Ra0XqPX9zXnuv/s9/DrW&#10;FkextL3w7dM80vnaVeSPbvLPkostjqJnjWJGORHbiLj5QQK+ZfHXwJ8X+DLe41O28rxHoduks09/&#10;p0bx3dlbQorSXGo6Y5ZkQZcl4XlVEQvIyDFeJV9XfDz40abrmmx+AvilFb3unX1v/Zy+Ib+Rmjmj&#10;LItlBrg2hldSCf7SEqspVHkw4e4ry74sfC2++HeqiW3E174X1GVv7I1JgGaGUgyNpeoMgws6KCUY&#10;gLKgLJysqR9d+zb4lOleNLrw/JvNv4psGSMRxxnbqWjRyahavLK7Aqgg+1qdobLsmQMFh920UUUV&#10;8/8A7RfiyTQfBkOiWdybe/8AFN1JZSbPtMcx0W0QTaqYp4SqrvZre3ljkYiSKWRQrDcV8I+D3gDS&#10;J7a9+Ivj1Psng3QFE9ib9QllrN9DceW7vEQ0lzBDIBEIY0InnZYQX2SwtzHxU+Kep/EXU/LiNxYe&#10;GLGYtpOkO675HVTF/amp+Wdr3LqzbFyywoxjRmLSSy+S1qaXrOr6HO93ouq6lo91LC1tLcaXfXNh&#10;PJbtIsrQSTWjoxQsiMUJxuVSRkCuot/if8Q7VWWLxp4jYMeTcardXjZH917tnIHsDXQwfHb4q20M&#10;cEfipmSJdqG40fw/dzEZzmS5urR5HPu7E1esP2gvihZ3cVxcazZ6rDGX32F/o+lx2k29Co8x9Lit&#10;pxtJ3jy5l5AzkZB9W8N/tRRFRF4v8NuhEcrG+8NusivL5o8mL+y9UkUoNhO+T7Y2SBhMN8n0r4a8&#10;W+G/F9m174b1i01WCPHnpAWjurXzJHhi+3WNwEng3mKUxedEu9VLJlfmPRUVy/iPwV4U8WxvH4i0&#10;DTdTdoIrVbyWAR6nDbw3Juo4LXVYNlzEocs2yKVc7nDZDsG+efFn7MVpcyXN54M1saf5jb4dG1tJ&#10;Z7ON5botJFDq8G6ZIYojiJJIJ5CVG+U7iy/M3ifwF4v8G+WfEeg3unQTGNY70eVd6e8s3mGK3/tG&#10;xaSDzSsUjiBpBJtBYqFwa++PgvqN1qnww8I3N26vLHYXGnKVXbi10fUZ9JsVwO6wwxjPfGa9Pooo&#10;ooooor5s/aL8BQaxoA8a2UUn9r+H47e3vtsk7LdaA9w4cLaokn722mmEvmFo1EJmLl9sYX4aor2n&#10;4f8Axv8AFfgpobK9kl8S+H44hEulaheOs9pHFarb2qaXqciyvDHGEjAtyjxBQyoiM28ffGga7pvi&#10;fRbDXdKm8+w1O2S4gc7fMTJKS286qSFkjcNHKgJCsGGTjNfnj8a7xL74oeLZkV0CXdnZlXKsxfTt&#10;Kt7CR9y9maIsB2BA6197fD8EeAvBAJyf+EP8NdyeDosBAOfTge1dfRRRXDeJPhp4F8W3Ivdf8N2N&#10;5eBtz3sT3Wm3lx+6WJftl3pkkMkwVEVUWVmCj7oXkV0mjaHo3h2xTTdC0uy0qxQiQ21lCkKyTCJI&#10;Dc3DKN0sxSNFeVyzttG5iQK1ahube3vLeezu4Ybm1uoZba5t540lgubedDFNBNHKCrI6kqysCME5&#10;zX5S+INL/sLXtc0Tzxdf2Pq+paWbkRmD7T/Z169p5/kkvs37N23ccZxk1+qmnX0Oq6dYanbCQQaj&#10;ZWt9AJRiQQ3kC3EQkUfxYbmrlFfC3x7+GN9oWtaj410u3E3hzWrtbjUPJ815dH1i8INy12szuxhu&#10;py0scqkIjyeSVjHkiTy74eeANW+IOux6ZYRvHp9s0U2taoVxBptgz4LbsYaeQBlt4eS7ZJxGkjp+&#10;l9hY2ul2FjptjF5Flp1nbWNnAGeTyrW1hFvbxeZISzbUUDLEk4ySTk1bor4c/afuJ28a6HaNPI1r&#10;F4Wt7mC3MjtFFNdateRXMwizhXdYYg7AchEB4UV61+zV4eGm+CbvXZYES58S6pK8NwszSNNpWkMd&#10;PtkkizhClyL3ooYggkkbAPomgj6dPc5yeeOnSvNrz4P/AAzvr2LUJ/B+lpPCYgiWf2nT7JvLcuvm&#10;6Zp8kdtJkn5vMhbcODkDFehwW8FpBb2lrDFbWtrDDa21tBGkMFvbwRiK3gghjAVI0VQqIoAA6Cpq&#10;KKK/Nb4zTi4+J3i5xaR2O3UIYfIiyEf7NYQ2/wBr+6vzXGz7Q/H3nPLfeP358PwV8A+Bwcf8if4Z&#10;bI6ENokDKPr61zvxJ+KuhfDi1gW6jbVNbvVMlhotvKkUrQLlTe305D+Tb7gY0cozOwIRGCSGP4X8&#10;cfEzxX8QJ0OuXkcVhC6S2ujacj22lW0ywCFrhYpHkkkkPznfPI7LvdUKodg8+rU0XSrnXdY0vRLI&#10;xC71bULPTbdpi4hSa9uFt45J2jVmCKW3OwUkLk4OK/Tzwb4T03wV4e0/QNLhhVLaGNry5jieN9T1&#10;JoVW91O5Ds7b5mXO0yMEUCNCI0QDqKKKKKKKKK/PD45x3d98XfEFlBFcXdw7+H7OxtYY5J5pJJ9C&#10;tGit7aCMFmLyOdiqCWJ4BJrZ8J/s6eNNdFvc63LbeFbCZBJi7X7drHly2gnt3XSbdlVSXKxyR3Nx&#10;DJGd25Ny7G+kPDPwH+Hnh0pPNpj+IbyN5ZBc+IZEvYAJbf7O0I0uNY7RkHzOnnQSMrncHyqFfYYI&#10;YLaCG2toYba3t4Yre2t4ESKGC3hQRwQQxRgKqIgCqqgADoKlpwGeBk5PGBk9QOB3PHrmvC/GHx/8&#10;D+Gi9tpc7eK9TUP+50eRP7LicJHJH9o1p90RWRZDhrVZyrIyyBGGD4Fr37SnjjUfPj0S10jw5btL&#10;G8EsVudU1OGJEw8MtxqGbZwzckrZoQMAY5Lcsvx6+LCg48VLye+g+GW5/wCBWZxWZd/GP4m3sxnl&#10;8X6kjsqri0Sy0+HCjAIt7GKOMH1YLk965278deNr6G4trzxh4nura7jlgurWfXtUktZ4JlMcsEtu&#10;0uxo2UlShXaQSMYrlKngnntJ4Lu0nmtrq2mjuLa5t5HhngnhcSRTwSxkMjowDKynIOCCCK+tNG8R&#10;6V8efCcvg7xGbCy+I2lWstz4e1aZDBFqM0Sq8txAbcfI0qoEv7YIylcXMUZ8sJb+K/D3Xrr4Z/Ee&#10;1fWFe0Sx1C78P+JYFmWRYbWSU2V+0klmswmW2lVbkLFkSGIBW+YNX6T0UVyPj3xN/wAIb4P1/wAS&#10;JE00umWQNpGY/OjOoXk6afppuY98R8kXEsZm2uGCZK5baK+Afhl4CvPiP4oWyne9j0q33X3iHVol&#10;EslvAwZ44hNOdvn3Ug8uMtuYfPLskWN1ruvjH8SrLUFtfAXge4WDwbocEFncNYs62+q3NnmJIIrn&#10;exns4VC7C3yyygy/vFWKSvnmp4J57SeC7tJ5ra6tpo7i2ubeR4Z4J4XEkU8EsZDI6MAyspyDgggi&#10;uvt/iT8QbZ/Mj8a+KGbBGLjXNRu48f8AXK6kdc++K3rH41fFHT1lFv4uvJBK6yN9us9L1RgyrsAi&#10;OpW8xRcDlUIBPJBNWz8efiuSWPioZOMgaF4bC8eirZgD8K9M0L9qLWI7jb4m8N6bd2zy24M2hy3N&#10;hc2sG4/a5TbX73KXD4w0aeZCAQQzYbK/RPgz4p+C/HJSDR9UEGpsNx0TU1Wx1UYEjnyISTHPtSJp&#10;H+yySBFIL7M16JRWbqujaPrlulrrWlabq1tHKJ0t9Ssba+hSdUZFnjjuVZQ4V2AYDIBIGATXgHif&#10;9mnwnqQabwzf3vhq43R4tpS+saUYo43DosV063Ku7FCZDdOqgMBGdwI+afFnwd8e+EPOmvdGfU9O&#10;gieeTV9D83U7COGC2+03U8+xFngjiXdvkuIY0+VirFRuP0N+y5qiTeHfFGiiJhJp+s2uqPPu+WRN&#10;YsRaRxBOxQ2TEnvu9q+oaKKKKKKKK84+KfgW08eeFL+xFtHLrVjBNe+HrnKpPDqMaB/sqTMyqI7r&#10;aIZQ52crIQXiRl/M6iu78F/EfxX4CufN0LUCbNnkkuNGvTNcaNdySokck0tkHTbKRHGPOiKSbVCF&#10;9mVP6B+APiBovxD0UanpbfZ7y2MUWr6TNIr3el3ciFhG5UDzYXKube4CgSAHKo6yRp8xftRapNN4&#10;k8M6M0cQgsNDn1WKUA+c82sX7Wk8cjZxtVbGMoMcbmyTkY9K/Zh/5ELV+CP+Kuv+fX/iTafxX0bR&#10;RRXP+I/CXhvxfZrY+JNHstVgj3iBp0eO6td8kc0v2C/gZZ4DIYoxJ5Mil1Xa+5ciqvhvwP4R8IJj&#10;w7oGn6bIYpYXu0RrjUZYJphPJbzaldmS5ePeqsEeUjKgAYC11VFfnb8evDieHviPqjwxwQ2viG3t&#10;/EdrFDLNKVN8z22oyTmb7ry3kNzLsRioVlC7R8i/XHwMuJLn4VeFmlna4eJNWt2Z5DK8SQa7dRW1&#10;uxJJXZEIwidk2YwMGvWqK+Zf2ifhzca7YJ430tnlvdBsBa6pYeXJK1zo8dw1wt3bGPO17ZpZJJgy&#10;4aIly6mILJ8aaRpGpa9qVlo+j2ct/qeoTCC0tYAu+RyNzMxYhURVBeSRyERAXchQSP028B+FY/BP&#10;hLRvDizvcS6fbF7yZpTLG+o3Upu782xZUAhEzv5KlAQmNxZizN19FfNP7T95HF4P0DTysnnXPiWO&#10;8R8L5QjsdMuYZVc53bi06beOzZI7+c/sxaDDe+Jdd8QzeS7aDp1va2sbxb5Y7rWnkBvYJSfkZIbe&#10;aI8ZYSkA4BB+3KK4fxL8NfAvi65F9r/hyyvL3IL30Ut3p95cFYVt0+13WmSQyTbI40SMTOwUDChR&#10;nPRaJoOi+G7GPTNB0yy0qxj2fuLOBIvOeOFLcXFzIPmmmZI0Ek0paRsZdycmtaiiivh39qCWI+M9&#10;CgFuizJ4Yhmku9zGSaKbVbpIbdkPAWIxuykcnzDnoK9b/ZnuJ5/h9fRTTSyx2ninUbe0SR2dLWBt&#10;Ps7poYFY4VTLLJIVHG5mbqTXsvivxXovgvRbnXdduRb2luAsMKhWu9Qu2UmCwsICV8yWTacDIAAL&#10;uUjR3X4U8f8Axy8VeNRJYWhbw1oMiNHLpunXcr3V9HNa/Z7mLVdSVYmmicNL+4WOOMqwWRZGUPXi&#10;lFfoj8Ffhxa+CvDNrqV5ZNH4q120in1aW4WT7TY28zm4tdHjhuI4ng8tPLN1EVLGcNlnVIgns9FF&#10;FFFFFFfIX7VTKW8Cr5kZdR4mYxhgZVV/7P2OydQpwQpPXafSvIPCfwT8f+LYzcw6bHolgUZo7/xC&#10;0+nR3DYjdVtrVI5Ll1dJNyTCDyWCsBJuG2vpbw3+zd4I0uMNr8t/4nu2ikilEs82k6crm48yO4tr&#10;XTpBOrrGBHiS7kU5ZtoJXb7vpulaXo1sLLSNMsNKs97yi106zt7K382T78ggtlVQx7tjnuav0V5l&#10;4v8Ai/4F8GPNbajqpvtVgwH0bRkW+v0fzVikimcMtvC6ZLslxMjbQcBiQG+cta/af8S3MjDQPD+j&#10;6XbG3eLOoyXWrXgmJcC6hlha1iXapQiN4ZPmUksynbXAj49fFgEkeKuSMHOheGmGM+jWZqpe/Gz4&#10;oagqLP4tuoxGxZTZWWkaYxJAU+Y2nW8TOPQMTisG5+JXxBu5nuJfGvihJJDllttb1CyhH+5bWckc&#10;a/RUFcSSWJJJJJySeSSepJpK+mfhP8SbbV9PHwp8ehtR0LW4k0TQ76RBcT6fLcEQWWmzMyv8iyGN&#10;rG42lraRUGfKCNB5N4r8N638LPGiWf2pGvdJubLWdD1aO3Bhu4ophc6dfpbXauuVkj2zRMHQSI6A&#10;yKAzfo34Y1yDxN4e0XX7byRHq2m2t80UFzHdpbTTRB7mya4jwGeCXdDL8oIdWVlVsgbtFFFfE3xe&#10;t9R+IHxo0vwNatPbxWMWm6YHaUTwQRXlqNf1jW4rGV4UDR2sg3xiQNKLdQGyVUcT8WvHOn6o9n4G&#10;8JWttp/gnwfcXNtYrZTieLWL2Jmgl1VpYXeOSInzTby7meTzJJ5HZpQsfi1FFFFFFaGm6nqOjXkO&#10;o6VfXenX1uX8i8sriW2uIt6GNwksJBAZSVYZwRkHIJFfZfwz/aE0/VhBo/jqW20nUo4YY4NeAMen&#10;arOZRARexxqEs5SGWRpCRbnDkmHCRt9O0UVFcW9vd281rdQw3VrcxSQXNtcRLPBPDKhjmgnikG10&#10;ZSQyspVgSCCKraZpem6LZR6bpNlBp9hC9zJBZ2sSw20Bu7h7ycQwpwgMkjMFUbVJwABxV6iiobie&#10;C0gnu7qaG3tbWKa5ubm4kSGCC2t4zNPcTyyEBERQWd2IAUZJr5h8aftL6XYtPZ+CdPXWptkRTW9T&#10;S5s9MV2McriHTSsVzN8pkiJdrfbINyiVPvfPeq/GX4l6wNlx4rv7WLfIUTSUtdGZBI6ts8/S0imZ&#10;V2gL5kjEDPPzNmnpfxY+JGkSSSWnjLW5WlTY41S5GtxheuY4taW4VG/2kAPbNemaD+0x4y08W0Ou&#10;adpHiGCITefOEk0jVbtnd5Ime5td1qmzcq4SxG5FAOGJc/Ufgz4qeCfHISHR9UFvqjbs6JqojsNX&#10;+9Kw8mAu8dx+6hMz/ZJZfLQr5mwnbXaaxpdvrek6not20q2mrafe6bdGB0inW3vrdrWdoXdXUOFY&#10;lWKMAQMq1flDdW1xZXNzZ3kE1rd2c8ttdWtxG8M9tcW8hint5opAGR0cFXVgCCCDzVaivtT9l3Vp&#10;J9C8UaGY/wB3pmq2Opx3BdmZv7YtGtmtxGeFVDZbgQeS59OfnX4wW8lt8S/GEcowzaqZxww/d3dt&#10;HdQnkDqjqfT0yOa+7fhRqi6v8N/Bt2ieWsWhWmlFS2ctoSnRXcE/3mtmbHuAK3fEnjDwx4Stxc+J&#10;NbsNKVlLRQzSF725USLGxtdOtw9xNsLrv8qNtoOWIUZHhuv/ALTXhSwMkfh/R9V1+aO58s3Fy8Wi&#10;6fNb7GJubaWRZ7g/NtAjltYyRkkgjDeX3/7TnjWeS7Gn6P4bsbaUyi086DUb6+tI3J8ovcm4jill&#10;QY+c2qoTz5YHFcWfjx8Vz/zNX5aH4cH8rOk/4Xv8Vv8Aoaz/AOCTw5/8h1u6V+0d8SNPjmS7l0TX&#10;WkdXSbVNKEMkCqpBjiGiyWaFTnJ3ox44Ir0fRP2pIibWLxH4UkQCOT7bqGiagsuZNrNG1ppF+iAK&#10;TsUq96dvLAscJXvHhT4n+B/GbQwaJrtudRligkOkXyyafqYklt2uZbaK3uQouGhVH842jyou0ncV&#10;KsfhX4m+CfGfh7XtU1fxRpsKx63q15f/ANq6SJZtCmu9Sme+kgtp5fniIYuEhuAsm1ScFRuP6IeH&#10;NLfQvD2gaLKxkk0fRdL0qSTaql30+xSzd9qswBJQkgMR6E9a2aKqX+n6fqtpNp+q2NpqNhcbPPsr&#10;62hurWcRSLNH5sE4ZTh1VlyDggHgjjO8OeGNA8Jad/ZPh3TYNK08Sy3JhieeZ5ZpiC89xc3TSSyt&#10;wqq0jsQqqgwqqBuUUV8SftH6ffav8SNA0/SbK81K+m8HWgisrG1mvLuUxaxqU8nl29urO21FZ2wO&#10;FBJ4Br3H4W2N/wDDP4fpa/ELVtM0aMatdPp6XuqW4i0+2vIFuk0sTsREZmmS6n8qB3zuJDE5C834&#10;i/aX8IacZYdA07U/EcqNDsnb/iTaXMkiB5TFPdo9yGjJ2ENZLlgdrbcM3lWpftO+MJ5rn+y9E8O6&#10;daSK6WyXSahqN/ah49odrwTwRSOrfMpNsF6BlYZzxb/Hn4rMxYeKQgZiwRdE8O7VB6KM2hJA9yff&#10;mo/+F7/Fb/oaz/4JPDn/AMh1s6X+0V8StPMxu7vSNcEqoEXVdIghFuVOWeH+xTZklujeYXHoBXou&#10;iftSMBaReI/Ciscv9uv9EvyuFJZo2tNIv1bJxtVg98MnLZ/hr2nw18aPh34nEUVvr0WlXssbStp2&#10;vJ/ZU8ZW6FskIu5ibSWWQlHSKC5dypzgbXC+qfQ/iDkY7V+X3xKuprv4g+NpZ3aR18Ua3bKx6iCy&#10;1CSztk/4DHGij6V+ivgDDeA/A5Xp/wAIf4YBz/eGhwBh+efrX58/FrWbzXPiL4tnvSoNjrN7otrF&#10;G03lQ2eiXDaZbCNJnfaXEfmyhSFMruyhd2K85or6J/Zr0Mah46utXltpZIPD+jXM0N0GZYbbU9Rd&#10;bG3SUr94yWxvNqnj5S3UCvu+vHfFfx0+H/haVrUX82vahGxSS10BIryOBtjH9/fSvHb8MNjqkryK&#10;eqdceE6j+1F4nluEbR/DWgWNqIlEkGpy6hq0zzhm3OLi0ksVCFdo2GInIJL4bC8RH+0D8UUuhcNr&#10;dpLCG3Gxk0bShasP7heKJZ8fSbPvXo/h39qHUVuSnivw7YzWcjKUuPDpntbi0jVXL7rLU5pkuCxK&#10;Bf38W0BslyQB9NeDvHPhnx3YNe+HL8XLQCAX1lNG1vf6bLcR+asN5byc/wB5RLGWjco4SRtpx11F&#10;FFUItK0uG/utWh02wh1W+SGG+1KK0t49Qu4reNYoI7m7QeY6oiKqhmIAAxjir9FFcf418d+G/AWn&#10;Rah4hunj+0O0dlYWqJPqWoPEAZhZ2zsgIjBBd3dUUlVZlLID8G/EH4u+KfH8jwTynRtB2mNNC065&#10;uBa3KC5F1FJq7kj7VKpWMKWRY1KK6RIzOzeU0UUUUUVpaTquoaFqVlq+k3UlnqOn3Ed1Z3MYVmil&#10;ibI3RyhkdW5V43BV1yrAqSD7R8RZ7P4i+FtP+KFhFa2uu6ebbQPHmlWQjAt5mdl0bXSNglMc4AhE&#10;kzvgeVArt5Dk/Yfwy11/EngDwtq0stxNcTaVFbXdxdu0t1dX2mO2l311NKxZnaWaB5NzEk5yeSa7&#10;uivlf9qTVJ4dH8J6IqQm31DU9S1SWQhzcRzaRax2lvHGQ23Yy30hfchOVXaww2fMvFusW/w28Fw/&#10;C7SIZLXxXq1taah8RNVjPlOv9o232yLw4sqvL5oWCWKKR4JBCYwcK7XMwT58oooooopyOyMGUlWU&#10;hlZSQysDkMpHQjsa+n/hv+0PqOmNDpHjt59X05pLWCDXlWM6jpdtHB9nb+0IYo916mQkjyk/aP8A&#10;WsxuGZVX7Ut7iC6ghurWaG5trmGK4trm3ljnguIJ4xLDcW80RKOjoQ6OhIYEEEgg0+iisiw0DRNL&#10;v9T1TTdMs7C+1o251Wa0iW3+3yW0088VxdRRYRpi9zM0kxXe+cMzBUA16KKK8G8cftAeEfC7y2Oi&#10;bPFeqqqZ/s+5i/seAuiSYn1dBIsh2uSVt1k+YMkjRsCB8zav8ffibqstw0etW+kW1wiILHStNso4&#10;oAiKrNbXV4k90pdlLsftHUkLtTCjk7H4nfEPT7qK8t/GniSSaFtyJfard6nascY/e2WptNBIPaSM&#10;ivQdE/aN+IemyudUl0rxHDLLA7JqGmwWU0MUZYzxWcujC2VWlDctNHKFKqVUDcG+ivBfx/8ABXif&#10;ZbarL/wieqkE+Tq1wh0qUgSyEW2tYSIbUjUt9qSAl3WOLzDXudfmj8X9GbQviR4stN7ypdapJrEU&#10;rweQCmuINWaKNdzblheZoN+75thJCklR5rRX0Z+zPqclr46v9NM9wttq2gXX+irI/wBmmvbK6hub&#10;e4mhX5C0UP2lUdgSu9lXG80/9p5WHjvR3wdreEbJQ2DtLJrF9uUH1GQSPcV63+zCUPgPWFDqZF8X&#10;XpePjckb6NYiNz7MVYD6Gvf9T1bStFgF1rOp6fpNo0qQLdanfW1hbmZ8skIuLtkQsQpIGc4+leG6&#10;9+0h4C0xWTSE1TxJcG2M0TWtm+nWIuNzItpdXGqiKdTwGZ47WRQGBGWyo8m1L9qLxPLcB9I8N6BY&#10;2u1MwalJqWq3BlBy7/arWWyXaRgBfJyOfmPbg5fj38VZHZ18TJCrMWWKLRPD5jjBOdqGW1ZsDtuY&#10;n3qL/he/xW/6Gs/+CTw5/wDIdaul/tD/ABM0+Z5bvUNM1xGjMa22q6RaRQxsTnzkbRRZybh0+aQj&#10;2rvNF/aj1SMCPxD4WsLstcoTc6Le3Gn/AGe0IAm/0K+F15sg5Zf9IjB4U4+9XtXhr46/DnxG3lHW&#10;H0C4Lyqtt4kii00NHFGr+f8Ab45JbQBidqq9yHJUjZjBbwn9oTwR43uvE154tFlLqnhuOxtba1ks&#10;Q1zNotnZWhnvF1G1jUPHH55urgzYaNQ4DupIQe4fAC1gt/hboEsW7zL641m6udxyPPTWrizXYOw8&#10;uGPj1ye9ezUUVyPh/wABeD/CuoalqugaFZaZf6tlbuaAzMFjMpna2sopWZLaFn5aG3EaHanGEQL1&#10;1FFfMH7UVpcP4b8M3qrGba31ue0mJfEouLywea2VIscqVgl3NnghRznhnwD8H+K/BMGva54ohsdA&#10;8P6pp0M80OqS/Z9Wt5NM/f2uoXKsAltbCG4uhMs8iSB1UsiqAT2PiP8AaC+HmhSPb2V1e+I7tDeR&#10;Oui2wazhntwPK87Ub1oY3imY4WW1M4wrMc/Jv8Z1T9qLxJLNEdF8NaJp8AiAlj1Se+1iV5fMLb45&#10;7RrEKu3au0xscgndzgcLeftAfFK6uZ54ddttOhmkZ0srPRtHe2tlPSKCS/gnnKjsZJmb1Y1V/wCF&#10;7/Fb/oaz/wCCTw5/8h1dsP2gvihZ3UU9xrVnqkMZy1jf6PpcdtN6CV9MitpvxSZTXeaR+1HrsInG&#10;u+FtI1EsYvsp0q9vNH8oDd9o+0C7F/5pb5Nm3ZtweH3Db7N4f/aB+HOuzC2nvb7w/M8sMEI160S3&#10;gnacnLi+sZJ4IUQgb3uZIgMjqA2PZbW7tb62ivLG5try0uIhLb3VpNFcW88TgMkkE8RZWU9QVJBB&#10;zXw3+07/AMj9pP8A2KFhj3H9s6hzXr37MP8AyIWsZzt/4S6+I+v9j6fnb746/hXlv7T2pzzeLdB0&#10;nz0az0/w+L2OFQu6G91PUJo7ppHADEtFa2+FOQAMjBY18zUV23w50BfFHjjwxokkUM9vd6rDLfQT&#10;yPFHPptgDqOqQF4sMC9vDKqhSDkgAjrX6hV554x+KfgvwRvg1nVkl1NAW/sbTVW91QnakirNDGQk&#10;BZZFdDcyRBxnaWxXz5r37Ud88jR+F/DFnbRJcv5d5r1xNdyXNmMiMvp2ntAIZCcEj7VKo5AJ+9Xn&#10;99+0R8Tbu7Fzb6hpmlwhlJ0+x0ezktGChdyM+pC4nw2DkifPJwRxjp9I/ae8W20kK6xoOhapaxw7&#10;JRZm90q+nlC4SZrppLiFTnl1W2we22vpfwX8WPBXjuVbXSL6W11RvNKaNq0cdlqcscQeQvAiPJFP&#10;+7RpXWCVyiDc4UCvSKKKKzp9H0m5vbTVLnS9NudTsQUsdRnsbaa/s1bduW0u5EMkYO9shGGc81o0&#10;UVm6vq+maBpl5rOsXcNhpthCZrq6nLbI1BCqqqoLM7MVRI0BZ3IRAWIB+I/iJ+0Fr3iKWSw8IS3v&#10;hrRR5e68jkW38QXsiSCbzDd2zE2qAqqiO3k3Ebt8jK/lr860UUUUUUV9FWmsf8Lf8BXfh3WrqS7+&#10;Ingy2utW8K3MjTm68RaSiJJqunymNJjdXnkxYC4WWV1gcuwW6c+w/s0eIP7Q8G6hoU1wZZ/Duqsb&#10;eEQLELbS9YU3duolRR5he5W9Yl2ZgCFyECAfRtFFFfmn451/U7b4gfEmTzI5bq/1TxD4eN1Opa6s&#10;9Oh1YWvl2MylfLY2tv8AYWPO63kkjx8+R5nU0MMtxLFb28Mk888iRQwwo0s0ssjbI4ookBLMxIAU&#10;DJPSu80v4UfEfV7g21r4M12GUKzE6pZtokGF6qLrWvs8Rb0UPuPYVY1b4P8AxL0UQm88IarN5+/y&#10;xpP2bX9pjPzecNCkuTHnPy+Zt3c4zg15sQVJBBBBwQeCCOoIpKKvWGnahqt1FYaVYXmpX0wkMNnp&#10;9tNe3UwhiM8pjtrZWdtiKztgcKCTwK9t8K/s8+OdeMc+rpb+FtOkjt5fN1Epc6lJFcRNIPI0m1bc&#10;rxkIssV3JA6luAzK6j6k8CfBjwd4GMF5HbHWteiUH+2dUVJGgm2JvbTbJR5VuA6F43w8yhynnMpx&#10;XrNUdM1TT9Zs49R0q8ttQsJZLmOG9tZFmtp2tblrO4MEy/K6iSNl3KSrEHGQQavUUUUVn6rq2m6D&#10;pt5rOs3kOn6Zp8Pn3l5OG2Qxl/LX5UDO7M7Kkccas7uyogLEA/nl8VvipqPxF1Pyolm0/wAMafKx&#10;0jSndfNlfBT+1NV8olWuXUkKgJSBCY0LMZZZvJKKKKkjkeJ0lid45I3V45EYo6Oh3K6MvIIPII6V&#10;9nfBT41vq8lr4P8AGV6h1Mqltoet3TBTqpGQmn6ncSHBuyMLBKwzOQEYmcqZvFvj14Wbw58QdSuo&#10;oVj07xIq69ZsjXUiG5uTs1dJZbgbfNN0sk7RxuyoksWNoIRfFqK+1f2XNKEPh/xRrfmsx1HWLTSz&#10;b+WdsS6PY/alm35+bf8AbipXHGzvu48Y/aE066svifqt1cKgi1iw0bUbIrIsjNbRabHpDGVV+4fO&#10;tZQFPO3B6EV22leK/Ell+zvDdeE57jSp/DfiS90TXb+NrMzNpeqySXTT2Uk6+ZEwm1G0iVoD5yMD&#10;IjKoJHi/hvwL43+Il5cXWk6ffap5ty76hrl/MY7MXMkqNdPd6pekCWZfOWWSNC8xUlwhFe5aV+y1&#10;qktuH1zxbp9lciZh9n0vTbjVIWtgqsr/AGy7ksyshO8FfIKqAp3Nuwve/wDDMXgHk/2v4vPA66ho&#10;3XHzHjT+cnkY/WumtPgB8LbbzvO0G5v/ADJA6C71nWU8hef3URsZ4Mr/AL+48fe60+8+AfwsubeS&#10;CDw9Np8j4CXdprWtvcREHrGuoXM8PPQ74zXKz/sx+BXWbyNX8VQyMknklr3SpoYpGU+UWj+xBnVT&#10;jK7wSONwPNee6r+y1rkKwf2H4r0nUGZmFyNWsbzR0hXA8poXs2vzJnLbgypgAYLEkDwbxN4C8X+D&#10;tp8R6BfadC7RpHeFY7vTnlmV3jgTU7JpLcylY3byvM34GduOa7Twj8bPFvhuA6VqjQ+LfDk0L21x&#10;o2vH7SzWcieVNa299KruqMn7vy5lliC5Air7V8D/ABN8JeP42XQrySPUYIDPd6NqEX2bUraDzjB5&#10;2xC8UseQrF4JXCb4w+xm216BRRRRRVLUdSsNIsrjUtVvbXT9PtUVri8vJ47e2hWSVYk8yWUgfM7K&#10;ijuxCgEkA/JXjj9o2BZbyD4f6Ykd3cRQ2k/ivU7aMTy29nLc+RHZacwJZEMwntpLt/kMkqtbAsXr&#10;5tu77xV451rzLmXWfE+u3YnEMSR3Oo3hijMl9Lb2VlbhvLhjzLIsMKBIxuIVVHHrPh79nPx/qzxv&#10;qy6d4atPOhEr310l9fG1kIM09rZ6aZUZ0XOIp54SWwMjqPWdK/Zc8OQxyjW/E+t6hKzoYX0q2sdH&#10;jjjCnzFlju1vi5JxhgydxtPWur039nP4bWEga6g1rWlHmDydS1V4om3gBWZtHS0f5MErhh1O7dxj&#10;cPwJ+E5Bx4RQZDAEa74nyMjgjdekZHuDXLT/ALNPw9n8ry7vxLZ+XGI3+z6jYt9ofcW8+UXdrL83&#10;IXEe1cAfLnJPN6p+y3o00sX9i+LNU0+BYQs0WqadaaxLJPvLNJFPaPYhFxtHlmNjkE7ucDxrxP8A&#10;AP4g+HYnubext/ElohYtJ4eklu7qJPNWKLfpkyR3DM27cVt0lCgMWYKMna+AXizxPa+LNP0L+2Ls&#10;eEILPV7/AFmzu3WbSdK0+y0+6uheGW7BWwi+1yo0ssbxo8jL5pbpXhWq6jda1qmpaxfOj32q395q&#10;V48aLGj3V9cNc3DJGnCgu5wo4HQV+qmh6VHoeh6Pokcz3EWj6Xp+lQzuixyTR6faR2sc0kakgFgg&#10;YgHvX5ofEiKaH4g+N1nhaGRvFfiCYRujITFc6pLcQSqrc7XjdXQ9CpBHBFcVRX3L8BdP03wX8N9S&#10;8Za9La6bDrF3LqE9/NJdKU0bTCbHT4Z4HGN5nNy8CwozSiaMAuxRF8U+J3xy1nxmzaVoBu/D3hsC&#10;6hmiiumj1DW4p1a3I1WS3KhYGiYqbNWZCWbzGmAj8vwWiiitPR9X1Pw/qdlrOjXkthqVhMs9pdQ7&#10;d0cgBVldJAUdGUlJI5FKOpKurKxB+7vhB8ZLXx1GND1w29h4sgjZ41TEVrrlvGhaS4sVYnbPGuTP&#10;b85A82P5BIkPu9FFFFFRQXNvcq8lvPDcxxzXFu7wSJKqXNncPaXVuzISFkilVopEOCrKVYAjFZ2u&#10;aDoviXT5NM13TLPVLCQtm3u40kEcjxtD59tLw8Myo7BJo2V1ySrA818w+Lv2ZIZ7hrrwTrMNjHNN&#10;uOka81xLbWyySPI/2TVbVJZTHGpjSOKWGR8As07E4r5v8QfDzxr4VWSTXvDWp2dtCkcs1+kIvdMi&#10;SaTyYxLqlgZbdWLkLsaUMCV4G4Z4uiit3SfDPiPXlkbRNC1jV0hkSKaTTdMvL2KB5BlEnltkZUJ5&#10;IDEetd7d/Az4qWVvLdTeE5njhCl1s9V0LULgh2CgRWdhdSSueckIhwOTgAmuB1Xw34i0KOGXWtA1&#10;rR4rh3jt5NV0q+09JpY1DOkTXaIGYAgkAnGaw62NK1u90ddVjtBbSQazpVzo2o295awXcM1pcOk6&#10;OizAlJYZooriCaMhkkRSDjKn7i/Zt1K6v/h01pcMjRaN4g1PTbFVRVZLWWGHWGWQjlz591McnsQO&#10;gr36iviH9ofVpdK+KfhvU9Nni+36JoWiXsOAJBbX9prt3qFqs8R7/wCqkKnqpHrXzZcXE95PPdXU&#10;81zdXU0tzdXNxI809xcTSGSaeeWQlmdmJZmY5JJJJJqCux0v4feOda+yHTPCXiC4gvwjWl4dLu4N&#10;OlRxlJf7SuVS3CHtI0gX3rpdQ+CXxR0y0lvLjwlcyQw7N6aff6Rq92d7hFMen6XcTzvyRu2RnA5O&#10;ACa831DTtQ0m8ksNVsL3TL6ARmey1C1ns7uETRCaIy21wqOu5GV1yBkEHoao0UoBYgAEknAA5JJ6&#10;ACvWvDnwR+I3iNkI0GXRLUzTQSXviMtpKwvFCJ8vYSKb1lfcqJJHashbI3Da5X6h8G/s8+D/AA5I&#10;l7rTv4s1CMOQuoW8UOjKSxCuukbpA5CnaftEsq5+YIpxj3zpxjpkBR0wOmPoPp6CqEGrabdahqOl&#10;W97BcahpUdjLqdpFIHmsU1MSSWIuNudjSJE7hCQ20KxADqWv0UUUU2WRIY5Jp5I4oIYnllllZY4o&#10;o0Xe7ySOQFCgZZjjGCcgCvhn4sfHS98THUfDXhWVrLwzIGtLrURG0eoa7ED++VS2GgtZDgbAFkkj&#10;yJCFkeAfN9FFFFfQXwi+NeoeELqHRPE91d6j4UuDBBHLM813d+HfLjWCCWzB3O1oqKqyWi52qA8C&#10;7g8c3ZftM6HDdxeFfHWnzpd2d3bLoctzDdQT2ckDiTV9EnsRECWEqvds8okZSBGAByW+S6K+jP2Z&#10;rJrjx3qN2Y5zFYeG7xhNGXWBLi5v7aCGG4YcHdH5zJGSMlNw+4a7b9qeyma38F6hHbObaGbXbO5v&#10;BG3lxzXSWs9jbTS9AzrDcPGpGSFcjvXIfs/6xc2OnfFHT9H89/Etx4TOraCkFstyWu9It7u3iKRu&#10;GVpPtF5beXEyMHOQRgEHxtR40+I+uIgOs+K9blUIm95rtrW1kvO7yHyrS1SafOSY4Y95ztBr2zQ/&#10;2YfFF4iS6/rmk6JHJaxyrDZxT61exXLlWe0u4w1tANgLhpIbmUbgAuVO+vSLT9l/wbHawpfa74nu&#10;rxU/0i4tJdKsbaaTccNBaTWtw8a4wMNO/POe1dDp/wCzp8NbNkNxaatrAVGUpqGrTxLKWziR/wCy&#10;hbMGXttIHqDWw/wH+FDI6jwosTMjKrprviXfGSuN6iW9Zcg8jcpHqMVy95+zT8Pbmd5be78TafG+&#10;3ba2uo2UlvHtUIShvrWaX5iNx3SHk8YGAOG1r9ltsXkvh3xaGbcDp+n61p5UBDKFMd5rFi55Cbm3&#10;pY/MQBtUNuHinin4O+P/AAmlxc32hy32m24keTVdGb+0rMQQwG5nupo4QLiGGNVbfLcQRqMHnBBN&#10;bwZ8VPGfgYpDpGpm40tNx/sTVA97pQ3ebJiCEuslvmSVpX+yyx+Y4HmbgMV9gfD343+C/FcsOjm1&#10;PhTWr67maHTLgwvYX9/qV7NcyLY6pAkQknndhJJ58ULyTS7U85iWPuNFFFFFOAzwMnJ4wMnqBwO5&#10;49c181+P/wBoPwlpLi08NWdv4t1iylmktdQlQJomlXvkXFgbi3umXzLh1DEH7MFjkhlYLcjcyn5E&#10;8T+NfFHjK4W48R6zdaiY2zBbMUgsbYldu62sLcLCjFeGdU3N/ESea7jw58CfiN4iUStpMfh+2Mcr&#10;LceJJJdNZpIpBEbc2EaS3ascllMluqFVJDcru9n0v9lnTY7iN9a8X3t5a+UwkttM0q302fzjH8pS&#10;9u5rpdit1zb5Zf7h6dbZfs1/Du2Mpnl8R6j5kRRFu9StYxA5OPOi+wW0BLDsHLL/ALNdN/won4T/&#10;APQop/4PfFH/AMnVz1/+zf8ADm8kla3GvaWJJvMWKx1RJUhUJtNvH/acNwxXPzHezNn+PHFc9qX7&#10;L3heW3CaP4k16xu/NBabUo9P1a38nBBjFtax2TBs4+czY/2TXmHiH9mrxrprSPoF5pfiW2DwpDGs&#10;q6Pqcm+MGeSW1v2NsiI+QD9tYsuGwCSq+ZeGL34geEPE1vpGgS6r4f8AEeoXljpx0q7QWa3N1fr9&#10;n06PUtN1ZRAwIuN8T3MZVN4kUqcNW38cNVj1b4m+JXguzdW9jLZ6VESsqLbzadYRW2o2iLKoICXY&#10;uAcfKWyVJUgn62+AGmQad8MNGnjhlhn1e61XVL7zGc+bP/aEmn286I33VNtbwYA4P3v4q+eP2mYI&#10;YvH+nyRR7HuvCunz3DZH72ZdTvLYOcDtHHGvPoK+dqK+pP2YvDJutb1vxZPDmDSrNNJ055rMPG2o&#10;aifNu57O9c4SWCCMRSKgLbLkZKqcPqfFf4/Tma+8M+AriNYFje0vvFMLsZ3m3bJk8OyxEBUUBk+2&#10;HJYsWg2BI53+S5JHld5ZXeSSR2eSR2Lu7udzO7NySTySetR0UUoJUggkEHII4II6EGvrr4S/HyRp&#10;bDwx47uEKFEtbDxTPIwl80Ntgi16SQkEMCFF4SMEKZ926SZfr2iiiiiq8d9ZTXVzYxXdrLe2KW73&#10;lnHPDJdWsd0Ge1e4t0JZBLsYoWADBSQTjh9xbW95BNaXcENza3MUlvc21zEs1vcW8yGOWCeGQFWR&#10;1JDKwIIJBBFfPXjb9nXwxrpub/wvOfDGqSNLN9jCG48P3ErCaUotoMSWvmSvGoaBjFFGuEtiTx8y&#10;+Jvgz8QvDErCfQbjVrUfd1Hw8k2rWrgQrNI7RQILiJF3FC08CAsG27hgnyuiitLS9H1bWrh7TRtL&#10;1HV7pImne20uxub+4WBGWNpmhtUdggLKpYjGSB3r0ez+B3xSv7aG6g8JzJFOrOi3mqaJp9yqqxU+&#10;fZahcxTRnI4WRFJ69CK47UfBfjDSLa4vNT8K+ItPsrUIbi9u9F1K3soVeVYUaW7kjEahnZUBL4LE&#10;AcmuXrT0jV9T0DUrPWNGvZ9P1Owl861u4GAeNtpR1IOVZHQtHJG4KuhZHBViD9L/ALL+rIviDxbp&#10;C26RnU9LtNWQxl/Ltk0q+a1NuhkZm2n7cCN244Xluufs6iiivyb1nUZNY1jVdXmLPPqupX2oylwo&#10;cy31y9zIWCYXJLn7ox6V9L/Dj9nSfUIrXWvHjy2VlPDBdW3h61eSDU2zPv8AK1yR48wK8SjMELed&#10;iTDSQSRsh+sNA8M+HvC9sbXw/ounaRC0drDP9jto4p7tbNCls19d/wCtndQz4kmd3JZiSSxzu0Vi&#10;ap4b8O65JDNrfh/RNZlgTZBJqulWGoSQx7y/lxPeRuyqSSSAQCetcBL8DPhVNI0r+E0DOclYtW16&#10;3j/4DFBdKi/QKKr3Pgf4K+AbeW61bSPC2nRXMNzKg8RTDVprpLBVmuV0y21yS4leRQVBjtULsWVQ&#10;GLKp5ub4/fCjw2ltpmg2uo3emxxGRF8N6Db6dp1m0k7tJbraam9iQ5P7w+XEUO7727cBx8v7VFss&#10;2IPBE0sGR+8m8QpBKcqN26FLKQDBzj94c9eM4rpZf2nvA6wymHRPFUs4ikaGKa20iGGScRkxRSzp&#10;eSFEZ8BnEbFRztb7p4m08dfEH45axJ4Z0a3Xwv4OdIl8TS2LrPcxaPM0f2iC71ueIFppmjlS2gt4&#10;YvMV3SYSQrK6/XGl6XY6Jp1lpGl20dnp+n20VpaW8RZlihiQKoLSEszHGWd2LMxLMSxOb9FFFFfL&#10;Pxv8F/FPxtrUNrotjHfeEtPgtpLC1h1TTrMS6g8GLy8vre/liLTKWeKLBZVjGU2tJLu8Bvfgp8UN&#10;Pt3u5/CV3JFGyqy2N7pOp3BL9Nlnp1xNKw9SqEDvXGal4T8U6PbfbdY8Na/pVpvWL7XqWjajY23m&#10;t9yPz7qJU3Hsuc1z1FFFFfXHhea2+Ovw9fwjrF4sPjnwkFudN1q+aG5uL+1dmiimkKqs/lFfLtr4&#10;jf8AOsFw7SSMqD5s8V+E9b8F61caHr9qba9hAmikQmS0v7ORisF/YXBAEkMm0gHAKsGR1WRHRc3S&#10;NI1LXtSstH0ezlv9T1CYQWlrAF3yORuZmLEKiKoLySOQiIC7kKCR92a54l074EfDrQNCj/4mWufY&#10;bq20m3YTPaXOplvtur6hcyZQpax3NyWEQYSMGWNcDfInjvxlX/hNvAngH4p21pEk89o+ja+0SXqF&#10;JxM6xiCCQyRpaQXsV9GsjyB2M0SkuSNuR8AL/TdRv/EPw71+NLrR/GWmM8NpN9okVtT0sG4xbLGG&#10;WKQweZP552srW8W1w4QV912trbWFtBY2FvBZ2dtEsNtbWsMdvbwQoNscUMMYCqo6AKBip6KKKKK+&#10;X/if8b7vwl44Xw/ZWWna3odjpf2fxFplzG8Ul1qGogTmFb5xIoEMAhAAiZSZJkkDME8rG1j4QeDf&#10;ibokfi/4V3dvpFxcbzdaLc+dHp41Eyi4vLG5hBkawuIllwI4Va3KrF5SrE4mb5ZvrLWvCutS2d5H&#10;e6Lrmj3a7gjtb3dndQkTQz29xAR6rJDNExDKVdGKlSfuT4OfGKDxvbx+H9flhtvF1rCSkgCRQeIb&#10;eBC8l3aooCpcKo3XMC8YBliAj8xIfe6KKKw/E3iPS/Cmh6j4h1iSVLDTYRJL5ERlnleSRbe2treL&#10;gGSWR0RdzKoJBZlUEj85fiD8R9f+IOqSXepTyW2mRy50zQoZnNhp8SArE2zCiW4KsfNuWXcxJChI&#10;wka9x8M/gZrPjRU1bXZLrw74aKW89vO1uv8AaGtRyyK7Lp0UxAiiaHLLdyIyEmPy45gXKaOqfGbS&#10;fCtzFpPwk8O6doOi2OppJe6pPCbq/wDFdlbSmaO1umvla5jty8s+1pp3uPLMYRrbDRH7b0bWLHX9&#10;J07WtNk82x1Syt722Y4DLHOgk2SAHAdOVkTPysCp5zWlRRRRRXz58c5vDnhTQ9a8QW9rbweNPGOl&#10;nwYl1E6+de6TO0cmqyXdk8qK6RW0Qg+1LC8iM1vGWEZXb8s/B7wzJ4q+IGg2hTdaadcLrmokxRzR&#10;iz0p1uFimikI3JPN5Nu2M48zcVIBr6vb476Ha/EjVPB2pLBa6HbTR6TbeIWeWNItdt9yajHqaTqg&#10;itvNP2VZhlUeIyM7Qy7ofKv2kvAl1b6pF480+1kk0++gt7HxBJHuk+x6jbgWtheXCs5KxzwiK3BS&#10;NY1eMBz5ky7vlavW/hV8KtR+I2pPJK0un+GNPlQatqyqvmyvgOul6WJAVa5dSC7kFIEIeQEtFFN0&#10;Xxt8fQazeQeBfDv2SLwf4Se2tbY2gZ1vdQsLT7GXSWVQRDaqz20IQlXw0vmSK0ezwKiiiip7e3nu&#10;5o7a1glubiZxHDBBG800sjdEjijBZiewArsrbwR8RrC6t7y08HeNLW8s54bq2nh8O63HPbXEEgmg&#10;mjdYQVZWAZSOhAIr9DfAOta9r3hmwvfEmi3+g65EBa6hbX0KwG6nihRjqVrCNpWKcPu2Oisj74/m&#10;CBm7Kiiiivnv4j6d4w8A6nd/ET4exW8umTW88/jXww8V1NY3FzhvM8UyWEUq5YL5f2mW1MTqYvNk&#10;8yN7lhnaX+074QuYY/7X0PXtLundhItp9h1WzhTcRG32tpLaViV+8BbcH161bP7Tfw/DMP7L8XMB&#10;wjpp+j7XI4zh79SM+p/KrmnftJfDq9u0t7lPEOjwOshN/qOmW8lrF5aF1WSPSbi6nJc/Ku2EgMeS&#10;Blh1VpdfBv4gzefBH4I1/VNXinXbdWWmp4kuVt4XglZre+jS/Vo4oyUcqGVVDqcbTUEnwK+FMjvI&#10;3hRAzs7kRax4gijBZskJHFdhVHoqgAdAK3dN+Ffw50m3Nta+DdAljMhlLalYprNxuIA2rdav58oX&#10;jhA+O4Ga71EEaKiIsaKoREVQqqqjCqFHAAHGBgClpQPunJyOQQcEd88f4cV4j4w+AngbxNFLJptn&#10;H4V1Vihju9HiCWBKRiJUn0QMkBQ9W8jynLYJc5Ib4l8Z+BfEXgPURp3iCz8vz/Mex1C3Ly6dqUcR&#10;AkksbplXdt3KXRlV13LvQblz9V/svalby+FvEmjosgu7DxAmpTthfKNvq2nR2tqqNnJYNZTFgegK&#10;88mvpyivzo+Pbu3xW8UKxOEXQ1RT0VD4dtHwPYkk/jmrvwu+C+r+P1TV76ZtH8LJciNrwx5v9WWJ&#10;yt3Ho8TjZhCvlNcyZRHOFWZo5EX7S8KfDjwb4LitxoeiWiXkAz/bF3Gl5rMsr2y2lxKdSnBkjEqo&#10;S8MHlwgsxSNNxB7iis/UtI0rW7dLPWdM07VrRZluFtNTsbXULZZ0QxpOsF2rLvUOyq2AcEjOCa4P&#10;U/g38MtWuBdXfhDTopNix7NMkvdEt9qHg/Y9Glghzzy5jye5qjH8LvhB4SD6veaBoFjbxqIJLnxH&#10;fz3+mxiZwqho/Ec81uHJ4Rtu7JwDzXNz/GH4M+CVuoPDsNrJK94Le+tfB+gW9qk726uou3vHW0tb&#10;iNPmVJI53J35TcpYjk9T/al0mK426N4R1LULTYhM+p6nbaRceafvr9ktIr5NvTDedz/dGOdOz/ag&#10;8HvawPqGgeJLW9ZWNxb2aaXf2sbByqiG8nuLd3BTaSTAmDkYONx5HWfj/wCLPGN9F4Y+HGgtYXep&#10;XUtpZ31wYr7WJo/MSWG4httotbMiJJTcvK06pGWcSR+X5lfTPgrwlbeDNDXSobu71O7ubq41XWtX&#10;vpHku9X1q9C/b9Sm3s20yFFCgsW2qu9nfc7dZRRRRXjfxk0f4ieItHg0LwSlmun30V7/AG/KdQS0&#10;1G4iiiDwaVE0+1FhuOUkKyEuSEkMcJkMvyV/wob4r5x/wiuCQzf8hzw2AQo3HB+2dfauKvPA3jXT&#10;4Lm5vvCPia0tbSNpbm6uNC1SK1t4ozh5ZblohGEHdy2PeuVoooor6X+CniTT/EWmap8HvFR8zR9d&#10;gvLjQ7nz7j7XbX6lLp9OtN6ywxhTG19bllRVmSQMJWmVB5b8Qfhp4h+Hl+0WpxC60q4uJYtL1u3U&#10;fZb9FUSIskYZmgm2n54ZD1VzG0qASHzqvun4a6ZpfwZ+HF34p8YeZp+p63JDd3lo8Ui6lsRHTQ9A&#10;gsnlKtcEGWdspEyGV1nwkBdeb1jxTH8a/hL4wmlsbWw13wdqB12Gyjurto4dMt0kube6aZowskjW&#10;X223K8hpYvMKxLJGqeAfCnxYvg3x1omrTyvFps0zaZq4W4aCI6bqI+zyTXRVH3x2zmO7MRX5miUA&#10;qcMP0X8PeGtD8KaaNJ8PabDpenrcTXQt4WllMlzctmWae4uHeWRiFVA0jEhFVAQiqo26KKKKK8J+&#10;NvxPvPAFtoFroNxaHXL2/N7PaXMcF3CdEtYmjkS9gDrPEtxM6CGSMLuEUoV1KkHgrLSPht8frK/u&#10;NOsY/A/jq3lF1qAtgl5JNbNdO0l89pGbWG+SYzfv7nZFcJMEEjeVsE3zV4w8DeJPA1+th4i09rbz&#10;mn+wX0R87TtTit5Akk1jdDAYAMjNG4WRFdPMRCwFe/8AwU+Nd5FeWfg7xleT3ttezpbaJrdy7z3V&#10;pdTuFg03U5nJaS3kchYZjloWIRiYSDb/AGTRRRUVxcQWkE91dTRW1tawyz3NzcSJFb29vChlmmnm&#10;kIVERQWZ2IAAOSBXwT8YfjHc+NriXQdAkltfCNrLhmAeCfxDNE25bu7RsMlsrDdBbMAcgSygSbEh&#10;4r4ffDDxL8QrknTIFtdGt7qK11PXLnYLay3oZnSCAsr3MwQD91F91mj814kcPXrfinXPCnwTuZvD&#10;PgHSUvvGiWix6v4v11Ptdzphu4muLePT4ZFEPm+VMHPkxrDtESzC4cSBPpH4VeM/+E78FaZq8zl9&#10;Ut86Trny4zq9jGnnT5SKGL/SEeK62QoUjEvlBiUNeiUUUUUVwvjq08LWen/8Jr4h02xurjwdHJrO&#10;m3M/kQXJu7WF/sNjFdy8kyzOnkRklfOMbBTIqV+bSrqvirXgoxfa54j1fHW2tftmq6xecDJ8uGPz&#10;JpP9lFz2Ar7d8bfEy1+EOpeA/B1tZvqGj22jW0ertcqW1SPRbcLpGk3VjdRFIXnUwTvNG0ID7FVT&#10;Fv3LT+OfhuH4geBtJ8Y+GrhdSGhRXGqweTLtjvdB1CFH1F44Gj3+fCYYpPLdo9qLMrK0uxB8K10v&#10;hXwprnjPWLbQ9BtDc3c5LyTPuS0sbRGCzX1/OAwjhTIy2CzHCIruyIfoL4na3Y/DLwdY/B/wxP51&#10;9cWgu/FmsxGG2uZBfOZZreaOzO4SXS7VZJmJSzEURMyyB1+WKKKKKK6qDwN41u4Ibm18H+Kbq2uI&#10;xLb3Fv4f1aaCaMnAkhlihKuvupr7c+CWt+NZdFh8O+MfDGraYNHsY4tG1m9sZLBbvTrZxaR6de20&#10;4V1uIV2iKQJiWJcsA6mSb3KiiiivKfid4T17UoYPFXgnU5tI8Z+HrO7S3a1iTHiDSyy3kug3oCOZ&#10;sSRCS0im3w+YWDIpk82Pyjw1+0/p5tGi8Y6Bew38e0LceHVhntLndI+9nstSnjktzGvlABZpvMJZ&#10;j5eAp6if9pj4exS7EsvFN0uATLb6bpyx89QFuryJsj/dx71HH+038P2kVTpviyJGZFMsunaTsQE4&#10;Z5Fhv3bavUhQx9AeldfF40+DPj6eOO4v/COtXFnJFbWkfiPTYba4L30hEcOlx+JYInk3snzpbhsE&#10;oHwWXNm/+C/wu1O4a8uPCNjHJJ1XTrrUtKtsElvks9LnhhXr/DGOw6Cp9L+D3wy0iSSW18H6XK0s&#10;flsuqG61uMAHP7qLWpJ0Rv8AbRQ34V39hp9hpVrHZaXY2em2UJfybOxtobS0h3sZH8u3gUIoLMWO&#10;F5Yn1q3RXnHiz4TeBfGIll1TRIbTUZDK39r6SE03UjNOy757iWEeXcP8gCm6jl25baASTXxR8Sfh&#10;D4g+Hs/n/vdb8PPFFImvWtk8MVtIxSGS31SBXmFs3muFiLSlJQVKNv3xx9Z+zVd2tt8QruGeeOKS&#10;/wDDOpWdlG27dc3Md7a6g8MZUdRDBLL823hDznAP3lRRXDfErxA3hfwL4n1mKS4hubfTJraxntAv&#10;2i31HUmXTNOukLsoHlzypIzAnCgkBmAB+a/2dPhxFqE7+PNatYJ7OxmktfDttdQXJL6pA8bvrkW/&#10;bE6wHdDAcSDzvMb93JAhr7NrnfEfi3w14QtVvPEmsWWlROGMKXDtJdXXlukcv2OxgDzzFDInmeVG&#10;2xSC2BzXk+qftH/DiwuFhtG1zW42iWRrrTNKWKCN2YgwONaltJN64BJWMpgjDE5A3NC+Ovw2114I&#10;f7cOj3VyzqttrttLp6RhIPPLT6id9mg+8g3XAJcbRnchbi9Z/aMtvD/naZq/gjXdP8V2NzLBqWi3&#10;F3ZJYWxVZGt3g1hQ0kyyDyWVhaKpRi6O6hC/jviv9o3xnrsNzZ6JBZ+FbKcKnm2jPe62sTWhguYR&#10;qswREDuxlSSC2iljKptlyGZ/A7m5uby4nu7y4mu7u5le4ubm5lkuLi4nlYvLNPNKSzuxJZmYkkkk&#10;nNV6K9G8EfDLxL43Ml3Z2k9r4fs2Z9T16S1muY7eCGGS4uDp9hB/pF/OFiZVt7RGYyNGrmMOGr6J&#10;17xBqvgLw/p/g74PeDPGCmaZp7vxDqPhHXPPmvPs2+4aC01S0Qz3kiwFpne3EUcSbYoyuDD9EeE/&#10;+El/4RvRx4wNkfEv2Nf7W+w7PIE+5jGH8nMZmEewTmA+V5u/yv3eyuhooorhPFHxN8DeDZja69r1&#10;tDf7JnGm2qT6hqCmOBLiOO4t7BZPs7SrInkm58tXzkNtVivnNh+0p8O7u6jt54fEmlQyHD319ptr&#10;JbQ+8iaZc3MxH+5Cx9q9T8M+PfCHjISjw3r1nqc0AkeazAntL+OOIor3B06+SOcxAyonnCPZkhQx&#10;IwOurjvEPw88E+KTI+ueGtLvLmZ4XmvkhNjqkhgXy4lk1OwMVwQqAKFMmMADBAGPlbx/+zjqejwy&#10;6p4KubnXrKNZJZtHulhGs20MUCuXtZoQqXhZhKfLSKOQfIiLMxJr5iIKkgggg4IPBBHUEUlFd38N&#10;/Fs3grxlo+tidobJblLPWV/0hkm0a8cQ36ywWzKZDGpFxEjbgJo42KsVAr6s/aN8Jya/pnhS60mw&#10;ub7xE2v/ANhWdvaIjG5tb/T59QnE3y7sRNaB1YuqRqZWYYJZU0vSfCf7O/hOXWdYkg1jxjqsTWw+&#10;zHZLqE42zf2TpJmUPDYwsEe5uHjBY7XZS5gtx8oapqni34peLI5JhLq+vavMtnp9hagx21rbqzSR&#10;WNjFI2yC2hBeR2dgFG+aZyxkkP2f4R+Dw0r4aa14H13UVvJPEcj6hctbxOtvpOova2627WxV1ac2&#10;81tFLl2RZCoBQLu3fDeo2OteCPE09lMzWWt+G9VUxTxo+1bqwnE9nf2oukUtE+Engdo8OjK2MGv0&#10;N+F3xEs/iH4ejvv9HttbshHb67psJfZa3L7hFcRLL83k3ATfFlm28xlmaNmPpNFFFFecfE/4hWfw&#10;78Ny6l/ol1rV232XQ9MuZWUXd1x5tzNFDiQwW6kSTbduTsi8yNpUNfnNYWGs+KdahsrKK71fW9Zv&#10;H2hnaa6vLudjNcXFxPMe/wA0s00jBVAZ3YKGI/TbwV4P07wN4csPDunFZUtVZ7y+8hLeXUtRmwbq&#10;/njUsdzkBUVpHMcaxpvYIDXJ/FP4WaZ8RdMDoYbDxNYQsuk6synZImTJ/ZupeWNzWzNna2C8Lnem&#10;QZI5fz8mg17wZ4hEdzFPo/iDw/qME4SZInktr60kW5tplVw8ciEhJI2w0cikMCyEZ/Rb4ZePbP4g&#10;+GbbVQ1tFq1uBa69p1u0mLG+UlVdEnGfKuFAmhIZwATHvZ45APQ6KOT0547ZPTnke4HWvzu+MnxN&#10;n8ea69lpl7O3hDSplGk2pia1S9ukh8u41e6gLMXZmaRbYyBSkJA8uOSSYN33wU+Cn9sfY/GXi+0X&#10;+x/kutE0S4XJ1fDbotQ1KFulpxuhhbm4++4+z7RcfavXk9f8445HQ44r8+fjn8OG8G+Im1fSrSRP&#10;DGvu09u0VskVlpWqSs73OiqYmKqNqGe3VljGwtHGrCB2rtP2efiYum3EfgDWZI0sb+6mn0C+nuXH&#10;2XULgLv0dlmby1inYNJAE2nz2ZSJGmXZ9oUUUUVn6vq+m6Dpt5rGsXkNjpunwme7u52ISNN2xQqq&#10;Czu7EJHGilmZlRFZmUH84Pij8Qrr4h+JJtRDXsGiWg+zaDpl3LG/2K22qtxcPHAAizXToJpsb2Hy&#10;xeZIkSGvq39n74fjwx4cHifUIh/bPii1triFWW1kNhobZnsYopotzhroMlxOu8DAiR0V4mz8z/Fj&#10;4Yaz4C1eS7kmudX0DVbmWSx12fdJcG4lLTyWOsydBdjl9/3Z1BkTBEkcXrfwb+I2ieItET4V+O0i&#10;u47qL7Bo1xqMrSW2o20jq1roc0rndFcQuAbCRXGcJFH5cscQl8l+Jnwk1bwHrMMdos2p+HtWu1t9&#10;E1Rwiss8zfu9J1Rl2pHcL1V8KkyAugUiWOL6y+IepWfwq+FDafom+1dLO38LaJKgENx9tvoG+0ak&#10;89ikYS48tLi7aYBd0wycM/P53UUVqaPo+pa/qdlo2j2c2oalfzCC1tIAu+R2G5md3KqiIoLyyOyo&#10;iAuzKoLD6r8E/s0Jst7/AMd6g3mfuZjoGkSqqLgpKbbUdVwdxx5kUsdqB/ejuCMGveNK+FHw40aJ&#10;4rPwdocqvIJWbU7Y61Mrhdo8q41k3EiDjIVHC55xmvQQcd/TGem1V2jA6YA4rmNW8a+D9CmubfV/&#10;FGgadd2iI9xY3OqWSahGsqCSP/iX7/PJZXV1AQlgcgYrEsfix8N9Qmube38Y6HG9rIYpGv7k6XC7&#10;K5Qm2uNSWKOZcg/PC7KRggkdfQsjHGCCCQcj88A/ryKKKKK+avGPxW8X+F/HJ8Ma94Os9X8Halef&#10;2dZ/Y9H1SXUPENjf2cPmWunSXsn2W8niNwkU0CQ7WfMJKb1ceJeM/hfYXd5rOofDGW+1y3069hj1&#10;XwedJ1m28TeHTeMUiRNO1GJLm5gEoZSRH5kaldwkCySr4TRRXrvgz41+OPBzxwC/bXtJVIojpWty&#10;z3aQQRbEVdOu9wmgKRIY40DNCu4kwscY990z9qLwxLbs2teG9esLsTMqw6XJp+rWxt9ilJWuLqSy&#10;YOWLgx+UQAAd7FiF9Ssfi34PuPDUfivVJ7zwvptzNNDYReIbeODUtUitzBHNeaPp1jJcSXUIadFZ&#10;4VYqQ5YBBvOd/wAL4+E+3I8WAEZ+T+wvEu446YIs8c/Wum8NfEnwN4tuBaeH/EVje3pZlSxmW40+&#10;/n2Qm4kNrZajHDLMqIrs7RIQACTgA129cp428Iaf448N6h4d1HZGt0gksr37OlxNpuowDNrqFusm&#10;07lOVdVkUvG0ke8K7V8k/s+6neeFfiLrXgzUg8EuqRX2m3FpGlrcKuu+HZJJ08y7RiRHHCt8mYnZ&#10;HZkyCNrL9w1FPPBaQzXN1PDb21tFJcXNxcyxw21vBCm+aeeaUhERACzuxCgDJNfn94C8MN8YPiZq&#10;+qahbTw6C2o33iPWYWuLmUpbXV60lhoS6hDGuXkLCMf6omGOVo9rIoH6A29vBaQQWlpBDbWttClv&#10;bW1ukcMFvBDH5cUMMUeFREUBVVQAAAAABUV/f2OlWk1/qd7Z6dYW/l/aL2+uYbO0t/OkWGLzrmcq&#10;i7nZUXcR8xA5JArxrU/2hvhlYQrJa6lqOtOzmNrbTNIvIpkUc+a7awLSMqc4GJCeOnSotJ/aJ+Gm&#10;orO15eatoRiKeWuqaTPMbneTu8k6IbwALj5vMKHkbd3OJ/FXxy0LwpcTR3Wj6nqdjdQtP4X13Q7r&#10;StT0DxCIrdVu0/tFJgIWt7vzLaZUWZ1ULJtIkVa8U179p/xDeW4h8O+HtO0KV4rmOa8vbuTW50aW&#10;MJbXFjH5VtEkkR3t++jmVsqCgCkP88a3r+t+JL59S1/U73Vb5g6LNeTPL5MLTvcG2tYj8kMKvI7J&#10;DEqxrk7VA4rGorqfCng3xH401FdN8PabPeyB41ubrYY9P05JFeRZtRvm/dxKVjkKBjucqUjV3wp+&#10;n9At7P4PeGby58O+F/EXjXxvfWdx9u1+Dwr4hj8NWMUGyVUh1W5gh36aBmdJrQt9q8rfJJDGYPL9&#10;b+EN98QNR8NXN78QUuItQm1Scacl7p9tpWoLp0cCREXFhbRQlF85ZfL82NXb72ShjY+q0UUVzniT&#10;xb4a8IWaXviTWLTS4pN3kJMzS3V15bpHILOxtw882wyIZPKibYG3NtXkePz/ALSvw9ivZLWO28SX&#10;UCTtCuoQaZZpZTRh9ouo47m6juBGR8wDwK+OqA8V6BoHxX+HniadbPSvE9i15KbZI7S9S60q4lnu&#10;jsitbVdVSHz5d3ybIC/OMdRn0OsPXPDHh3xLALfX9F0zV41iuIYXvrSGae1S7QJcGyuWHmQMwAPm&#10;QsrggEMCAR86+Ov2bNKuYLjUPAlxNpt6kRdPD99O93p126JEiw2eo3TedbsVWaQmd5leRlUGCMbh&#10;8gaxpGp+H9TvdG1mzlsNSsJmgu7WbbujkADKyPGSjoykPHJGxR1IZGZWBOZRVm0u7iwu7W/s5ntr&#10;uyuYbu1uIztkt7m2kWaCaNv7yOAw+lfoF4un0v4l/BK/1wiJRJ4ck8RQskAuG07WdCja5vbS3ku0&#10;jZSssE9k86KC0bybSyNz5t8K/hXpngvTD8SfiQYbCSwhXUNN06/UhNFRSpg1HUIDlmvnYqLW1Clo&#10;2K/KblkWDwz4p/Ee7+I2vi8WKaz0SwV7fRNOldGlihfb595c+VlfPuGUM6rkIAkYZ9nmN9M/AP4W&#10;6r4Rjm8Wa9JcWOqaxp5srbQtoRrKwknjuhPqoYbhcuY1KQjBhTIkPmOyQ/M3xY8CXHgPxbf2cVpN&#10;DoGoTTXnh25ZHNvJYvtlk0+KeWSZmezaQW7+bJ5hASVlUSpn6b+AnxQs9e0e08GazdrH4h0i3+za&#10;UJI4oU1bRbOFRbRwOhUPcW0alZU2h2iRZsyMJmT6OoooorF8ReINN8LaJqOv6tK0Vhptv584jAaa&#10;Vywigt4EYgNJK7JGgLKCxALKOn5m+NvF2oeN/Eeo+IdQLobqTZZWZmaePTNOjJ+yafAxVBiNT8zK&#10;ih5C8hUM5r7h+BvgCTwV4UN1qMLRa94kNtqF9HIk8ctlZRxE6dpc8ExwJIhJLJKfLRg8jRtuESmv&#10;SPFfhTRfGei3Gg69bme0nKyRyRsEu7G7QFYb+wmYERzRgtg7SCCyOrRs6N+c3xA+H+tfDzW20vVB&#10;9otLgyTaRq8SFLXVbRH2+Yqlm8uZMqJ7dmLRkggtG8cj/XHwD+Js3i7S5vDWu3U934k0S3NxFdTQ&#10;sx1DQY2itori5vFLb7mGWQRSs6ozq0T5lkMzj6Eoor5A/aG+JzmSX4f6DcxeTsjPim5iQs5m8xZ7&#10;fRoppBhQuFkuWiJJysRdds8beP8Awr+FmpfETUzJI01h4ZsJVGraqqfPJJt3/wBl6Z5gKvcOpBZi&#10;CkKEO4JaOOX9DtJ0jTNA0yy0fR7OGw0ywhEFrawBtkaZLszOxLO7sWeSRyXZmLuSxY18vftHfDyS&#10;6ji8f6TbozWsEVn4lij8iN2t1cRafq3lhVeVk3fZ523MwjEJCiOORh4t8H/iNJ8P/Ei/amQeHdbe&#10;1tNfDQvI9tHCzra6pEbdWl3WxldmjQNvjZ1CGTy2X9FLe4t7u3gu7SeG6tbqGK5trm2lSa3uLeZB&#10;JDNDNGWV0dWyrDIIIIOKnooopVXPAz1AAAz17D3696+Efj18UYfFmox+GPDt+lz4a0p0lvLqBAId&#10;V1lC6M8NySTLbQKdkTKqo8heT94ghkrof2bfAVxcalN481K1nisrGKWz8OSSxvHHe3lwHtNS1C3d&#10;ZFLpbxh7f5onjZ5W2sJLcip/j/8ACzVpdR1P4iaS51GznS0bW9OjhP2nSoLDTorFdRhCk+dAVh3T&#10;/KGi+/hot7RcT8HfjFceB7iLw/r0ktz4Qup2KsFaWfw/czuDJe2iqC72zN81xbjJB3SxAyGSOfpP&#10;jL8G4rCKfx14HgiuPD9xH9u1TS7DbJFpsMsfnNq2kCHKtYsDvkRMiAHen7gkQezfCrSNM+HXwoj8&#10;RX0EXn3mjP4u1q5stst1d2j2r6jpdrE9yYsvHatGiwlwglaTacuzH4S8Q67qHibW9T1/VJBJfare&#10;S3c+HneGEPxDaW32l5HWGGMLDAjOdkaqoOFFYtFORGdgqgszEKqqCWZicBVA6k9hX0x4D/Zx1fWo&#10;IdS8ZXc3h2ylEMsOlW8cT63PBNEXzctNlLNgTHhJI5JPvrIkTKM/RuhfBj4baCq+R4YstRnNrHaz&#10;XWu79Ze42bWe4a11AvbRysy5Z4II8ZZQAhK16TZ2lpp1rBY2FrbWVlbJ5dvZ2cMdtbW8ZYsY4LeA&#10;KiAkk4VcVR1XX9C0L7P/AG3rekaMt2ZVtG1fUrLTluDBt88QNeOm7Z5ib9udu4Z61xcPxh+GU95F&#10;YR+L9LWe4GY5JvtVtZAZI/fajcRLbxn2klX1r0Cwv7DVbSG/0y9tNSsbnzPs97Y3EN3aTiKQwyGG&#10;5t2ZG2urIdp+VgQeRVqiiivDPi18RPHHw/vNNvNH8OadqvhWS0ifU7+5tdTlmtLtL/ypreW8s5Vh&#10;tllSSFIJJom3OX2htu2vHfHHhDw78S7zT9c8Ex3Hh7xj4gspdUuPCPiDT7rQ/wDhIkEMly+qaJeX&#10;SLaSTusbSSvFMYZVPnO0MokMvzPe2F7pt1NZajZ3Wn3tuwS4s72Ca1uoHKhwstvOqupwQcMBxVSi&#10;u68IfEfxh4HnjfQtYnSzDgzaPdsbvR7lDOk86SWMp2xmTYEaa3Mc2wsFkXcTX0doP7Udi6LF4n8M&#10;3cEiW6lrvQLiG7S4uwy7gNO1BoDDHtLkE3UrA4BB+8PWvCnxg8LeK7a+1CODVdA0bTmjgn17xN/Y&#10;2laO1/LgppkN39tffcFT5mxUIVcbipaMPAvx4+FByp8WBePvHQ/Ep/AbbNqv6Z8Zfhjq1ybS18X2&#10;EUvls+7Uob/RrcqrAEC81eGCIucghd+49hwa9OB+nT3Ocnjnp0qpf2FpqtheaZqEIuLDULW4sryA&#10;tJGJrW6iMFxEZIirDcpK7lYNzkEGvgibSW+Cvxj0Vp5lOjQX0F5a6jeD7S7eGNZMulXt1PDpx8zz&#10;reNrmPAjDM8fmCIoyqf0Coor5H/aK1qbX9d8JfDfR5kmu5b63u721LWnkDVNUcaboMEtwMyxSIkk&#10;7yIwVfLnjf5sjZ9Q+H9DsPDei6XoWmRiOx0qygsofkgjeXylxLdXC2yIjTTOWlmdUBeRmY8sa8a+&#10;Mfxkh8DxS+H9AaG68WXNsGklO2SLw7DcKskF1dQurLJPJG2+CBjgArLKGjKxzeKeC/gr4r+JDxeM&#10;PGWs3FjY6q63BmuvOvPEWrW0YiWGaGO5Ajgglh3LbTSMxUIhW3aEox+hbT4C/Cy1igRvDsl7LDFG&#10;jXV5q+sma6dE2tPPFb3EcO5z8zCOFVyflULwPG/iH8KvBsuvjwX4K09tD8Vr4aHibS459YnuNP8A&#10;Ey/bZ7W80Hbq8zvDdpHALi1eNyjKZhMEVFlHgWm+MNX0W1fQdU0zS9e0yz+328WieKdOa7/sie6k&#10;H23+zbhGhvbJy6ZkS3uI1L5ZlL8jsYPEfwU1GC5ttU+HfiDw4SiNbaj4b8UXWtXolV8PEbfXnigR&#10;SvO8pKc8AAcjWtdC/Z6v7JJ/+E08baJdvIo+y6tpyXk0MaSDf5q6Rp8kJ3pnYy3Py9Spxg7Hib4d&#10;fCjwbp2l6hql98QPEWmaqZUtfE/hKbwld+HpbiKZ0ewEkpYrMqoxAMhV8NsYlJFTzq18X+CtDWJ9&#10;C+HNlqN/b3UzpqXjnWLnxHDPZzQtAYJ9BsI7C03AEMjsrlGyQSwRkqz/ABZ+Is97ZXo8WanbPp6W&#10;0dpaae0OmaSkVpIZLeKXRdPSOzlQZ2ss0Lh0wj5QBa+ovhV8ebbxRcWXhrxVFb6Zrs0QgstWSSOP&#10;T9bvNzBbd4XAFtcSLsEab2SaTcqeW7RQt9I0UUV4J8cPik/gjTYtB0SaaLxXrEMV1DdxxQNHpOlr&#10;cmOS7cXSSK8k5jkgiVV+X95IWRljD/BVxcXF5cT3l5PNd3d3NLc3NzcyyT3FzcTyGWe4uJ5SWd3Y&#10;lndiSSSSc1Xqza3V1Y3EN5ZXE9nd20qT211bSyW9xBNGd0csM0JDKwPIYEEdq+wPBf7S1gdPFr45&#10;sbpNRtLaNU1TSII5o9VeMbJHurJmjEEzYDHyyY2YsQIVCoYrn9qe2ju7gWXgue5sA4FrNd65HZXb&#10;x87nuLaG1uI1ZvlwqyttwfmbI2+7+Cfib4S8fxyjQbyZL63hM91o+ow/ZdUtrfz2t0meNWeKRCQr&#10;F4JpFTfGJGR2215v8bPhHaeKdOu/FHh+zaPxXYw+dPb2cSsPENpFkzRTQRgFrtFyYJFy7hfJZXzE&#10;0XwZRWno+j6l4g1Oy0bR7SW+1PUJxBa2sIG6RyCzMzNhURFBeSRiERAWYhQSP0xbUbT4eeBLKfxF&#10;fmSPw5oOm2d7cxkvJqN1Z2UdqEtVnKl5LiVR5auw5I3EcsPgnxT4n8WfGHxbaxRWs1xcXEr2Xh3w&#10;/ZsHh0+2djK6+Y2xS5VfNu7yXaMLuby4I0SP7R+Ffwr0z4daZ5svk3/ia/hUatqwUmOKMkSf2Xpf&#10;mAMlujBSzFQ8zgO4AEccfrNeEfGb4QJ47tTruhrFB4ssLfywjskVvrtrHllsZ5Hwsc6ZP2ediF/5&#10;ZykR7JIfhzS9X8Q+D9ZN5pt1f6HrWnTPbzAK0FxDLDLtnsr61nGGAdMSwTRkErhl4r6+8F/tKaHf&#10;xR23ja0Oh6hul3ahp9tc3eiSICWizbq0t1C2Ds24mUkFy652j6N03V9J1uBrvR9U03VrVJpLZ7rS&#10;7611G2W4jRZHga4tGdd4V0YrnIDKTwRV+kZljUyOyxxqpLu7KFAAyzMzHAAxnJIwK8I8d/H3wj4a&#10;t7qz0C6g8T68Iitstiwn0S2nZY5IpL3VYmCSptkZtlo0hLoYpGhJ3r8U+I/EfiHx/wCIn1TU2k1D&#10;VdRnitLOxs4pXSCN5fLstJ0myUswQM+2OMFndizuzyO7t9p/Bv4O2/gm2j1/X44bnxbdQEKnyTQe&#10;HreZSslpaOmVe5dTtuLhDgDMMRMfmPP73RXhXxx+Gf8Awm2iDW9MXb4j8O2d3LBFHb+bLrOnKDcy&#10;6UTAjTNKpDPZqMrvZ49o80yJ8pfCDx+fAPiuG5upGXQNWEena6hNy8cVu0oaDVFt4Cd8lqxLcxux&#10;iaVEAaTNfpED9Onuc5PHPTpRXzv+0T45OgeGofC+nzomq+JxKl6qNE0lt4fjBS7Z1SUSRm6crBGz&#10;RMkka3IBDoMfPPwV+Ga+PtdludXiul8MaKI5754gETUr0yKbfRfP3q6B0LyTPErMqKEzG0sci/oZ&#10;FGkMccMEccUEMSRRRRKscUUaLsRI40AChQMKoxjAGABTq5/xT4X0nxhol7oGtQtNZXaJh428u4tb&#10;iM74Lu0mwdskbYKkghuVZXQsh/OP4geANa+HutPpepr9osp/Ml0jV4omS11S0jYAyICW8uZNyi4g&#10;LExsRgtG0cj+yfDf9oi/0gRaR46N1rOngwRW2uQrG2q2EUcQgK38YCm7j+VXMrN54O9mMxZVX640&#10;DxZ4a8UQCfw9rmm6svkxTyRWt1G13bRzgmM3li2JoWOCAssasMEHkGugqveXlpp9tNe6hd21jZWy&#10;eZcXd5PFbWtvHu2B5p5iqIuSoBZhXinjD9oDwP4a8210uZvFepIpxFpEsY0tJNiSRifWSGiKsrnB&#10;tlnKspVwjCvjvxx8TfFnxAlT+3LyOPT4ZUuLbRrBHttKtp1gEH2kQOzvLKQXIknkkZd7qhRG217J&#10;8E/gt/a7WvjDxlZZ0falxoeiXSEDVycPBqWpQsObPHzQxH/XnDv/AKPhZ/tOs/V9I0zXtMu9G1m0&#10;hvtNvoWhurWZSUkQncrKy4ZHRgHjkQh0cBlKsoI/PT4r/CzUPh3qgmthPe+F9RmYaTqbAs8EpBc6&#10;XqTIAFnQAmNsBZkG9OVlSP6T+EXxP0n4g6RB4O8UwW03iGxtLZPL1EfbLfxLb6Ztmh1JDfFyb2Ix&#10;pNcoxLF1+0RfLvSDlf2oNJ1+7h8OavDYrN4d0eO9iur23MklxZX2qTwxj+0IcbUgcRRJDKCR5jMk&#10;hVmiD/HNFdJ4V8K614z1q20HQbb7Re3GWkkcmO1srSMgT319OAdkMYIycEsSqIrSMiN+jXw/+H+i&#10;/D7RRpelqbi7nCS6tq8scaXep3Sg4LkZ8uBMsILcMVQEnLyPI74XjD40+BPBk/2K6v5tX1JZDFca&#10;doCQX89mVeSGUX08ksUETxyRFJIGm85SVJj2tuGdonx++Gur291NNql3oT2/mMbXW7J4riaCLZia&#10;3OntcxPuL7REsplyrHZtG4+CfE74/wCra7cXOj+Crm50bRIpotut27XNlruptbyMzSQXCOr2tu52&#10;lVVVmZV/eMiu8A+aqK9g+GHxd1vwBf29tdT3uq+FH/c3WiyTtL9gied53vNCSdgkMyvJJI8alY59&#10;zCQq+yWP9ELG8ttQs7TULKVbi0v7a3vbSdM7J7W6iWe3mTODhkYEcZxViiiuS8ZeOPDfgXT01DxF&#10;ffZlm+0Jp9pDG9xf6lcW8DTNb2lvHnrwnmyFIUZ0EkiBhn4p8V/tA+Odd1GO40W5/wCEV022kt5b&#10;fT7FobyR5oPnL6hfXESmcM+cw+WkRTCvG5BZudufiJYeI45P+E68H6X4g1Ew3Cr4i0if/hE/EL3F&#10;w4xd6jPp8UtpdtEipHEs1lhQueSXLPGj/CnW9R0/TtA1n4g6VJeSQ2oGreG9J8Qma6nm8uNIItBu&#10;4ZzncoWNIJGJBxyQo7jX/gr4L8L/AGhNd+MOkWNxaGAT6eNCW51WP7QBJETpNpqElzgqytkREbcM&#10;eCDWBe6d8ANNW2jXxB8RPEUzxlrm60W00mytUfeVCfZ9et7eQMR83ytIOeWByK5248Y+DrGOMeFv&#10;h3ptrfQxXNv/AGv4n1O98UzSrNE0UV4NHuBFp6XCbt48y3ljBAwnGTb8OaNbeLn8QePfiTrurW/h&#10;+xbyrzULcRy6z4g12e2P2DQdDa7VofMRFV2TaUiiCKRDETNF9fW3wD+FkUNvHN4YmmlijjSWS513&#10;XPtM0iriR7j7FdJFvJ+95KhM/dAFeR+L/wBmQQ28t34I1m4uJooCw0fXGt/Nu5U3uwtdVtlhjQsA&#10;iRRzQhd2S8yjpleCPjV4q8EawPCPxNS+ns7e6khvNQ1Jbm48RaQ91smgnuJWZ2u7QZMo+V5DHIHh&#10;d0WOF/sy2ube8t4Lu0niubW6hiubW5t5Unt7iCaMSQzwzRkq6OpDKwJBBBHBr5I+P2gXHhfxZ4a+&#10;KekwwSMdS0xNQjuCzW765opW70qS4jE6yulxb25idIFRVFvkuHlBr6u0bVLfW9I0vWbRZUtNY06y&#10;1K2WcKkywX1stzEkyozKHCsA4DMM5wSK8f8A2gPFZ8O+Ariwt5Y01DxRONGjAuIo7hNOaMz6xcJb&#10;OrGWMxgWsm3bsNwrbw20HS+CXglPBvgixe4hVdZ8QiHWdVkMe2aJbiINp2muZIopV+zwkb4ZC3lz&#10;vPtba1aHxQ+J2m/DjSoZZIf7Q1rUvOTSNM3FEfygonu72ZQdkMe8cL87sQigDe8fylpfhn4lfHfV&#10;pNZ1S9ktNEjuHljvr5buPQ7COe4S2ubLwxp2WEkiJGN4VgGMQ+0XAkZWb6J0b9nr4babZxwahp97&#10;r135nmSX9/qd/auWMSKYo7bSpIIhEGDMgdXb5iGkYBQOT+JXwu+F2gWGlynRjoEfiHX4NAPiG21q&#10;/wAaBfahazXVjfz6ZqUjWslmHgK3amWExxktGwI+X5qmufFvws17WvDF01hOiTWketaJexWut+G9&#10;agSSDVbKWexulZGEiLE6ShY7iNWK7on3gbWn+L/hddbF8R/CuOGa5ab+0dU8OeJ9ctUtzPI7C50n&#10;w9dymFWjUqEhkuvLyCcBCEXa0rTP2d9RW4e88RfEPQWiKeVFqkOnTG4MmctAdEsL0Yjx8wlZCcjb&#10;nnHSr8Kvhdb+FrrxfBr/AIy8baRbvGLj/hDYtGgvdKhWF5rm61ex1VGkSNAqM+4I0aneymPLp5hc&#10;av8ACrTGvE0Twf4h8SCa1jW0u/GXiBdPWxvATvcaX4VSEyp93O+9yw6BDyaupfFLxheERaZfReEd&#10;NSV5oNG8EwDwxpsMksaJO+zTCkshcxiQmeWTDE7dq/KPZPh1+0XeaetjovjqJr+wjSC0TxJbrLLq&#10;sKCVh9o1mAs32oKrIGkiCy7ULMtxK5J+yra4gu7eG6tJ4rq1uYYrm2uIJUmgnt50EkM8M0ZKujKQ&#10;ysCQVIIJBqWiiuA+JHj3T/h94cuNVuXhl1S4D22hac4Yvf6gVLIXVCGEEXElxJuUBflDeY8Yb83t&#10;b17WPEmozatrmoXOpX9wx3z3MhfYhkMgggiA2RRKWbZDGoRQcKoFY9FfTfwu+P8AceHbV9E8bNqm&#10;saehU6bq8TLeapZbpAstpeG6dTPbgEuj7zJGAYwJEZFh7bWf2o9Ht7pYtC8LX2qWiqfNudS1GHSJ&#10;HcF1C29tBFd/JxG4kd1Y/MpjHDV33gD45+FfG00OmXSyeHNck2LFYahcQyWl9LLO0UdvpepL5Yll&#10;I8v93JFE7M4ESybWYa3xQ+Fml/EXTBkxWHiOwiYaVq+wsNmfMOnagE+aS3ZmJBHzRMd6ZzJHJ+d2&#10;saRqegaleaPrFnLYalp8xgu7WcLvjfAdWRlJV0dSHjkQlHVldCVIY5dFfo58HfD+o+C/h3aweJr9&#10;oi7XeuSW1+XtofDen3MSXD6dM122IxGVkubjKxhJZJFYfKZG+WPjP8WD49votJ0YyxeFtKmdoGfz&#10;Y5NavceX/aU1u+CkSrlbaN13gMzuQZPLi9g+CfwT/sf7J4x8Y2n/ABOfkudD0O5T/kD/AMUWpalE&#10;3/L3/FDC3/Hvw7j7RgW/1HXDfEDwBo3xC0RtK1QGC8h8ybSdWhRXudLvHTaJFBI8yF8AXEDMBIoG&#10;CsiRyR/nX4i8O+Ivh/4ifTdRE+natpk8V3YX9lLNGk6RTF7LV9HvlCOULoWjkAVkZSrBJUZV+g/h&#10;9+0fPZRQ6X49gnv4UVIYfEFhFG9+MygKdWtNyLKERiTPDiTCAGOV2Z6+o/DnjTwn4tjV/DuvaZqj&#10;mGS5a0inEepRQRz/AGZ5rrTJxHcQpvKgNJEucqRlWUnp6K848YfFfwT4ISRNT1aO81ONgo0TSDFq&#10;GqhwY96zxI4jtiFlWQfapYt6hvL3suK+FviB8T/EnxDuidSmFpo1vdyXOmaFakfY7MtH5KSTShVe&#10;4mCA5ml6F5PKWJHKV7N8C/g9cXdxpvjzxNHLbWltNb6j4a0xt0E97cQuJrPWrorhkt0YLJbx8GYh&#10;ZD+4Cif7KorifH/gPSfiDoUuj6lut542NxpeqRIJLjTL0JsWZULL5kZHyTQMQHXgFHCSL+dUMniL&#10;4c+L4ZZIJNN1/wANalHI9tP50auY8MYpTAyM9tdQtgmN9ssMmVYo4J/TXQdb0/xJo2ma7pUpk0/V&#10;bOC7t8vA8sQlT57a5Fq8iLPAwaKaNXOyRWQklTWtXCfEjxrD4A8J32vFIZ74GOz0i0uC5hu9UuQw&#10;hSRY2VmjRVeaRQ6sURgGBINfnv4P8Mav8RfFkGkxXE8l3qU899q2rXKz3rW1v5nnahql9ITl2JbC&#10;mRx5kzohcFwa/S/Q9FsPDujaboWlwiCw0q0is7ZAsSM6Rr+9nn8lUVpZnLTTPtBeRndvmJrUqK4t&#10;4Lu3ntLuCG6tbmGW3uba4jSW3ubeZDHLBPDJlWVlJVlYEFScgg4r4J+Mfwcn8DzyeINBSS68I3U4&#10;DIzvPc+HriZgI7W8dss9s7Hbb3BJIOIpj5hjefO+F3xn1jwCYdJvo21fwq92sstlkG/0tJmP2qbR&#10;ZJGVOS3mtbSfu3YHDQtJJIftLwp8SfBfjNLcaLrlm19cK2NGvHSy1qOSO0F7cwDT5yHk8ld3mSwe&#10;bFlG2yMqk13VLgkgYzyBwBnPYYOO/vXlXiT40/Drw3EzSeILfWLoRrJHYeHmi1eef98IXQXNuwtY&#10;mUEuyz3CMVU7QzYDfI/xC+OHifxvG+m2g/4RzQWaYPZafdXBvdRgmthbSW+sX6lBLFzLiCOJEIfE&#10;olKI4zPhX8K9S+Iup75POsPDNhMo1bVlUB5GwJDpmmGQFXuXUglirLCpEjgkxxy/ofpGk6doOmWW&#10;kaRaRWOnWEC29rbQ7gkca5Y7mYlmdmJeSRmLs5LOSxJOgR9Onuc5PPHTpXxX8a/gp/Y32vxj4OtP&#10;+JP89xreiW6E/wBk5JaTUdOjUf8AHn1M0IH+j8so+z5FvN8Cfi9LZXGm+AfERluLG8uIrHw1f7Wm&#10;msbq5kEdvpF2q5L28jsFt3wTExCMDCVMHt/xn0LWL74Z6jo3hWws5IYF077TpscbRyJoWkSC7W30&#10;S3g2p5sTQwbYcY8pZEjUyGNT+c1FTwQT3c8FpaQTXN1czR29tbW8bzTzzzOI4oIIowWd3YhVVRkn&#10;AAJNffHwc+Dlt4Hgh1/XUiufF11AQFJSW38PQTR7JrOzdCVe4dWKXFwrEbcxRfu/Mef0Dxn8R/CX&#10;gONP7f1IR3s1u9zbaTaRtc6pdxqWVWjgQhUV2RkSWZo4yysu/IbHBaR+0X8OdVufs1xJrOhAoGS5&#10;1jT4RavKXCCBZNLmumU4Od0qqgAOWBAB434nftC2tjGuk/Dy7gvr59/27X3tnks7HypGiW206C8Q&#10;JcSsRvMzI8ATAXzS5MXx3fX99qt1Lfane3mo31wU8+9v7ma7upzHGIozLc3DM7bVVVGScAADiqdd&#10;b4Q8b+I/A2orqPh+/e3LvC17YyFpdO1OOAkpBqFpkBxhnVXBWRA7GN0Y5r9IvBfi3TfG3h2w8QaY&#10;8YF1GEvLRZ1mm0vUYlH2zTrkhVbdGSCpZF3oySBdkik9TRRWfq+r6ZoOmXmsaxeRafptjEZ7q7nJ&#10;CRICFVVUZZ3ZisccaAs7kIqlyAfjHx7+0brWrO1h4IWbQNMGzfqV1Faya3eb4MTRrGTNDaxhmO0x&#10;M0h2I/mR5aOvOU+KV9q3lxePNC0Tx3apHbW4n1C2XSfEFva2m54rex8SaKIbhA0jBpPNEu/nOC7E&#10;wqvwf1C1gHm+P/DepXEzi43x6F4l0TTo5JWSJkkQ2F3MiKUd/wB1vADIA5w59M1D4A+HtHsbS+1z&#10;4pWWgx31o15bQa54eTSb+SOKFLieFdOv9RjnM0YdVkhEZdXIUjcQK5VtD+A2maasl7418Y+KNSNx&#10;tZPDejJoqi3YZD/ZvEVuVypBDMLwk5GI8Amsu78S/CrS7dIPDXw/vtbvIWiuINd8b63dq/2gTiV7&#10;e98PeH5Y7WeFV+RP3qbusisAQ9DRLDxB8Vdei02bUNP0nR9MhvtVuSVttL8M+ENEEiNql3Y6XG0U&#10;EKn93uVNpkkw88g/eTD6a+H/AMIvhF4l8KWGuW+iazqFvqE+om3uNd1e8t9U8q1v5LAJPFocsFso&#10;zCzLtjJw2GYnpD4q/Zp8M38V1ceFL+80G+Yh7ewvJW1LRAI7Zk+yhpQbuPzZQjtO082wbtsTAqF8&#10;f0zxX8TPgTqZ0LWLQ3+hGaaO3sb1rmTR7yCO6S4ub3wxqYAMTOrEkbSEMu6e380AL9q+FPFWi+M9&#10;Ettd0G5+0Wlx+7ljkAS7sbuNQZ7C/hBPlzR5GRnBBV0Z43Rm8p/aF8IjxF4HbWII3k1HwlK+pQGN&#10;ZZGfSrnZDrUOwSKiqqrFctK6MyiAouA7Guo+Dnis+LvAOj3s8xuNS05G0TVnka4kla+05Ascs89w&#10;MySTW7QXEjhiN0jDOVYD1CuE+GXiK48U+AfDWu3oZbu6sJILyWR0drq50u6k0q5vf3aIo894Gm2K&#10;uF3bPmxuPzz8FEl8f/FDxd8RtRRB9gDvYwSzytcWdxrO+x0yKNoI445UtrCCa2dpACSyOELZZPff&#10;if4/tfh74ZuNUV7ObWbofZtB026eXF7eF0WaVo7dSTFbo/nyksqnAiEiPKhPzf8ABH4VDxbcHx/4&#10;vZ9QsDfXMthYXhkuH13UknLXWqapLPkS26TFhs3EzSq/m4jQpP8AalFfnR8VvG1xqXxUvtf0e9lx&#10;4a1Cxs9BnlitJlt5fD8gdpoEHmxywterPcRGTdvRwWUZKLB8Vl0/WLzRvH+jwRWlh45spLm8sY2t&#10;/wDiX+JdJZbPxBaFIEjJ3M0Nx50ihpmlaT+KvJaK7jwp441Lw1Fc6RPFFrXhLVZlbXvC99tax1FN&#10;nlmW3lIZ7W5ACPFc25Vg8cTNvEarXX+J/hLLa2mleJfCWs6Tq3g7xBl9NvdX1rRNBurCWQl10nUH&#10;1S4hiluEUOjeQxbfFKGijKgHsdO/Zf8AF8txCuqa74dsbN1JuJbNtS1G8gJhLIqWksFtG5D4R/8A&#10;SBgbmUtgBvVtA/Zt8K6RLpd/da7r99qunXcF951sdOsNPnntbv7Tb/6DLDcSogCorr9pJYhiGXIV&#10;foqiij/An8B1r8wviTN4kvfGet6n4p0m+0XUtTu5LqKwv4tjQ6dE5sdPhgnWOJLiKKKFYFuY1xLs&#10;LZJJNcJRRRRWnpGr6loGpWWr6RezWGpWEwntbqA4kjkGUYFXBVkZSUkjcFXUsjqVJB/R34XfEK0+&#10;IfhuLUc21vrNmVtdd02ByRa3WG8u5jikO9YLlR5kRYsAQ0e92jdh8lftCeDF8NeMzrVogXTfFwuN&#10;SRc8x6vEy/2zGFZ2ch3kjudxAGZSijCV4JX3j8CvAUHgrwxP4x14x2eqa3Yfa5nvGtoYtG8OxA3c&#10;XmXBOE85Atzcl5AFVYlZEaN93zz8XPiLffEnxLHpWhS3l34btLuG18P6dDazRTarqEqi3fUHsgWk&#10;kllkZo7RWAZYio8uOWSYN9V/B34YW3gHQ1utRtYG8W6pCDq90JUujY25k8yDSLOZVAVFUI1x5ZYS&#10;SjO+SNItvsVFFeYfEH4TeFviDCZb2FtK1qJZvs+uadDbrdySNaiCCPVVZf8AS4I2WNvLZlcBNsUs&#10;Qd93x14u+BnjzwvOzWumy+JtMaXZBfaDBLeXBV2k8oXekxhrmJ9kYeQqjwqWVBMzHFeSxS3en3ST&#10;QSXFjf2M4dJYnltbu0ureTKujpteORGHBBBBHrXS/wDCwfHv/Q7+L+cn/kZdZ5+v7+snVfEOva6I&#10;BreuavrAtvM+zDVdTvdQ+zmXaZjALt32b9o3bcZwM9K7bwl8IPHnjJ43stHk03TpIoZxrGurNpmn&#10;NDcWz3NrNbFkaa5WQIFD2sMoUuhcorBq+z/hz8G/DPw/EV8Ma34kQ3g/t67ga2aGC5xEINP0/wA2&#10;WODEYKmTc0rb5B5nlMIx61RRRX50/G7wR/whvjS6eys1tdC10HVNIEMbLaws2BqWnxlUSJTDOSyw&#10;xkiOGSEcbsD6t+A3itfEvgGws5p431LwyV0O7j326zCzt0B0e4+zwkusRtysKyOoLyRS4JIY17Vg&#10;nAAOTjAGWz7Ae9fl58QfFsvjnxfq/iArJHb3VwsGmWz7w1vptqot7CMxGSUJI6KJJljbZ5ruVADV&#10;+h3w98IweB/COk+H4kh+0wW4uNWuIhE32zV7oCbUJjOkUTSIrnyYHlTeIY40YnZmu0oorK1vQdH8&#10;R6fNpWt6daapY3CyK8F1EkgRnhaET2z/AHopQrN5c0TLIhO5GU8j458a/s2a5YTNc+CLj+3dPPlh&#10;dO1C5tLTWICVAkb7TIIbWZMgtnMTAEKEfBc/Omp6Pq2iXC2ms6ZqOkXTxCdbbU7K5sJ3gZ2jWZYb&#10;pUYoWVlDAYJBA6GtyHx/47t4o4Lfxr4tt4YUWKKCDxHrEUUcSj5I4445gFUdlA4rmru7u7+4lu76&#10;6nvbu4cyT3N1NJPcTSHq8s8xLMT6k13nhv4VePvFNxax2HhvUbW1uktrhdU1a2n0vShZ3RQpfJd3&#10;ajzk2OJdtsskjJ8yI9fVfgH9nnw74ceHUvFMkPijVVjz9hkgUeH7SSSKPeq2kwZ7po2EqrJPtjZW&#10;BNurqrD6IoorO1jSNM1/TLzR9ZtIb/Tb+AwXVtMpKyIWDKVZSGV0bDxyIQ6uAyEMAR+enj7wdq/w&#10;g8Z2c+lXdybZZo9X8MazJBH5n+jyq7Wt0GUwSTW7bUmTaUkRkdo1WXyx9jfD7xppPxc8HXkWp2ls&#10;LpoJNH8TaOk2IybiHb9qtlVzNHBcKWaJmIZGWRFd2iMh+H/iZ4Hl+H/iy80MPLNp8iLqGi3U7wPP&#10;caVcsywtceQQBJG6SQSEom5kMioqMtee1+gPwB8C2/hrwjbeILy1i/t7xPAt+bllV5rbQ59sulWM&#10;cqSSLskRUu32hGJkVJQTAm3lfjd8aH0NrrwZ4SuZYtawqa1rkEhQ6Skke42GmyLybpgQZJ0P7gZV&#10;D55Jt/iiiiiiivtv9mbxVc6hoGreFLqOd4/D8yXem3Qgka3jstVlkknsJJooRGjrOsk0fnTGSUSN&#10;sXZbtj6doorzT4h/CvQfiOLCTVr3V7G50uC+ispNOuYRb7r3yzvurO8ilVtrxqcxNEzjKu+Amz50&#10;1X9l3xJDLGui+JdD1CAw5mk1WC90aZJwxxFDBaLfK6ldv7wyL8xI24G4+eS/Aj4oRTm2Hh63kkKy&#10;SRBdf8OI1xFEVWSaCGe7SRlUum47MruGcZFb2s6rp3wh0648JeFZ7a/+IF5EI/F3jKBdx0FXTL+H&#10;PDE0gDRuuSLi4UK2eTiURpZ+FXFxcXlxPeXk813d3c0tzc3NzLJPcXNxPIZZ7i4nlJZ3diWd2JJJ&#10;JJzVer2nWF1quoWGlWEXnX2pXlrp9nCZIoRNd3s629tEZZiqJudgNzsAAckgV6r8VNctrUaR8M9C&#10;uHl8P+AVmsricG8gXWPE7Of7c1Ka0uJHC7J2mWFfmEZeYRu0Trj7d+GniBvFHgTwxrMklzNcz6XD&#10;bX092F+0XGo6cx03Url2RmBEk8LurE5KkEqCcDuK8m+K3wt034iaW0kQjs/FGnW8h0jUwqgT4zKu&#10;k6ieC9vIxO18loXYyJkGSKXxn9njx3caZf3Xw018S2r/AGi+m0ZLxbxbq01OFs6noEkEgKwg7Jbh&#10;VYRgSCVWLvKij6M+IPho+L/BfiDw8m/7Re6ez2KxyRwltSsZVv8ATUkllVgsbXEUaSnGdjEAqcMP&#10;IP2aPEcmo+E9T8OTtK8vhu/WW1JihSCPTdbMl1FAkiYd3W5ju5HMi8B1AYgAJyHjSB/if8dtO8Jy&#10;Gafw94YSFL+O3kuLyxEFvANV1mSdbZkFq9xK0WlyzBwyusQJLhUH1Zr2t6f4b0bUtc1SYQ2Gl2kt&#10;3OxaONn2KPLt4RKyq0srERRJuy0jKo5Ir4e8LaHrnx58f6hr+tTOmgadc28uoRT3QlNjpElxLLpf&#10;hnTFh8lvnVJVaZI0C/vJ3JmcLL94W1tb2VvBZ2cENra2sMVvbW1vEkMEEEKCKKCCKIAKigBVVQAA&#10;Kmr4r/af8QRXWueHvDULIx0ewuNSvmiu0lC3WrOkdvZ3NogzFLFDbiUGRiWS4UgBSGfg9dnl8ffD&#10;Ww8TTStceIvh5PbeHvEU0vzXF54b1aU/8I1qU9zL5as0U++08qMSyuS88rAHJ8XorpPCvivWvBet&#10;W2u6Dc/Z7yANHJHIpktL60lx59jfQAjzIpABkZDKwV0ZZER19Q1nwPpvj3TZvHPw2gsrCNGkbxd4&#10;PutS0/T18KXIR7h9Qs7zUWt4P7PlRHkXLKIyCI/lDxW1vSf2cfHmrWFnqK3/AIXtIb2CG5hSbVbi&#10;7Z7a4iWWCaO40q3ubeRHVgUaOdlI5Bwc16xpf7Lnh2FZl1rxRrWoOXHkPpdrZaMkcYBBWaO7+372&#10;JwQQygYxg5zX0ho+mW+h6PpWi2jzSWukadY6XbyXDRtcPb2FstpA0zxKilyqAuVQAnkAdtGiivhn&#10;9pI+J7rxZFJe6bew+F9MtbSy0XUBBOdMubu/t/tt8xusGNbhnjeIxFtxSBWA2/Mfm2iiiiivun4D&#10;/FaXxRZt4V8SX6S+ItPiDaZdXLP9q1zTYoyZBLIeJbm2C/vGJDyR4ch2SeQ5H7SvgeG60qz8c2MC&#10;JeaZLFp+vOgAa6027dYdOu5neVV3W85EICRNI4nG5gkIr4tr6m/Z2+G/9o3v/CeazbH7BpsrR+Ho&#10;Lm1V4b/UEJin1SMz5DJaH5YXVD/pGSrrJb4Oj8f/AIsXDXF14B8N3iLarGYfFGoWku+WeZjiTQIp&#10;k4REAAvNrFmbNu2wJMkmn8BvhFaw2mnfEDxHD595cZu/Del3EDrDZRI+LfWrpJgN8z48y0wNiIUm&#10;BZ3QwfV1FFcp4t8FeHPG+mvp3iHT47kLHMlpepsj1LTJJcF59Ou9paNiVRipDI+0LIrqNtfG3jH9&#10;nXxhobzXPh4p4p0yOOabEHl2mrwxQRGZlfT53xM2BtjW2d5JDgCJSQteE3+nahpN3JYapY3mmX0I&#10;jaay1C1ns7uETRCeEy21wquu9GV1yvKkEcGt6Lx544gijhg8ZeK4YYkSOOKLxFq8cUcaDakccaTB&#10;VUDgACq1/wCL/FmrWr2Wq+KPEWp2UrI8tnf61qV5ayNGd0bPb3MrISp5BK8VZ8OeB/F3i1kHh3w/&#10;qWpQvNNb/bUg8nTI54IRcSwTardbLaNwjKdrygncuBllB+vfhv8As96V4cli1fxi9h4i1RVkWHTR&#10;CZ/D9oXJQSvHeRq11LsxtMsSJGWbCO6JKPo+iiivj/8Aac8IRRPo/ja0ijR7lxoes7BEhlmWNrnS&#10;LpkijDPJsWeKWWSQ/KluigBTVv8AZk8YTTRat4Hu2lmSzjfXdHdjLItvbPOlvqtmGkk2oglkimhj&#10;ihHzSXDsxLAH61r4M/aM8XprvjCDw/atBJZeE4ZLZ5onjm8zVdRWKfUk86FmGIRHDbshCukqSq3Y&#10;D2j9nTwOdC8NS+KdQtTHqfifYbLzYik9toMDbrXb50SyJ9rkzcHa7RyxC3delfRdFFQ3Fvb3cE9p&#10;dQQ3NtcwvBdW1xGk9vcQTIY5obiGQFXR1O1lYFWBIIINfKnj/wDZuguDLqXw+mis3CZk8OahczG3&#10;kMNsc/2XqU5kcSSsqgR3LbNzs3nRIAg+XPEPhDxP4Un+z+ItD1DSmLmKOaeAmznkEYkZbXUIt0E2&#10;ARu8qRsHg8gik0zxh4s0W1+xaN4o8RaTZiR5RaaZrWpWFt5sgAkkFvayqu5sDc2M1R1XW9a12ZLn&#10;W9X1PWbmKLyY7jVL+71CeOIEsIklvHdgoJJ2g4rX8P8Agbxd4qMf/CP+HtU1KGSWaBb2O3eLTFmt&#10;4fPmil1W52W0bBSvyySqSSqgFmUH6S8D/s0DEGoePL8s3ySDw7pMpC9IphFqer/XzoZobReu147o&#10;8ivq+ysbHTLWOx02ys9OsoN3k2Wn20FnZwh5GlkENtbBEQM5ZjtUfMSevW3RQR9Onuc5PPHTpXwx&#10;8dvhOnhe7/4Svw3p5h8N3zhNTtLYE22h6lK+xXjiUEw2twxHlrkpHKTGuxXgjr1r4EfFZvFFkPC3&#10;iXUVm8TWCn+y7m5JW41vTIotzCSdjia7twGMrHEjxhZMSMs8leNfHz4aQeEtVg8R6HaJa+HNblMU&#10;9tE48vTdcfzJ5YLe32r5cE8amSFFZgrLKgEaCJK+ea+sf2avAsV1cXfj2/Un+zp59L0GLdKmLuS0&#10;CanfPHgK6iKZYITuYFml3KHSNq9m+MPxOt/AOgvbafdwHxdqcKjSLQxLdNaW7S+VPrF3CxCpGgVl&#10;g8wESTAAJIiTbPz0vr+91O7nv9SvLq/vblt893eTyXNzO4UKrSzTEsxwAOScAYqnRRRRX0L+zn4o&#10;vdL8bL4cTfLpniW2ukni3gJa3um2cl/a36/IzZ2xyQMqsgPmKzE+Wor7zoorkvGvgzTvHejf2Fql&#10;9q9jYNdwXk/9j3cNpNdG2D+Xb3JuYZkeIMyy7GT76Iw5UV80a7+y5eJ5svhjxRbzh7vEFjr1pJam&#10;CxYOQZdVsPOEsq/Ivy2catlm+TAVvNNU+AXxL065khTTNN1G3DwxpqNpruk2tlNLOQsUSf2zLazb&#10;i7CNQ8S7mOFzkVsWegWfwXtIfEni62stQ+IkrtJ4S8JSTRX1noqwT+UPE2uTWMhRirI32NI5eGAK&#10;HzVZ7TxXWtd1fxHqE2q65qN1qeoTli9xdyF9qM5kEMEYwkUSlm2RRqqIDhFA4rIor2jVroeCfhhp&#10;Phi3ZI/EHxBMPijxG8bRefb+F148NaZJNHGysl1g3eFnWSL545Y9stfQ/wCzZ4iTU/BN1oMkkX2r&#10;w1qUqRxRwyxummau76hbSzSkbHd7k3ijacqqKGUfKW+ia53xV4U0Txnol1oOv2xnspyssbxuI7ux&#10;u4lKQX1jO4by5o9zBSVIYMyOHjZ1b4w8F6zq/wAC/iFeeHvFBeHQdReFNVuI7I3K3NmizLo2v6a4&#10;KyGJZHYTCMv8hmQxPPGip92T20FzDPaXcEVxb3EMtvdW1zEk0E8Mq+VNb3MMwKMjqSrqwIYdeDXy&#10;J8GWm8AfFTxb8OL7b5eo71sZ3VpLm5k0iOTUtJkDWzmKNLjT5pp5VdSwYImVYMrfVH9u6X/b/wDw&#10;i/2k/wBt/wBjf2/9j8q4/wCQV9t/s/7V5+zyv9d8uzzN3fbt5r86bPxv4v8AA2i+L/h2gsreDUby&#10;+0/V45oIbu7sLpR/ZWsxWF3A5iInjjEEjMJQAN8Bjc+Yfsz4E+HW8PfDfSGnSSO5157jxHdI88E8&#10;apqCrFp0sJgyED2UVs5RiWVmYOFOVX5x1W6v/jv8WIdLtLm4bwpY3MqWxjmkiis/DVlMialq9uk8&#10;AMdxfbUKedAWDvBDKSsQI+6ba3t7O3gtLSCG2tbWCK2trW3jSKG3ghQRQwQQoAqoiABVAAAHAqev&#10;OPix4yTwR4K1XVInZNTu0OkaLsJR01S/icQ3KuYplBt41kusSAK/l+XuBdTX5nV7V8M9OuPG3h3x&#10;r8PEheeZdP8A+E38NsJFX7L4g0d49Pmt1jZoUY38M62rSTTbIQA4jZuR4rRRXv3wX17w1fC9+G3j&#10;eytb3w/r99HqWky3csVpFp2vwW/kSYu08uZHu4ljijkS4BDKIlQ/aHI+lb/4eeKfD2l37fD3x74m&#10;s5o7aeSx8Pa3/ZXifTvLsbV/7G0DRZNeVTYRA4gEhmcbPLLh/LDV578J/CHxWuvGX/Ca+ONS1ixs&#10;4oL/AHWWoXxeTWJLxp4PsC6TBKEtbWCQm5RHiVAVh8iMqwkj+p6KKKwvEvhnRPF+lS6L4gsotQsJ&#10;HjmWNzJHLBcw5EVzaTxEPHIgZlDoQdjMjZR2U/nZ8T/h/dfDzxJNppF3caNdg3Whancxxqbyzwpl&#10;hkeHKGa3dvKmGEJ+WXy0SVBXm9dToPjPxP4ajmttH1m6t7C5W5W50qby77RrsX0AtLv7Vo1+slrK&#10;ZIlWN2eInaAM8CvZ9Cm+FfxV+z6Hq2jW3w98bXW+DT9U8Oxx2fhu/nSIrZWp06R/KWSWWRiYCivJ&#10;5aIl2HkEVcH8QfhJ4o+H8rT3EX9raExkaHXtPt5zaxRfaRbQJqsbKfskz7oiEZ2jYvsjlkZXx5XX&#10;pnwp8dS+A/F1jqEs8qaJeuun6/ArN5T6fOSi3jxpHK5a0crcKI08xwrRBlWVs/Tn7TscTeBdGmKR&#10;NIniuzSOYopkSObR715USUjcFYohZQcEqpOcDHzx8EvA48aeNLQ3lv5+haB5er6uJYhLb3DRPnTt&#10;MlWaKWFxcTKDLBLjzIEnCtuAr1L9of4nfaZJfh/odzazWcflP4nuoczSfbre68yPQ1dlCL5DRxyz&#10;vGzEvtiLIY5kboP2ePhn/Z1pF4/1iNvt+pW80OgWc9sqmz06dgj6uTOu8S3KhlhZMD7OxbMiz4T6&#10;looooorN1TR9H1yGO31rSdM1iCKQzR2+qWNrqEMcpUoZEiu0ZQ2DjcAKxF+H/gILgeCPBwB558Ma&#10;K559GaAn8jV7TPCnhbRbj7XpHhvQNKutjR/atN0fTrG58tmBeIT28auVJAO3PpXQHA4OMjvn3PUe&#10;n+FJRRRRXg37Q/hhtd8BvqtvCJL7wxdx6kpS2a4uG06YfZdUhidOUjCtHdTNgjZBk4xlfBP2bvEE&#10;mm+O5NDJma28S6bdQeVGsZjW+0qF9VtrqYn5gqQpdRjaesgyOMj6Y+OPiL/hHvhtrZSUR3et+V4e&#10;tN0JlWQaoG+3xN2UmyS6w5IwwHfGfkf4EeGk8R/EXS2n8r7L4eil8SXCSSTRvK+nSxx6eLcwqQWW&#10;7lt5GVyFKK+SeEb9FKKKKKKRlDBkcKyOrIVYAhkddrKy9CGU4Irkj8P/AAExJPgjwiSSSSfDejEk&#10;n1Pk1s6Xoei6JHJFoukaXo8UzpLNFpen2mnxyyICEeRLNEDFQzBSRWrRRRRRXL+MfCWl+NvD19oO&#10;qRRNHcxu1ncuhkl07UViZbPUrXDKRJEzHIDqHXdG+Udgfz70bVPEPwa+IErTQxyX2i3Mun6pYrNc&#10;RWmq6bcKGZY5sK/lyxmO5tpHjOGETtGcFD9dfE7QtO+K3wxi1zQFS8vba0XxFoDxLDPePsh/4mei&#10;ObWO4l814w8TWkbKTdRxLI37sivgvRtLuNc1fStFtCi3Wr6lY6ZbNIQqC4v7pbSEux6LucZr9JPi&#10;j4zTwF4M1HWYdh1GRk0vRYmWRkk1W8RjCzFUddsMSS3BEm1XEXl7gzLn80bm5uby4uLy8uJrq7u5&#10;5bm6ubiR5ri4uZ5DLPPNNISzO7EszMSSSSTk1Xr23wZ8DfE3iXT11/WLm18JeGDZPqJ1XVdrzyWC&#10;RSytew6eHTZCojDtLdSQr5TLNGZEqDW/EPwz8NlbHwD4Xh8RXdvHPE/i/wAZfatQSf7XHMjta+GJ&#10;litGaHfGYZrm1GChzAxxKfJr69m1C6lvLiO0jllMe5LGwsNLtRsQRr5VjpkUMCcKN2yMZOWOWJNU&#10;q+nfg78DU8R28fijxnBcR6HPGG0fSFlltLjVlfkahdyRFZI7UrnyVRkeU4kDLEE8/wC0dP07T9Kt&#10;IrDS7Gy02xg3+RZ2NtBZ2kJkdpZPKtrdVRSzlnbC8kluSSTaoorzL4taJ4v1vwl5PgnUL6x1y01K&#10;0vVj0zUTpVxqNokb21xYi982AIo80T4d8Hy9oBYg15T8NZvjj4h02/0fVdYuvCUWl/Y2ttf8ReEr&#10;m98RXXnBoxYWo1XybeeJBGz3FxMHnDvGAxD5TY8V2Hhn4U6f/wAJrruraj4v+ILW09r4cvPEd7Nd&#10;sdRlhPnR6XpEDxx29hBJM87rk+Ur+Uku+SMN8NXNzc3lxcXl5cTXV3dzy3N1c3EjzXFxczyGWeea&#10;aQlmd2JZmYkkkknJqvRXr3wz0+bSdP8AFPxOnt5vsngzTXg0VxbrLDP4t1rbpelMyXMflSxWZuBc&#10;XAWVZIy0DqGBwfIa+pf2Z/GQsdW1HwTeShbbWVk1XSAQTjV7O3H263Xyoicz2sYk3yzKifZ9qgvL&#10;z9p0V8kftF+CZbG4sfiVof2u3vYrqztdcuLaa5EttcW6Rx6DrEBiTMJj8sW8kxmADfZhGm5nY+8/&#10;DHxuvj/wjZa6Uhg1BZZ9O1i2t1uBBbara7XlWBrheUlikhnVVZwgkEZdnRiPkzxb4g8R/B/4ueKr&#10;vQHZrXWpjqklnq0Msmm6tBqyG/dnhgaIkW11JPFBLG6uuxkLFWlV/R/2bdMn1Ofxn4/1RobrUtV1&#10;FtMW7DSRXBnmca1rzS2kISAJO8toylVJUowUIpO/m/j34xufFniTS/hr4bf7ULbUre3vUiubRYNS&#10;8R3ki2llpxmk2hPshdo5C0wTzXZZFUwBq+oPA/g+w8C+GrDw9YkS/ZleW9vvIit5dR1CfLXN7Osf&#10;JYnCRB2ZkiWOMswQV11Zus6nb6HpGqa1eLK9rpGnX2p3C26q0zQWNs11KkKuyrvZVITcy5OASK/L&#10;PxBrt/4l1vU9f1N/Mv8AVbyW7nCtM0cIc4htbfz2d1hhTbDChc7UVVB4rrvhXqS2fjCy0m4WWTTP&#10;GEM/grWYIfJWabT/ABLtsQYp5lYxmKcwT70w3ybQcMwPI+INCv8Aw1rep6BqaeXf6VeS2k5VZljm&#10;CHMN1b+eqO0MybZoXKDcjKwHNYtFelfC3xqvg3xLEdQ2S+GNcT+xvFNjcCSayn0m8zBLd3Fmkc3m&#10;/Zw7ybBCzOhkhGBKa+zrP4W6VYQpqHw68X+IvCdtcwC80230zVE1/wAJXE15AE/tabRtW85Lkyw7&#10;QreeB8sbIQVBPh1z4I+PPinxe1jrWu6zbWOn6lCG8Qx30em6NFb26lrXV9J0vTZIVllePBQQxB1d&#10;gk7xHey/aNFFFQXFtb3lvPaXcEF1a3MMlvdW1zEk0FxDKhSaCeGUFHRlJDKQQQSK+DvjJ8HJfBM0&#10;mv8Ah+K4ufCdxLiWP555fD00rhIYLmZizNbyOwSCZ+VJEUrFzG8vz/Wvo2va14dvBf6Hql9pV3tV&#10;GmsbiWAzRrKs/wBnuUQhZYiyIWikDI2BuU17LpHjz4feMD9h+KPhSwsb+YXzt468MwSabfPe3kUe&#10;/UNa03TUP2i4aRZZzOUljDsFFqFaRjF4++B2seG7WXxD4Wuk8VeEHtm1JL21kt5L6x06Rle3luI4&#10;G23UXlSK5urUFSqySvHDGAT4RWvoWt6h4c1jTtc0mdrbUNMuY7m3kV5FVinEkE4iZWaKVC0U0e4B&#10;42ZTwxB/QrXNb0vxz8Gdc15baOa01LwXrGoC2lEjraanp1jLI0YaVIy7Wd9AQsoQAtHvTgg1+f8A&#10;4V8P3nizxDpPh6xO251W8S383aGFvBtaW8vHRiu5YYleVlDAkKQOSK+0fil410/4S+DtO8GeFooY&#10;tUvdLmsNPCTiObR9PEfkT65MtqUk+0yyM7W8pCh5/NlZmMbxv4b8B/hovjDWW8Q6xBbz+GtAuVWW&#10;zuopJo9Z1QwmWGz2jEZigzHPciUsGBjjMbpK5T74oooooqveWVnqFtNZX9rb3tncJ5dxaXkEVzbT&#10;x7g2yaCYMjDKqcMp5rmV+H/gJSSPA/g8k8c+GNFYfgrQVJD4E8EW06XNv4N8K29xFIssM0Hh3SYZ&#10;YpY23JJC8cKlSCMgrjHrXVd+euePx5PtwDkkUUUUUVy/jbw5H4u8J6/4ddIHk1LTp4rM3MtzDbw6&#10;nEPP0m5mktfn2RXKRSMFVgQuGRwSp/N/wHr58KeM/DmutO1rDp+rW/8AaEogE7ppdw32PV0EDKxL&#10;NayTKNq7gTlSGAI/TXW9Ui0TRtX1ueOSeDSNMv8AVJ4odvmyxafavdyRxbyF3EIQuSB05HWvzD0e&#10;x1Lx14ws7KWaWXU/E+uA3t5DaLM8cmo3Zn1LU2s7fy12xK0lxIqlFVVPKKMj9RrKyttOs7PT7OFL&#10;ezsLW3s7SCP7kFtbQiC3hQMScKqgd+nUmrNFFFFHIx09evp05Fc1d+C/BmpXU99qHhLwzfXtxI0t&#10;xd3mhaXc3VxKxyZJ7iaJnZj3LEn3qxpnhbwzok7XOjeHdB0m4eNo2uNM0jT7GZo3Xa0bSWsattbu&#10;pNbtFFFFFRXFvb3cE1rdW8N1a3MUlvc2t1FHcW9xbzL5csFxBKGR0ZSysjLtIODmvzj+IPg3VfhN&#10;40tn06e4+yx3MOs+FtYmhiZj9lnWZIpdwaF57WQKkylcMNkjIqyqtfXfhbXtG+OHw71DTdUEUF5c&#10;QJYeIbCynkjfTtQilFzp2pWyud/lyPElzAH3JuRoWaXy5M/Amu6Ne+HdY1PQtSQJe6TfXFjcbBJ5&#10;cjW8hQTwGZUdopFAkicoNyFWxgiv0R+Hq6Z4N+E3h28uLmT+zrLwvH4jvbh13SRjU4G8QXqJHGPm&#10;8t55I41GSwAGCa+APGXirUPGfiTU/EOoNIGvrmU2lrJMs66dpyuRZabDIiRqVhjwu8RqXbMjDe7G&#10;uWr07wL8JvF3j4+fp1qun6QAGOtaos9vp8375oHjsGVGa5kDI6kRAqrLtkeMlc9Vrdr8Jfh79o0q&#10;G3m+J3imNYvMvpb99N8J6bciOZ4xFFpEvmXDKzW4ubVppFYBl8+GRZI68l17X7jX7trqbT9D0xBL&#10;O8NnoGhaXolpbJPJ5gtwLCJJJVTAWM3EkjgD7xJJODXrPws+FepfEXUi8jS6f4ZsJlXVdXCje8m0&#10;SHTNL3gq9yylSzEFYUIdwS0UUv394c8J+HPCVobDw3o9npVu5zJ5KyPcXDBmdTd3twzzzld7BPNk&#10;Yqp2qQABXQ0UVk+ILS+v9C1uw0m6+xape6Pqdpp17509t9iv7qyeCzuhcWwMsflyMj+YgLA8gHAF&#10;fKHw5uPjzZeJX8M6i2uQ2N5/aEN3rHivStR8Q6bpU0NszpfWOqNKiyEtGI4VW8a3dn3FHzmvW73w&#10;DotjbP4n+KvjPVvFcGkmPUbqLWJE0/wfb3VrMsdld2/hPTFMZl8vFv5O6UXDPIpidpQo+GPGPie8&#10;8ZeJdX8R3qtHJqV00sVuWST7JZRgQ2NkJI0jD+TEqRl9ilyC5G5iTzFFegfDDwkPGnjXRtFmiaTT&#10;hN9v1ggS+WulWP766jllgZGjE5C2yyhhteRSOcCsXxf4lu/GHiXWfEt6oim1S7MyQZiY2tpFGttp&#10;9n5sMcQcwwJHEZSgL7d7fMxNdR8I/F7eC/HOk6hLLHHpuoONG1gzSRRRJp2oSorXMk8qvsW3lWK5&#10;YrgsIym4Kxr9KqK8R+OXw8/4TPwy2o6bbq/iPw6s95Z+XDNJcajp4jL32kRxwHLO+FlgBjcl08tA&#10;nnO1YH7O/j/+3tAfwjqMzPq/huBTp5ZW/wBJ8PBlhgUuznc1q7eSw2ooiMAG5t5riv2g4tQ8JeN/&#10;CPj/AEORLG9mtZLczW1sI2a+0eTmXUbiPAm+0W1ytsySZLQxGMkoNq+Lf8Lb8Z/8Jt/wnf2yH+1v&#10;I+xfY9tx/Y/9mY/5BH2Pzd32bf8AvdnmZ8397u8z5qn+Ndja6f8AFHxbBZwiCKS7sr6Rd8r5utT0&#10;qDUr+YmVmOZJ5ZJCoOFLbVCqAo+rfjXrA8DfC1dE0aPyU1GOy8G2e+WKV7TSDp7pdnZcI/mBraBr&#10;UtwymUOHDqK5f9nfRbLw14H13x3qwNumoPeTm7YxXKReHPDsTme5hgtUa4UmcXfnRkkuIomWPgF/&#10;FtW+Pnj278Tvrmm6kbDTIbhxYaA0EL6b/Z/moVt9RjADTSSKg82feHUs/kNErBR946Brlj4j0XS9&#10;d02TfZatZw3sOZYJHh81A0lrcG2d0WaFt0U6BzskVkJyK+Rv2o9Ykk1zwv4f8tkistJudZM3mkx3&#10;MmqXhskja324BhFkxD7mz5rLhcHd8r17f8Jr6fwv4f8Aif46sZJBqeheHtK0WxjVImjjm8VautvF&#10;qbtKsik2stvFIsToVkyVJFbN14b0742W8viPwcun6T8QIo2n8XeE5ZxaWmtTH7/iDQZZyVUzylRO&#10;srhQ7gyyK/7268CvbG9026msdRs7qwvbdglxZ3tvLa3UEhXeqzW86q6nBBww6VUor6q+DHxs1ldX&#10;0rwf4su21Ow1K5ks9O1i8a7u9Xt9RvpEWws7q7LOZbd5cxoZELoZRulEKBV+zqKKKKK8m+NnheHx&#10;N8PdcyIhe6HBJ4h0+V2kAjfS4mlvIwIgSxltfOiRSu3zGRmI2hl/OCiivqX4QfGeONE8D/EGaO/0&#10;S+j/ALP0/VtREc8VrFOn2c6TrZuAVks5AdqzSA+VnbITAcwc38YvgzceC55tf8OxT3XhO4lJlh+e&#10;e48PSytgW9yxyz2xbAhuHJI4jlJfZJN8/V7jr/ju38SfBTw/4du7mL+3fDHinT7I2zyRrPdaJBo1&#10;9Hpl9DAkcY2Qoy2cm0yMDGjysGnUH2TwmYfhH8Dp/FGy2TxF4jgj1C2aVrIyz3mrL5Ph23hdlVpY&#10;7e2P25rZi5U/acYDNj56+GHhS4+I3j60tNSkmvrXzptf8S3F1PLLc3llDOst4J5zNFMz3c0iQPKk&#10;hkUymX5tpr9JYo0hiihhjSGGKNI4ookCRRxxrsjjjjThVUYAUAdBwAKfRRRRRWP4j1G40fw/rmq2&#10;tt9rutM0fU9RtrQh/wDSbiys3uYbdhF82HZApC/N1xzXyh8DtT+JnjLxnJ4j1PXtavPDViL1dXF3&#10;eTR6Pc3l1ZNHa6dYadHiASo7x3DLDEqxqo3FTIgk9g+KHxk0f4fpLplnGureKZbYyQWKlHsdOd9h&#10;t5dbkR1kUOrmWOCP53VRuaJZEkrIttb1vwR8F7jx0ZbfWfFGsJpfinU7vUvtc9teXHiS/tbO3823&#10;iki8tbewe3t44oGSJDGoRQvB5Xw3+0/pVzJbW3inw/caZuS2im1TSrj+0LUTuyx3NzJp8yxzQwLl&#10;pNsck8mPlCu3J+hvDfi/wz4vtGvPDesWmqRJxOkLvHdWu93ij+2WNwEnhDmN/LEsa7gCy5GGroqK&#10;8f8AiT8ZdA+Hc6aa1nca1r01ul0NNt5Y7W3toHmCI2o37iTymdPMeOOOGRvl+cRq6O0vgPx3pXxh&#10;8NeIbe50saWN1xouqaSNSa/mOmanYbIrz7WkFttExa4jRVUkGItu5GPhDQ5JPB3jrSJNajmt38Me&#10;K7I6xDbPDcyx/wBjasv9pQwvE/lyHEcijEmxv7205r6W/am1KZbbwdo6Xai3nn1jU7yxBTeZbWOC&#10;1026kXG4DbNdIhzg5frtGNr9mTRG0/wpr/iGf7RB/beqRW8JuAILOWw0OBgl/byyBQy+dcXMLybt&#10;oMZAwytVTRf2odGvNQt7fW/C93othIUSTUbbVF1lrd3kVfNnsxa2z+SqlmcxM7gDCRuTivqC2uIL&#10;y3gu7SaK5tbmGK5trm3kSa3uLeZRJDPBLGSroykMrAkEEEHBqWjqccc8enU8HnAPvXjPif48/Dzw&#10;4728Ooy+Ib2N0VofDyR3lum+3+0RyHVJHS1dfmCv5E0jKx2suVYDn/ht8cLj4geMW0OTRbXRNPbQ&#10;7q5t4/tVxqd7c6tbXcZI+2qkEccJtmkOxrcnemfMwwQYEfxPPwo8cXvw+11ZbzwVaT27aHqLLLLq&#10;Xh/S9RtUvLezzl5Lqzs2doEBJmSNfkLhI4a9Z+KI8Q6t8PdRuPAl/ctqEkOn6lZT6HMzXmo6ctwl&#10;zKNIvrOVGBeH96rRl2lUGJFYyivM/wBnfx74j8Txa3ofiC6u9V/siGyurDVLmJ5p447hpIprPUdR&#10;J/eMSqvb+YDIR52XZVUL9MUUUUUUV81/tF+ABrWhp400+KR9V8O28dvqMaG4lNzoBneQulvGrjda&#10;yytMz/IBE0rSMdkYHA/s0eNfsWq3/ga9kxb6yJdU0Ylc+Xq1pBnULb93EWPn20Yl3SSqifZ9qqXm&#10;OeR+IWh2vww+MGm6nbwKdF/tnRvGNjZwlYhDbJqouL3TlWGFI4ljnhmSBERwkJiyWbNO/aE8ZHxJ&#10;40bRbaRW0vwkkumxbWidZdVnKPrU+8Ro67XSK1MbO6gwF0I8xhXhUMMtxLFBBFJPPPIkMMMKNJNL&#10;NIwSKKKJASzMSAqgZJ4Ffafw8+Enh/4d6XD4/wDiFcwJqWmQJqYguCG07w9JlTa/ulBa4v0ZlWMK&#10;CFmIWFHkWOU+A/FL4q6r8RNRMUZn0/wxZSn+zNI3gNKw+X+0tU8slZLhx91QSkK/JGSTJJJ5LRXb&#10;fDvwt/wmXjHQ/D7lha3d0ZdRZTIu3TbKNry+AljVtjPGjRRMRjzGUHGc1+nttbwWdvBaWkMVta20&#10;MVtbW1vGkNvb28KiOGCCKMBURVAVVAAAAAGBUtFFFFea/FP4i2/w58OjUlihvtX1Cc2Oj6dLcRx+&#10;ZcLGZJr+5iDCVraABTKYhku8cZZPMDr+e/izxZrfjXWrrXNeuvPu5zthhTclnp9qHLQWGnwOzbIY&#10;9x2gszElndnkZ3PM0V6Z4F+F2v8AjZZ9QDQ6D4ZsYmudR8TawHg06K2hci7Nm7BRO8SLI8gDrGgT&#10;EssZZN3rNp4h8L694b+Inw38I6e9n4S0TwTe+I7PV7jLatr2seGr6G+utVvk2xHF4RCqhgDHHGCE&#10;RSLeL5arb8N6w/h7X9E12ON5m0fVLDUjAkxtzcpZ3Kzy2pnVWKiVQY2ba3BOVPSv1ewQSMYxxjBD&#10;A9D7j6V8dfHT4teJdL8Vf8It4Z1K50e30aKxm1K4to4Y7m+1OdI9TiUXDF2NvHE0SmMBA7NKkqyR&#10;7a9F+GnjK0+MngvWvDHitIX1eGzNhq5gSBHvbO5iK2Wv2kE0TRRXCSAn5EZY5kSVVQOka+K/AXWb&#10;7wf8SNR8G6ntt11d7zRtQg82zaKDXdBeZ7ZzdLu3gFbm3RYpNrtKp+fahG5+1LpdvDq/hHWleU3W&#10;oabqemTRkr5C2+kXEVzavGAN29mvZg5LEYVMAc59I+GOs2Xg/wCA1v4laC2jNrZ+ItQlG0W/9pak&#10;utXNlp0N1NCpZnlZLa2WVwSq7APlVQPJ/wBnDRJtf8b614w1C4+0zaHbvM8009wb2bWfEhmhN22F&#10;KyKYUvBMZHB3OjBW5Ku+LXxw8QTeI7nRPB2qtpmj6JdCGS+sCpudX1G1lV55WuJE4t45FMKRxnZM&#10;odpDJHIqJ9GfCDxrc+O/BdrquoKTqlhdz6Nqswhjghu7y0jiuRdwJEdv7yGaF5AFQCQuFRU2k8l+&#10;0fq0un/Do2US27DXdb03TbjzS3nR21uJNY821RXX5hLaxIxZWUK543MpHwHXqHwbgsZviR4bk1PY&#10;thYSajq9xNK6RwWv9j6PcanBeTyy/KiRSxI5ZsAY+8vBrurKTw78bUvxr+paf4Z+JqyTro12EisN&#10;E8SW1xcr/Zel3yNuMlxbFjZxPHicwmJiLsxMq+KeI/DGveEtSbSPEWmzabfrHHMIpTFJHLBIPkmt&#10;rq3Z4pU4Kl43YBgykhlYDAor2T4YfGHXPAV3Z2F5Ncar4Q8yRbrRyY3mskuZPMlu9GlmwY5EctKb&#10;cusUpaQNskkEyfofbXMF3bQXdpPDdWt1DHc21zbyJLBc286CWGaGWIkMjqQysCQQeCaloooorJ1/&#10;RLDxNompaDqieZYaraSWc+1YWli8xf3dzALhHRZon2ywsUO2RVYDKivyu1bTbjR9V1PR7zy/tela&#10;heabdGFi8X2mxuGtZvLc4yu5DgkDI5xWdRXtHwv+MeueA7i00y9ln1TwiJZfP0o+W09gLqVZJrrS&#10;JnG5WV90hty4ictIcJJIZR7J8XfhBaeKbFfiF4AgWe71C0h1W+0m1haNdetLu3W6j1jSrfapF20Z&#10;EksGwG4zvA+0bluPjOvePhf43tdK8F/E/wAJarewWlpqPhXWdQ0g3EkMO/WLjT/7HlsLdceZNLde&#10;ZbFEGQixO5AG9q7z9nXw3a6Rp3iH4ma6fsun2VleWdhPJBPIIrGyT7bruqpEIWZwoRYInt3YkrcR&#10;shOK8H1S+1n4pePpJ4kxqHifWIraxt5XaaLTrSR1trKCWW1hUmK1t1UTTCEEqjSMNxbP6OeFPDll&#10;4R8OaT4d05mNrpVr5IkkLFp55ZTcXl2+8ttM07yy7FOFLFUwoAHQUUUUUUV8R6h4l+JvjL4y3mga&#10;Dr+r6bBpPia406OPSWlXSdL0TRdXa3l1bU9MklSC5+UeZKt02J3YQLhWiiH1J49+IGhfD3RzqmrO&#10;0tzcmSHS9JgZRealcxrlkiDHCRR7gZ5yNqAgDdI8cb+ffBvXNT8fNrvxF8Q3NvHcQzP4V0nTLdZ7&#10;XStC0y3gttW1SeLzZnDveSPA1xLKpceQqiTyysUfm3h39qK5V0i8WeGYJI2mlaS+8OyyQvDB5A8m&#10;NNL1N5BK5kGGc3iAI2QhK4f6I8JfEnwb42SP+w9Yge+eMO+kXf8AoerwkQrNMhs5eZfL3bXktzJH&#10;nOHIGa7qiuI8e/EDQPh7pH9p6xI0txcO0Ol6XbbDfalOmDIsCOQFiiDK00znagIUZd4434H4ZfG2&#10;P4ja/PoJ8ODRGg0m41IXUmupqHnNBdQW5tY7c2lvywmL5Dtwp+XBJX5R+NWhtoPxK8TRCO7WDU7w&#10;a9bTXa4+1DWYxe3sts+1Q8KXTXEKkZx5ZQsWVifo74keJkuf2fNKury+mu9Q8SaX4SsjdjLvc6up&#10;h1HVftUjbSCRbXIcgHLDHIJNeUfs1eHzqPjS+16S38y28N6VIY5xMiGDVNXzZWqmDcGcPbC9GQpV&#10;SBkhimfXvFf7ROneF/F2o+HB4cfVLHS723srvV7bVxDNkRqdTWDTJrXBkt5GkhCm5Cu0Z+dQwK+3&#10;+FvE+keMdEsvEGhztLZXiN8kyCK5tJ4zsubO8hBO2WJshgCynhkZ42Vm36K858ZfFbwV4GaSDVtU&#10;FxqiAZ0TSwl/qgJ8t8TxBlit8pKsq/apY96glN5GK8csf2j7rxB4n8P6DofhiC0t9V8UaXpT32p3&#10;z3dxLpV/qC2RaOwtViSC5Kurgm4mRCCuJB81dB8SvGF18KfG2jeILcyXegeM4ZIvEuhnzZG+26EL&#10;a0OvaY88uyO5NpLBb+UojjkWFfMy5WSL13S/EVj428LXGp+DtXjR76zvLaxv3t0lfSNVNuVjF9p8&#10;/wDy0gdkdopBtZdpBaN1Zvl/4ReM/iLp3xIh8AeLL/VLxLmTVotQsdfna+vLK6tNJfUobi11GcvK&#10;yMtuvlqszQOkjSIpLq9fZlFFFFFFeb/FXwUnjrwZqOlxQrJq9qp1PQnJwyanaqxS3UtJEgFyhkti&#10;ZWKL5nmlSY1I+JPhB46l8DeLrOa4uZYdC1aSLTtegMjLbfZ5CUttQmi5Ba0kbzQ23cI/NRceYc+s&#10;ftN+Ejb6ho/jS2iiS31FF0PVWjjgjb+0bZHudOuJ3BEkry24kj3bTsS3RS3Kisv4oeN7c/Cv4Z+D&#10;9KvUmbUfDOiX+tmB5dqW2kWq6fBZSkxiNw15DPvUSFkkteRtdSfmavp/4N/A6PxBbx+KvGtrMuhz&#10;xb9H0cyzWk2qK6/Lqd7JCVkjtQPmgVGV5TiQkQBROvxj+MdveW8ngPwHJDa+HraJbDU9U04C3gv7&#10;eKIQ/wBi6OsIUJYoB5ckicTgbI8W4LXHy/RVm1tri9ubazs4Jrq7vJ4ra1tbeN5p7m4uJBFBbwxR&#10;gs7u5CoqgkkgDmv1K8IeFdP8F+HNL8O6aiGKxtkW4ukiaJ9QvnUNfalKkskrK00u59nmMEGEU+Wi&#10;gdLRRRRWP4g1zT/DWianr2qSeXY6XZy3c4VoVmlKcRW9sLh40aaV9sUKF13SMq5yRX51fEP4o+I/&#10;iJdAag62Wi2tzLPpuh2hzbW28eXHLdTEK1xOE+XzXAALP5aRiRlPmlFdZ4S8FeIvG2pR6b4f06a6&#10;YzQxXd80cq6ZpaTB2S41O9RWWJNscjKDl5NpWNXfCn6J8L6h4Q+FPjfw74L0K4XxLrWqav8A2R41&#10;8Ri0hj8k3zfY9J0HSSZZFiSG4eObUAjFtyKrOzqYYPl7WtLm0TWNW0a4eOW40nUr/TJ5ISTC82n3&#10;TWsskRbB2lkJXI6Vl1+nnwx15vEngDwtq0r3UtxJpUVpeT3knm3NzfaUzaXe3c0u4ljLLA8u5juO&#10;7Lc5A8++PXxIvPBmkWGk6BeJa+INdaSR7iP7NNcabpFuNks6I77opZ5SscErQsCEuNjJIisOO+BX&#10;xe1jXNT/AOEM8V3x1C4mtWk0DU50JvZHsbcNcaZeTRKRMWgR51uJyHJRw8kjSRqvmHiOB/g/8aod&#10;TjiMOkf2pHrtpHZ21qu7w3rUklvqdnY2SyKimFWu7SBXaPmNXAVSpr6C/aQ0ye9+HBuYw2zRte0v&#10;UbpRtwIZI5tHUsCRjEl0nQE+2MkfDP8AY17/AGF/wkOxv7O/tb+xfN8qXZ9t+xfbvL87bszs527t&#10;3fGOa/QDxb8GNA8XeNNJ8YXdy8C2v2f+2tKW0tpINe+wnNgJ5pMbOAIbjcsnmQqqL5RG86nxD+F+&#10;k/EifQjq+o6lZW+iHVB5OnfZlmujqUcA4nuklVNjQIf9UcgkfKcGvNvjVe+D/BPwyk+HulL9in1M&#10;2raNo8E0129taw68mr3l7ey3kryrCzrKqO7kvIcIpVJDH8O1+jXwHiuIvhX4Z+0ALuOrywIIpI5V&#10;t5NbuXjaXzGIbcSzqyqoKMnykgs/yT8fJ5Zfip4kjklkkS3j0WG3V3Z1giOg205ihVvuqZHd8DjL&#10;E9Sa8br1bxLDL4Z+HXhLwvcRwDUPFF5J8RL4NbMt3a6dLanRvDFvHexyMkscsQu7l0Zd0bOEwhD+&#10;Z55pH9qHVNPXRHu49XlvLeDS30+WS3vvts8ghtltZYWVg7MwVSrA5PWvuf4gaNaWviHwFb+JrC08&#10;V+FNejs/AV9cajp2nt4is9ceTztG1WLxDbvb3ga7kDC6WHZEiRyttLyha89+Jv7PMVra3eveAEuX&#10;W3SKSbwqfOvJWgjQrczaReTyPLJIMK/2WTez5fy5M+XAfkggqSCCCDgg8EEdQRSV+qng7U7rWvCX&#10;hrWL5WF7qeg6TfXRaIQeZc3Ngks8scYJwjsd0eOCpU10lFFFFKMjkHkcjGc59cjp061+Smo2F3pW&#10;oX2l38JgvtNu7mwvoC8bmC7s5mt7mHfESp2urDKkjjgkVRoor7X+BHxMi8T6b/wrvxNFZTXFlpL2&#10;ulvcfZxDrmiwxC1l0i6s5/llmhhOMRqfNgVjIuYpJJfFPjP8Lj4A1mO80iC8bwnqxzZTygzx6ZqB&#10;LtNokt3ks2FXzbZpgGeMld0jQyyHhfh/4ZHi/wAZ+HvDzsiwahfA3haRoidPsoXv9SSF41ciVoIp&#10;BFxjeV3EKSw9t/aa8VSXviDTPCdvcFrTRrVdS1GCOWcK2r6iP3K3cBIQvDbbXhbBKi4kGfmNeu/s&#10;7eFG0DwS2sXVu8GoeK7lL/8AeLcwy/2RaAw6OskE52bW3T3MMsajfHOh3Mu3HvlFFFfJnjD9pWbT&#10;fEMmneGNG0zUdJ0zUJra91C8u2n/ALaht5kSR9Hl09/KhRtsvk3DGcOrI+xcFG+qHvIbexfUb0iw&#10;t4LQ3l2128YWyhjhM07XMkJdB5aht5VmHBIJHNfm94e+L3xD8NzGS08SX17BJcR3NxYazI2r2dwR&#10;O9zNGBelpIVmeRzMbWSN2JyW3BSPsD4XfGax8fwXlne2E2neIdK0/wC33dnZxXN/bajaRKkV1d6V&#10;FCpmDCVgBaNuf54wjzHcV85k8dv8KvhF4ZtrabTbnxz4utp9f3grLcx2/iCSXUo/EmqI0e6aZIpI&#10;LZPtJw7qQpljgda+Q7y8utQuri+vria7vbuZ7i6urh2lmnmlbfJLLI+SxYnJJr6yPiL+3/2X9UWa&#10;Z5bzRTpPhy5ZoUgQDTvE9hLp0MYiADBLJ7ZS55LBt2Tlj8h1qaPrOp6BqNrq2j30+najZyLJb3Vu&#10;+10YdVdSCro33XjdSrqSrAqSD+jXws+Itv8AEjw82oNbw2GsadMlnrWnwzCSNLhoQ8V9aRlmlW2u&#10;Pn8oS5IdJI90nl+Y3pVfn9+0Rod9pvxFvNUuFzZeIrPT7zT7hFn2YsbCLSbq1llkRUMyPCJGRGfE&#10;ckRYgvtHR/s5+J/C3h2812LXPEw0a81c2NvbWV/Fb2ujTx2SSzi9m1mUERyx7pI0SSSFMPj9+7qI&#10;fQtY+GXwS8Va3qutr47iiudRuJ9Tv7XSfF3huS1Se4bzbu4VbmKeVFklLSNmQqC2ECoAo7n4nfDP&#10;wN4pvrLXfGGuXugy29idOhmXVtL0y1mgtpZL47v7UhlBZPMkZipX5OvCg1j6nq/wp8OfDafwTp3x&#10;BsLHTptPvNGhvdPvbPxRqqvqnnXN3Pc2WmpMWSZmlEzLFGqh9kckLmNl+Aq/VfwfY3WleEvC2l30&#10;KwXuneG9E0+8hVkfyruy0yK2uU3xEq+GUgspKk8jjmuiHPAyS2MY59AMDuf1r87fix8WdX8catf6&#10;dp9/LbeD7aeS1sbK0kuYYdYgguQ8WqamkqRSSGVkSaOGZAsICKF8wPI/jFey/AG3mm+Knh2SKN3S&#10;1h1q4uGRSRDC2h3NqsjkdAZJI0ye7Ad6w/i5rMuufEfxbcyJ5YtdWuNHhjEpmRYtDP8AZKyIxAAE&#10;nkmYqOAznBPU9t8GvjDP4JuYfD+vzS3HhG7mIVzvlm8PXEzlnu7VFBZ7Z2Ja4gUZBJli+fek30V4&#10;S1fS/B2tfGez1O7itNH0XxJY+MLnVbhivzeNNMS9kslgjDbjHJEscATc8rOFCFsA+F+Mf2kvE+pz&#10;tD4QtovDWnxylku7iK11PWLtFeVV80XSPbQRvG0TNCkbujpxcMjba9U/Zv8AFV/r2g+I9O1S/wBV&#10;1TUNM1iG/a91O8nvj9j1e12Q20Mty7SDbLazyOOFJk3DktWl8WPjRe/DrxBpeh2mg2+pLcadaatc&#10;3FxfSwFreW/mtJbK2jijOx8W5KzsXALD92QPm9K8A+ONM8f+HYde06KW2YTPZ6hYz7nksNRhiSae&#10;1E+1VlTbIkkcicMjruVH3Rr2dFFQXVrb31rcWN5ClxZ3tvNaXVvMgkint7iMxTwSRsDlXViCOmDy&#10;K/MPVLHUfht47ltvknv/AAnr9vdWcl1CUivksbpL/TLqa3hkJWO4i8qUxiXcA23cCM19Y/HrS7Xx&#10;j8NNI8aaZFv/ALM+w61bzTG5S6/sLxBDFHcwJaxFkL73tJpDIPkWJ8OMsr/DRJYkkkknJJ5JJ6km&#10;vtT4GfC+Hw1YL8Q/FL2Uc93pQvdJgnNo9voukTxC9OtXd3LlYriSIArtZfJhLiQlpGSHw/4w/E+5&#10;8fa3JaWFzIPCOlXDLo9usctuL6VU8qTWLuOU7meTLiAOqmOIhdiu0pbxqiivqL9l3S3m8ReJtaE0&#10;ax2Gi22lPAQ/myvq98LuOZCBt2xixYPk5yykdDX2tRRRRRX5/wD7ROuahqPxFvNIuZCLDw7Z6fa6&#10;fbq8piH9o6dDq11dNEzFRLI0qozoFykcSsCUzXg9d/4A+HevfELVksNMia3sIWDaprU0TtY6bBwW&#10;yfl8ydx/qbdWDOeSUjWSRPo/xB8M/B/gSDwlo2haBaeKfHfiPV/7P0y68UPqd3p6wpF5msaxf6NZ&#10;YtJLe0R0/dvHuUMJSZfKbPD/ALRv/CS6frGh6Zd6nNL4an0e1uNPsLS1j03RYNTsVFlqMNraQli2&#10;wCOZPPkkaJZ/LV9vXx74d+IYfCvjXw7rlyIPsVrfiDUWuYZ7iKPS9SifTNTnNvbHe7R280jxqobL&#10;BcqwyrUPGHhq68H+JtZ8NXzb5dJvHhSciJDdWkqi4sLwxRPII/OgeOXyy7Mm7a3zAiuZr9S/h+7P&#10;4E8EyOSzSeEvDhdmJYsx0aHJJPUnrX51/Em2uLT4g+NYru3mt5W8Ua3cpHOjRu1reahJd2c4DgZW&#10;WGSOSNwMMrBhkEV1/wACfE+jeFfHkV1rlx9is9R0y60mO9kneGzs7q5uIZoJtQZWVfJPlGMmQFEZ&#10;lkYKE3p9P6p8CdEufHGneONL1a80yePxJb+JNU06WBdRtb64hv4tQkFlKzxyW3myJK0hYzKDINiI&#10;iBD0fxS+GNn8S9P0u3k1D+yL7Sbuaa11L7HJf4tbuIR3ll9kE8CYldIX8wksvlgLwz1o6z8PdM1P&#10;4fj4ew3M9jpsdjpVjFeLHDLdBdKu4btZ5EjEcbyTNDmVsKCzs2BkY5+PSPA/wM8G6ve24kCSK7ST&#10;394f7X8RaiElbTNMFxaRptYBikfkQqI03zMP9bIfzmr7E/ZXtrhbbxteNBMtpcXGgWsFy0bi2muL&#10;SO9luoI5SNpeNZ4WdQeBIuRhhUH7VWceAmPQ/wDCT7fwGnE/oRXyFXrnhlZfCfw+8XeKrhbm3u/F&#10;9oPAvhjcIPJv7C6n+0+Lr1rafbI8MUdultHcwllSdijLu+ZPI6+5IbbxSPgj4c1/VYbTxXf6QzeM&#10;dS0nxbHpGvQar4bke5nEYvNQV3jlSwmS6ik8xplAaDawZYFr+KfgB4R8U6Na638P5U0S5vbaDUbR&#10;Jpr6fRtStL6L7TEzpcmSa2LK6MjRgqqgqYSWDr8bavpGpaBqd3o+sWc1hqVhMYLq1nADxyAAqysh&#10;KsjrhkkRirqQ6MykE5lfoH+ztrl9rPw7SC/fzf7B1e90OzlLyyTvYR20GoW6TvMzf6r7QYIgoVVi&#10;REC/Lk+60UUUUV+cHxytIbL4peKo4IEgiml0272xpsSSW80a3ubucDu0kzSO7d2LGvJqKK+ifgZ8&#10;V5/C+pW3hXxBqEaeEr+SVbe4vpZFj8PX0oeVHglAYLbXEp2zI+2ON3+0FowJzJ1v7Qfws8hpvH/h&#10;60hjt3O7xTaQERstxNMETXIoCcN5jOEuhHg7tsxVt00i/JscbyukUSPJJI6pHGil3d3O1URV5JJ4&#10;AHWvsj4w/Zvh98H/AA18P7U2wutTaztbxQt5KJ001l1jXdStJpGOwyag0LbJCRslZUTABj5r9mXw&#10;l9s1fVPGd3GDDpEZ0nSd8SsralfRb764jlDgo0FsVjKtGQ4uSQwKEH7Rooor56+Knx0i8D6lP4b0&#10;PTIdU123ggkvbnUGni03TJbgR3VvA9vFtkuneBizbJo1TcnzOfMjT1L4d+KZ/GvgzQ/Et1aQWVzq&#10;MFwtzbW7tJbi5sdQl06aSDzBlUkaEyKjElFbYXkK7m+PPiX8T/FGlfFHxLc+FfFGs2tnp91DpkVl&#10;JPJPpkdzp+mrpmpx/wBjX4ktmVbn7U0ZaEjc3mrhyGr1z4WfH3/hJtQtPDXi62t7PV764jttK1Sx&#10;CW+mXT/ZWPkail1PuinlkRUh8ncsskoQRxbR5mjD4x0/whc/GP4i6lHc7rjxdp/g6x0LmOS91Hwr&#10;ootrKVL5hgLdiWSckxfuokZ1MzHafjXxX4r1rxnrV1ruu3X2i8uPkiiTclpYWiMWgsLCBifLhjyc&#10;DJLEs7s8ju7fR37O+rSah4Z8feCYvs73stpcatpVuCyXd5LqVgdJvt0szCHyo3jswN2wgytuLAjZ&#10;8mU5HZGDKSrKQyspIZWByGUjoR2NfcHwH+LN74oB8H+JJjcaxYWbXGmatNMnn6tZ25CS2t55h3SX&#10;UQYOJEBaWJXeTDxtJL9LV8o/tTWF1Jp3g3VUhBsbO81mwuZg6Bo7rUoLa4s4yhbcwdbSc5VcKVwx&#10;yyg+B/CLU9C0bx1pmteINfl8PWelJcXMdxFYSXxvp5U+xf2XJ5cU/lRyxyyGWYxnCKQrRyMsifVv&#10;jXw58H/idqlhfah4302LVLazNhGdE8V6Asl1aRytdxxS212Lgfui8rK0ao2GYPuCqF29S+GHgi6+&#10;HeieE7vW9Qg8LaPqH9p2Osf2ppUU01xc3FyqibUJLc27I0l5IiBYwc7QDnrneCl+DvwvsNX/ALH8&#10;caPcveMl1qN1eeJtJ1G/li0+Fxb2lvZ6ZsDeWXlaNI7cyuzkEuAir8QeMrnT73xV4hvdL1O71mwv&#10;dWvb2DVb6yh066vmvJzczXEtnbhUXLs20rHFuUBvJhJ8pPt79nfQr/R/h2k98vlf29q95rllEUmS&#10;ZLGW2g0+3knjnRCDL9naeJkLI8TxsG+YqPdK+Qfjn8YtUtNUuPBfhK+n0v7BJF/bet6fcmK+ku1A&#10;nGl2N1bNuhWIlftDKwkaQNCdiI4m+Ra3fDNrPfeJPD1jahGubzW9KtbdZZPKjM9xfRxQq8pB2qWY&#10;ZbBx1r3r9pvxAl94p0bw/E1vInh/S5Li4ZFl+0Q6jrUiSS2twXOzAt4LWVAq/wDLRsk5AXyj4e/E&#10;LWvh3rQ1HTj9psrnyotX0iWV0tdQtUfd/DkR3EYLeRPtJQkghkZ0b7Pg1XSL74oeCvFmmagmoaf4&#10;48Ba7oWniCFitvJoWpQa+89zMpO1isstvJGyq0UkZVjuO0eb/Ef9oprC+vND8Bx2V39nEttceJrn&#10;/S7b7TteKQ6Hbxt5cqxNsaO6lLxSEECJ4tsj4PwK+IOv698R7uLxR4j1G/k1nQb2CxtJ5JfsMuo2&#10;ksN4ggsbYLbwFLaK6YMsaj7w5Z+foL4s+Pbr4d+GINbsdOt9RubvV7XSYY7qeSKCFp7Oe8a5kjhG&#10;6QBbfZsVl5YNu42tl/Cr4uWXxIjvLOWwXSdd02GG4mshdJc297aORFJe2LMFkASTCyoyny98YEjl&#10;jt9hooor89/j74SHhvx5dX9tBJHpvieM61DJ5VybcajI5TWoEuZ2YPJ53+lOqEBFnRQqpsz9E+G5&#10;ZPi58DZ9Lmu2l1htNl0a5l8+ZWbW9AljvNIfULq5WRnM3l2U9043EiR9pVunwNX0R8DPhRN4q1GD&#10;xVr9jG/hXT5pDb215GzR6/fw5RY44SQHtoH+ad2yjuvkbZAZhH13x++K8xmn8BeGr6MWyxND4nvr&#10;ORjNJOWaOXw8sigKqKoH2vy2JYt5DFAk0cnyTRRXp/wa0221X4neEbW5DmKK/n1FQjbG+06PYTav&#10;Z5I/h82BNw7jI71+lNFFFFFfJ37UWvzx2fhrwzHFttrqe51q6nZGBeSzT7DZ28MisFwPOmaVGQ4P&#10;lEEcivjiuh8NeGNc8YarFo3h+wlvr143mkClY4bW1jIWW7vLiQhIolLKpZzyxVF3Oyqfqqb4L+A/&#10;h54I1LxL40gufFOpWGmxyXUEeoX+naX/AGnPceRZ2mnf2csc6pJJLDA81wZOB53lxgmMRfFqx8W+&#10;HvhN4WSK4i8Pql1cWnirQPC9lHp2lquuJNcxWss9jI/+j2xLWko8yRLqSTzXZmC5+P4ZpbeWG4t5&#10;ZIJ4JEmhmido5YpomDxSxSJgqykAqQcg816f8VbWC81PSfHOnxRRaV4/0uPWRFbxiOCy162C2Xif&#10;TVdsNK8d2plkmMaBjLwDgsfKq++f2bNQur34dSW1xJvh0jxDqmn2C7VHk2sttBqrx5A5zPczPk8/&#10;NjoBXjP7T8Mg8b6JP5Mqwy+E7SJZ2V/Jlnh1i9eaOJzwWRZItwU5G4Ej5ga8L8K6pb6J4n8Oazdr&#10;M9rpGvaRqdylsqPcPb6fqEd3OsCSsilyqEIGYAnGSOtfdXjX4Z+FPjLZaX4o0zW5ba6k06ODTtas&#10;lF5Y3NgLoz+Te6ZM0bb4S06bVkhkSRmEocoI17XUfA1tq3w8TwFf3zzInh/TdHXVBCyubvSoIhZ6&#10;m1qJc8TwpM0Jmw2CjPg5rzj/AIUJYf8ACuv+EF/4SS9+0f8ACR/8JR/a/wBgh+z/ANo/Zf7M8r+y&#10;vN3eV9l+Xb9p3eZ+837P3VfG/wDwsHx7/wBDv4v/APCl1n/49R/wsHx7/wBDv4v/APCl1n/49XN3&#10;l9ealczXuo3l1fXlwwee7vJ5bq5nZUCK01xOzOxCgKCxPGBXpvws+FmpfEXU97+bYeGrCVF1bVlV&#10;Q8jYD/2ZpnmAq1y6lSzEFYlIdwxaOOX9G4LeC0ghtLWCC1tbeKO3tra2hjgtoLeFBFDBBbwgKkaA&#10;BURAAAAAK+A/2idLWx+Jd1cpci4bXNJ0jUngWMK1lJHAdHFqSrvvLLaLMGKof3m3bwHbc8MfCQ+E&#10;vDt98SPiHb2wttJ0s6npHhO8SZ2u9UkYw6Tb+JYlXKRvMYR9kBJYuBcGNUkhfs/jL8J/F3iGz8P+&#10;J7OKDWvEWn+HLXT/ABdBYLbwS395Y25uZdV022SKHz2Z2njMSgSFRBHDCeVXyP4GeGG1n4m6dFf2&#10;6hPDS3mt39pdtdWtxFc6ZIttZBUiCsJYb6W3kaOQhcIwfdyjex/tNeKdQsovDfhuztrm1juJz4gb&#10;VxA8am60+Q29na6Xfq3E0JYy3AVdyh7chgHYH3T4bP4ml8D+H5fGH2v/AISJ7aeS+F8kMd2I3vZT&#10;p4uYoQoST7KYN6uBJuz5v7zdW1qnhfwzrc8V1rPh7QtXuYYlgiuNU0jT9QnjgSV5Vgjku43IQO7t&#10;tztyWOCWNZx+H3gI5/4ojwh8x7eGtEHsMAQ8ewrqbe3t7WCC1tIILW1too4La2too4Le3ghQRwwW&#10;8MSqiRoqhVRRtAGKlooooor84vjd4bbw38RtdCpKLTW5F8R2TTTQSvKurO0t+w8gLsRbxbqKJHUM&#10;EVclsh28kooq1Z3dzp93aX9lM9teWVzBeWlxEdssFzbSCaCWM84ZWAZfpX6F6JfaJ8dPhpJHqdtb&#10;pdTpNY36pBcFdE8TWtuGi1HThI4f5fNjnjCysDG5gkZx5q15n+z34G1Lw74r8dz6tDcwXOheX4VS&#10;VYbmLTdQe4uRqF5NazXUcbyKEt7OeLgExTo5Ub0r568VXVx4/wDibqn2O9t7tvEPikaVo960TW1q&#10;9lJero+hSOsUQcILcQBmMRkIG5gXJJ/SqwsbXS7Cy0ywhFtY6dZ21hZ2++SQW9pZwrb20IknZnYL&#10;GoG53ZieWJNWqxNT8TeGtEmjttb8RaHo9xNGJoYdV1aw0+WWHeYvOjS7dGZd6sNwGAQQeRWafH/g&#10;MYz438H4JwMeJtDbtnnbPx/L3rrMgg4wwPfqMEY9xyK+L9U+FGkfC/x74M1zU5U1rwFe69badK+q&#10;XFraz6Tqs8Eh09tWfMUUltFKounlChCkUkc0YG3zvpD4sapDpHw38ZXdxHJIkuhXWlKkW3es2tga&#10;LbSHzP4UkuFZwOdoOK/MivZPgSiw+P4NduJ4bfTfCuh+IfEGsTyiaTydLh0qTTp5Y4YFd3ZHuUbY&#10;q5IBwCcKfNvEWvaj4o1vUvEGrSLJfancvcTeWHEMQwI4baBZGZhFEirHEGckKoBYnmsSvrT4N6XD&#10;4s+DvxD8JLbGe9n1C8urUSTG3t5L+XSraTRP3yMpXy7qzV33fKQQCGXctfJdFfR37M2rNZ+N9S0p&#10;7p4rfV9AnMdp8xju9RsLmKe3chR96O3a7Kk8YLDqRX3VXC/EH4faL8QtFbTNTHkXcHmzaRq0Mavd&#10;aXeOgG9QxHmQyYRbiAkCRQpBR1SRPhzxH8EPiP4cdy2gy63aCaGCO+8OM2rJM81uZyUsYlW8RE2s&#10;kkktqqBgBuIZC/nGp6LrGiypBrOlalpE7qHSDU7C6sJXQqGDrHdqhIwQcgdx61mAFiAASScADkkn&#10;oAK7fTPhr4/1ea1hsvB3iE/bI/Ot7i60y506xkiMJuEl/tHUFigCsgyjNKAxICkkgH6m+EfwIPhm&#10;9t/E/jE2l1rNs0c2laPC0d3Z6XK0AY3V9K6lZbuJ2IjEWY4mUSpJIxQxfTVeafGPVJtH+Gfi+7t0&#10;ikebTU0vbOJCog1u8i0W5kXy2U70juHaPnbuA3Bl+U/mlRX1Z+y9oNw+q+JfFLGZLS106LQIFNu/&#10;2e8nvrlNSuil4WA324tod8QRiROrEpgB/lQksSSSSTkk8kk9STSV9C2mu6j4t+Auv6K97qC3Hw+1&#10;bQrmQRxzTRar4e1G5kt7DTLqczlitrKZpsNF5ccdvbqq5BeP56r6c/Ze1G6j8U+I9JQp9jvPDyal&#10;cL5amQ3Ol6lDaWjLKeVULeTblHDEjPQV6l+0Lo0HiK38B6DaLGfE+r+KHsdGaVL8xRabNa+XrlzN&#10;JbJIqwwu1jJOxUuFXcgKrJXoPww+HFn8N9En0+O8k1S+1C5+16lfGL7PC7ovlQQWtqGcpHGuRlnL&#10;MxZiVUqidhqniPw9oLQpreu6No7Th2gXVdUstPaZUwHMS3UiFwMgMVz1FZsPjvwPczRQW/jLwrcT&#10;zyRxwwQ+IdIkmlllIEUUUay5ZmbACgZ7dTXWDjgjv/Icj86Svib9p7w/FZ+IPD/iOARqdb065sLx&#10;I7VYy11o0iGO8uLlf9Y8kNxHCoZcqkKgMy4Cew/Be6tvGXwgTQ7+S/uVgi1rwjqklw58z7LMpkt4&#10;bO4Znby4rK6giiyF2bNirtQFvAPg78KbvXfGd8fEdgy6P4Nv57fVY5Ire7sb/XtPuREugvNuMUqB&#10;gZZ9iyoY1WNgBOj16N+0T8S5bQHwBod1LDcTRCXxPcQkI32S5i322irLncPORhLcgAZjKJuZZJUr&#10;44ooor7r/Zp8Ptp3g2/16aARz+I9UfyJhMsguNL0YGztz5SMRGVumvVIZQzAAkFdhP0bRRRRRXF3&#10;/wAOfA+q6jq2rap4a03UtR1yGG31C7vopLuVo4LUWULWfnswtZFjVR5tqI3JAJbdzWXZfB/4aWF9&#10;NqEHg/SZJ5/NEkd4LjUrJfObc/k6ZqDy28eD93y4V2DhCBxXfWVjY6daw2Om2dpp9jAGWCysbaK1&#10;tIVZt7LFbW4VVyxJOAMkknk18W+LvH/ibwx8brfWfGGn3T6X4fudRg0PSrcJDD/wjWpQTaZDrGlm&#10;YyJJNKpE07+YDJKhtmeFYwkXqv7Snh9NS8D2+uxwxG58OapBK9w8kyyR6ZqxXT7qCKNTsZnuDZk7&#10;lyqodpXLB/k3wD8OfEPxB1SKz0y3lt9MSX/iZ67NBI2n6dEm1pRv+VZJyrL5durhmJBYpGHkX6e8&#10;YfD3T/Gesa14EKWWj6x4b0DQtV+G99mSVm8KR2SaLeaDq8qK0slrBfQOySzySTo0/mR5TzIpPj7x&#10;B4c1zwtqL6T4g0250u/jXzBFcp8s0JkaJbm1mQmOaJmR1EsTMpKkA5Br9PvCumzaL4Y8OaRPLb3E&#10;+k6BpOmzz2cjy2lxLY6fHbSTW0zhWaJ2UsjMoypBwOleE/Hf4TXPihP+Ev8ADNss2uWNqI9W0yCE&#10;fadasoFzDcWxjwZLqBRsEbZeWMKkZ3xRxy/DhBUkEEEHBB4II6giumsvGnjDTLWGx07xZ4lsLG3U&#10;rb2dlruqWtrAryGV1ht4JVRQWLMQoGSSTzVj/hYPj3/od/F//hS6z/8AHqP+Fg+Pf+h38X/+FLrP&#10;/wAerE1TWtY1yeO61vVtS1i5ihEEVxqt/dahPHAHaQQxy3TuwQO7MFBxkk45NaPhTwlrnjPWINE0&#10;G0a5uZmBmnbelpY2wOJL3ULgBhHEnc4LMcIivIyqf0m8DeD9P8DeGrHw7p7Cf7MJJry+MENvNqN9&#10;cNvubyeOHk5OI4g7OUiSOMuwTJ+fv2p7MSaf4Ovzd2iNbXutWYsXmIv7j7dBbzm7toAMNDD9nCTv&#10;uG1pYhg7sjy74WfBLVfGzrq2uLd6J4ZQxPDK0Oy+1wNtk2aYs4G2DYcm7KspJCxrId5i9Rv/AIfy&#10;/En4ZLc6A2m7NH8R+I5/hzaw27aZF/wiEN2dMGkXJlWM/aLt7b7X9pu90jSFRLIgdyvy/beEdY/4&#10;SvTPCGq2tzoup6hq+n6S4vbeTdbm/vVs1uhGMeZGN29WRtrqMqxBBr7n+NfiBfBnw1urPTrC2WLW&#10;I18HWkCRCKz0+zv9OmjmaO3hK7RHbRPHAq4CuUJBRSp579nO88ZXXhu9XxC14/h+zXTbPwk19DDG&#10;5gj8+S/FrMyiaaBQ9ukLyM0ahfKhIWNkX3XVNE0bXIYrfWtJ0vV4I5PNih1SxtL+GOXbt82OO7Vw&#10;GwSMgA4zWIfh94C+XPgjweNvHHhnRc4Hdv3HJ+uTW5pWjaRodu9pomladpFrJM1xJbaZZW1hBJcN&#10;GsT3Dw2yopcqiqWK5wAM4AxpUUUUUV8b/tQ+HrhdQ8OeK1Z5LSaxbw7cKVUJa3FrcTanZESFtzG4&#10;Wa4+URgL5JyxLgV8n0UUV91/AXx5B4x8NXPgrXhDeajoun/Y47ee0g+zan4U8hLCGG4TO2Voci3n&#10;DRKGjaIsZHaVh57ovwgudC+OOmaeLS5l8M2cs/i7TLzfHbqtjpxWS0t/NndzK9rfyWttMgLSOhWV&#10;kRJMjmv2ktdOpePo9Ijluvs/h3SLO2e3mc/ZVv8AUB/adxc2kQYj95BJapIxVWJjCnIRSfqn4PaD&#10;B4e+HPhi3i8ppdQ0+LXbuZLZLaSe41pPt6i52kl3hieK2EjElljXhVwo9LrP1PV9J0S2F3rOp6fp&#10;Fo0yQC61K+tbCBppEZ0gWa6ZVLsqOyrnJCk9qwv+E/8AAWN3/CceD9uM/wDIzaFu9Pu+fn8K6Gw1&#10;DTtVtIr/AEu+s9Sspt4hvLC6hvLSYxyGKXyrm3LI21lZTtPBBB6V8tfHf4RXV/NrnxH0jUDcSpa2&#10;dxq+jTxIpW002xWynvdPuoyBiOCGJ3gkTJCyushOyKvpTwtf6NqfhvQ7zw6U/sSXSrFdLiUq5tbO&#10;G3FvFYusTuEktwnkyR7m2OpQnINflzrmqya5resa3LElvLrGqajqkkEJYxQyahdvdvDGZCWKqX2j&#10;JzjrS6Hpcuua1pGiwSJDNq2qWGmQzSBikUt/dpaxyyBOSql9xA5wDivT/jn4vn8UeO9StFeVdM8M&#10;Sz6Dp9vIZABcWkpj1e8aLzJI98twrKJEVS8McIZQy141X0d+zCpbx5rPIwPB+oEg55B1rT0A/EkV&#10;43428OSeEvFuveHZFkRNN1GWO0M80E80umzAXWlTzS22E3y20kUjABSCxDKjAqOVrvfhdf3em/EX&#10;wXcWMgjnm8RaXp7N5cUmbbV7ldKvogJgQC8E8iBuqk7lIYAj9O6z9V0jTNe0270fWLKDUdLvoWgu&#10;7O4VjHJGW3KVZCHR1YK8ckZV42AdGV1DV8L+NP2fPGOhXl5N4atm8S6EgnubeSGa2TWLe3jjEv2e&#10;7092RppvvIn2NXMu3Plxs4iHjuqeF/E2hwR3OteHdd0i2lkMMU+qaRf6fBJMF3GKOa7jRS2OdoOc&#10;Vg10tl4N8YanbR3mneFPEl/ZzcQ3Vloep3VtJgBj5c9vEUPBBOD3r3rwF+znr91qcV548ig0rSLW&#10;ZjNpEF/Dc6lqZiCtFF9o01pIobaQlhI6z+bhGVUTesq/altbwWlvDa2kEVra20MVtbW8ESQwQW8C&#10;COGCGGMBURVAVVAACgAAAVMAzEKBkkqB2OSffj061+Smpahd6tqF/qt/J519qd5c6hezCOOIS3d5&#10;O1zcSLFCFRQzsSFVQBnAAFUa9Z+CXhx/EnxG0FdkptNEl/4SO+khlgikhj0mRZLJis+S6veNbRSJ&#10;GpfY5I2gF1m+PQI+K/iobt3Ggnj38NWTY/Dp+FeQV798D9ZvLs+LfhsLxYIPHPhvWbfSjc/a2gtt&#10;fTS5YklxCWSOOS2MhuH8ss3lRKpyAreA16N8JNVOjfEjwddrCs5l1iHSyjuYwq65G+itPuXJzGLg&#10;yBe5UA8V9w/GeXQovhx4lOvxxPHJaPFpaOf339uyAro7WoyrFo5tsjbCf3SyblKBweQ+C3whufAh&#10;PiXWb921zVtGWyl0aKKNLbSoLi6S9mgnuWLNNP8AuYAWQRpGwlQecpWQe4alq+k6LbC71jVNP0m1&#10;Miwrc6ne21hbtM4LJEJrp1UsQCQMkkAkDANYH/CwfAJGf+E38I44AB8SaNkcegnOMcenf0rqbe6t&#10;7yCG6tLiC7tbmOOe3ubeZJ4LiCVPMilhmiJDIykMrKSGFTV88/tJeHY9T8DQ66qQrdeGdRgmaaWS&#10;dZP7O1aRNNura2jjDIzPcNZyHzAuFjba4JKPxH7LmvkN4o8Lyzkgra6/YWvkrtUrjTtXuDcBc5Ob&#10;JQjMRwSqj5s8R4t+Fupa18bNW8MWJntrXW7qbxM2qXNvLNBa6Vfqb7UbzFsp+RLkzWcG8qrSiON3&#10;XcXH0L8T/F+n/CHwTYaT4WtbfTtQvEm0/wAMWyWrXFpYxWzJJqOpS/aCyySRiZWzOztJPIskiyr5&#10;pr89ySxJJJJOSTyST1JNJRRX0v8AsyaD9t8Va1r8kdtJFoWkpbQ+YG+0w6hrMxSG4tvlIAFvBdRS&#10;NuB/eBQGDMR9w0UUUUVzut+EvDXiS60u81/R7PWJdG+2HTo9QRrm0hOoJHHd+ZYSEwS7hFFjzo32&#10;lQV2nmuUm+DfwxuNQOpyeENOW4aRZTHBLf22nhlAGBpFvMlqF45QQ7T3Bya7vS9E0XQ4pYNF0jS9&#10;Hgnl8+aHS7C10+GSYgL5jx2iopYKAMkdAOeBXy1+0P4o8V6Pr+gWMcIfwkE0vV2tbmzafR9b1bT9&#10;SkuDp2sNhRPEojhZ7IyFSCrsN2wp7Hq5i+LPwjvJdPgmWXxHoAvLOySdIGj1zTpRdQac13fpEpiW&#10;+gELysqI6ZdWVWDV+emheH9b8S38emaDpl5qt9IFYwWkRfyoWmS3+03UxwkMKvIivNKyopI3MM19&#10;qS+A7bRvDHw7+HHiySO/0DVf+Eg0u+1CO8tbOPTPG2of8Tzw3caU99ibcoXUrO3EahJnkXzot0oi&#10;b5V8f/DbxD8PtRlt9Rt5brSGuDHpviCCB10/UI3DSQI7AuIbgoj77Z2LAqxUyR7ZG+wf2ddJGn/D&#10;S0vBOZv7d1jVtVMZi8sWphmXQxAHDnzARZebvwn39uPk3N0/xU+HFt8RtAWxSaKy1rTZJLzRL6RA&#10;8SzyRhJrC9ZVZxbzhV8wxfMrrHJiQIY3/ObV9I1LQdSvNH1iznsNTsJjBdWk6gPE4UMpDKSrIykP&#10;HIjFHQh0JUgm3pXibxHocckGi+INb0eGWTzZYdL1W+0+KWXYIzLJHaugLYAGSCcDFaX/AAsHx7/0&#10;O/i//wAKXWf/AI9Sf8LA8e9P+E38X49P+El1n/49X0f/AMMq5wB48/8ALXH/AMsf85FUNT/Zq0vR&#10;rYXusfE2w0uzDpG13qOh29jbebJwkfn3OpKoY4O0ZyR0BrqvCvwU+DV5epHb+Kl8Z3cVvcTzaZa+&#10;JNKlh+ziYRpcS22g7LlBHviQsZ9rOckYYKPpm0tLWxt4bOxtYLKztolht7W1ijgtoIUGEihgjUIq&#10;joAoGOgqevPvD/w8sNM8QX3jTWJYtc8Z6i83m60bT7Ba2Fq0C2MFlo+lrJIsKx20aW5mkkkncby8&#10;2JHWuF+Lnwy8Y/EfVtFhsPEGm6f4TsoYDc2N1JeeeupvdSreanFZ28Pl3DpbNGkIluVwd6qYw7u3&#10;tmlafHpOl6bpMM1xPFpmn2WnxT3UgluZ47K3W2jmupFCh5GCAuwUAkk4HSpYbGyt7q7vYLO1hvL9&#10;bcahdw28MdzfCzVo7QXlwg3SCJXYRbydoJAwCatYB7ZOcj24xwKKKKKKKKKKK8W+N/w8Pjjwx9r0&#10;2ND4g8PC5v7ACO6ll1CzEBe/0aCK23ZlmKxtATGxMiCMGNZZHH54UUUV6/8ABXxx/wAIT4ztftc4&#10;j0PXjFpGriWTy7e3Esn+gapIZJYok+zSkeZLJu2QPPtG5hX3x4gvYvDnh/xPr9paWr3FnpWpa5Mh&#10;Tyl1C807Sf3Ru3h2uxaOCKHdu3BEVQQFGPhj9nrR/wC1fiTYXLGDy9B07U9ZkiniMvnYhGlwCEbW&#10;Akjluo5lY4xsyCG21+hFfJv7VFrcPZ+Cb5IHNrbXOv2lxdDmKO4vYbOa0gbsGdYJmXudp9K+OaK9&#10;T+H3xZ8T/D2XybSQapocjR/adD1CaY2qL5/nTS6XIhJtZnBkUyKrIxYNJFIVTH0JqPxh+E/xI8NX&#10;2geLRqHh1prOCaOW+0241FLLV/JO240i50YSyM1vISFeaKASx/Ky7XeOmxWuo/Eb4ZL4E8NfEXwv&#10;4j1C31C2Wea9s7rRbt/CGkbEs473T5IJrtZEuBaM10IVDABGlkYu0nyf4l8IeJfB92tl4k0e80qZ&#10;8+Q8yxy2l1tjSWQWd/bM8E2wSJ5nlSNsY7X2tkV6H4BaXTfhn8YNbtkhS8bTvDWgQ3RWKSZLHW9V&#10;ez1u1AbJVZYnQEleSAVO5OPF6K+5v2Ybe3XwTrV0sKLdTeKbmCa4AxJLb22k2cltCzeiNLKyj/bN&#10;eb/Hj4UXemarceMvDen3l3pGqNdX/iCKDzbw6VqZL3d7qDqoLx2sw3SsxykT7wWRGiQfMNez/AGJ&#10;JPin4fdp44Wgt9alijcPuupDos8Jgi2gjcFdpfmIG1DznAP6I0VwnxH8dWvw88NSa/PZNqMzX1pp&#10;1jYiZrUXV3clpmje7WOURhYI55gTGQSuwY3A145pP7T/AIfu28vVfCuu2c0hVLeHSJrLWjNK77Ej&#10;/wBJNkfmz0CnnjBr1nx98TfD/wAOP7J/t201i5GtC/8Asn9kW1hc7P7P8n7R9pF5c25XmdChXIOG&#10;6Y54Dwn+0Dpvi/xlp/hi08P3FjY6lLeRW2rahqlvFMGgtJbq2SXToonQPMY1jVVujhmwC+Bn6Eor&#10;yP47tj4T+LRjO4aEvHb/AIqayfJ/LFfnHXS+FPCmteM9atdC0K1+0Xdx+8llk3JaWNojBJtQ1CZA&#10;3lwx7hubBYsVRFaRlVv0o8FeEdN8E+HLDw9pqxsLeFXvbtIhDJqWoyIBeajOuXO6RhhQztsRUjUl&#10;UXH5bSRyQSSRSo0csUjRyRupDJIjbXVgehBGCKjr3H4E2iatr/i3w619HYSeJfh74k0S1klDuhur&#10;1rdQyxIQXMcfmylc5KKwB5rxBEZ2CqCzMQqqoJZmJwFUDqT2FfUPwa+GXjDw94l07xz4itYPDega&#10;Ta6hcXZ1q7Syu5bS50i6tXka0OTCsLFJJvthhwuGXdg46XS/Evw90z4i67418afEa013WrW4vbPw&#10;tBpWn65d6TpGjSh0tBHdWFs8Ekv2eYxmOORo0ZpXeSaZ/MTJ8bftMXF3bCz8C6ddaXLJ5LvrWsxW&#10;Et1CVkZpYLXSwbmD5gI/30sjDaXXyVOyQfKlxcT3k891dTzXV1czSXFzdXMsk1xcTzOZJZ55pCWZ&#10;2YlmZiSTkkkmoK6nwZFqF54q8M2GmzywXNz4i0XyHjknjWC5jvlEF65tgXXyAzP5iqSg3Ed6/U+v&#10;D/2iNKTUvhnfXbSvG+happOrRxogcXDyznRWilJ5CrHeNJuAJyoB4yR59+yxf3Mlh4z015ibO0u9&#10;DvraAlcR3OoQ3NveTKPvZdbW3Bx/dFe5+Mdd0X4a+FNd8QQWVlbyy3M93FZwra2z614j1WTCPNho&#10;2nkZv3twylpBBG7AERgD80tQvrvVb691O/mNzf6jeXN/ez7I4zPd3czXFzLsiAUbnYnCqFHQDFUq&#10;KK6vwX4T1Pxt4i0/QNNimJuZo2v7yGBZ10rS1mVL3VLhGeJdkKsCFaRN7lI1O91B/T3R9KtNE0nT&#10;tHsEZLHS7G2sLVXO5/JtYRCjSuPvOQMue5ySM1oUUUUUUUUVBcWlpdGE3Ntb3H2aWO4gM8Mcxhnj&#10;yY54RIDtkXJwwOR1ByaW8tba+tLiwvYY7qzvIJba6tZlDw3FvOhimhlU8FWBKsPf3pLW0tbG2hs7&#10;C3t7O0to0itrW1hjgt4I0UKkcMEICqo7KowMcdK+e/if8PfiFqPjfR/GfgLU1tbhbXTNJuN+qy2s&#10;tn5V9Ncy3UlvOnkyaeq+UZ7ZTIzuW/cSBmr2Hxf4K8O+N9NfTfEFilyojmWzvY1SPUNNklC7rjT7&#10;ohjG+VVipyj7AsiuowX+ENF1Hw7osGg31/DqcGk7bHRb9YVt7t9DhhQWEGpwxKI/PgG63Lx5EiRx&#10;yttd3Renry/4gfDX4e+KYLrV/FEdvo9yiRfaPE8V9b6PcRIhihia9u7vNvJlY0t0N0jlVO2MocY8&#10;Bf4FfDzWNTisPC3xY0uSecSGHTjNofiHUJiitcHyTpt3bbtkS7n2wnozfKuQNP8A4ZWA5Pj3GMDJ&#10;8L56nH/QR/DFQ3H7LtvaW811d/EKK2trWKW4urm58OJDBb28KGSaeeaTUgqxooLM7EAAEkgAmjQP&#10;gz8IHns4L74oafr15LcW0EVlpmu+HdPGoXMtyVjtI7NZLmdvNDRxBYpd+4MVcFlCfVOg+HtE8Mad&#10;HpOgaba6Xp8beZ9ntkx5s5iSFrm6mcl5ZWREVpZWZztGScAVsV57rHw60nxN4nh8Q+KXGt2em2cN&#10;toHh6aGaHTNNm+0C4vtRvUEzLeTzMqpho0i8sKjxSsqyBnxR8OeKvFnhaXQfCeqWmk3N/eRR6rLf&#10;TXFvHd6IbeUXNgJ7WCeVfOl8kOFCB0DxuxR2VrXw08HT+BfCGneHrrUW1G6ga4ubqYNK1nBcXchn&#10;ltNNSb5lgRicfKpdi0pVC5QdfPp1hc3dlf3FjZXF/p3nnT72e1gmu7AXcQguhZ3EilovMTCybCNw&#10;ADZAq6MnIxkYweMgg9qSiiiiiiiiiuU8a+ENP8c+HL/w9qBWJbpBJaXv2dLiTTb+Ik2t9BG7KSUP&#10;DqsiF4y8e4BzX5i6xo+paBqd7o2sWk1jqWnzG3urWcYeNwA6srKSrI6kPHIpKOhDoSpBOZRRXQ+F&#10;fEd/4R8Q6X4i0wp9r0u585UkVTFPBJG0F5aybwcLNC8kRYDcoYlSGAI/TrQdU0nxPpmj+KNNWGaO&#10;+01ns7lhbSXlrb3zRSX2nSSwmQI6zQpHcxJIQJYgpyyZH5++LY5/F/xn1XTdSuGibU/HieGmuIYI&#10;xJb2MGrL4etCsS7FZoreOMZJyxXLHJJr9IDyT97k9zyTnnk89f1ryH462V7ffC7xGlkLlmthp17c&#10;29tapctcWVpqkM92ZcqzxxwqPtUkseCqxHcRGXz+clFdZ4S8a+I/BOpJqWgahLbfvoJbywd5X0zV&#10;Ut96pb6pZoyrKu2SRVbIdNzNE6Phh9X+Hf2kPCer2cem+NdHn0yW7jez1OWK1XWPDs9vJahLmS5t&#10;WLXAimYyIbbyJ8KQDI4LYj+H95oFppHi3wn4O+LlhqNpqNpeWXg/S9esr3w/qWja3rJnj00aZqF+&#10;yPOm8q0yWtmxMzCRI4HcrP8ANni74V+OPBcct1rWiynTIpZIzrGnOmoaaESZIEnnlgJe2SV5Y1h+&#10;1xxFydqgsGA6z9nnS7jUfifpVxAqmPR9P1bUbvLKMQS2TaPGRkgn99dxD5QTjnoCR4tcXE95cT3d&#10;1NLc3V1NLcXNxO7STT3EzmWaaaVySzMxLMxOSTk1BX0b+zDn/hPdYx/0J9/keo/trT//ANdexfHz&#10;4ZXvi6wtfE2g273evaJbNa3NijSvcanowdroQ2UOSrTW8jyyJGiq0qu4BdxDG3wiQVJBBBBwQeCC&#10;OoIrf8Kwxz+KPDcEt8NMjn17R4pNSdo1TT0k1CNGvnaVlQCEEyZZgMDkgc1+rFFZWv6xD4f0LWdc&#10;nj82HSNMvdReEOkbTfY7ZrgQRu/AaTbtU4wSR68/M1l+1PpzyRrqPg69tojLGsstlrEN9IkB/wBb&#10;LFDPBbBnX+FDIA3dlr23VPiNo+j+C9P8eXmleIDo+oR2E6wW9lYSalbW+qKTZXd3DJcpEkb7kAKz&#10;McyJxzkeQ3v7UXhtLyzj07w1rdzYvIgv7m/uLHT7q1Rpdsz2tjbm7ScqnzKHuItzfKdo+avqA5Bw&#10;RyOOTjBHcg/l0pKz9Wtmu9K1O0VoEa70+9tlku3eK1Vp7Z4w1zLH8yxjOXK8hckV+S9T29vcXlxB&#10;aWkE11d3U0VvbW1vE81xcXEziKGCCGIFnd2IVVUEkkADNfod8GPhtL4A8PzPqsVv/wAJHrckVzqT&#10;QO0osbWKLFlpHmh2idoS0ryyRABncrulSONz8k/Hok/FjxVk5wNCUdOi+GrNV6e1eQV3Hw0ubq0+&#10;IXgmSznlt55PFGiWheGTy3eC/wBQSxu7csP4ZYZHidTwVYg8Gn/E3Sp9E+IHjCwmgitf+J9f3tvb&#10;weT5Udhqkx1TTdiwfIoNvNERGANudpAIIrovA/wm+JGvXGmazo2nSaJbxzwX+n69q8x0yGKSCFdT&#10;0+/toSGupY5P3XkT29u8bMR8wCsV96+ImreE9U8caW/jL4j6F/whmh3Vve2PhHRbS71ya91SxzHf&#10;J4oWxjuYYyJT5YWYEtAZIo44meWV5PFn7TOhWQntfCGm3Gt3WZEj1LUVk0/SgxjBiuIbY4uplDEh&#10;o5Ft244bBFfIPiHxJrnivUn1fxBqM+pag8aRCafy0SKFMskFvbwhYoowSzbIkVcszYyxJwqersmS&#10;rMpZWRtpIyjDDKcdiOCK/U3wPbXFl4L8IWV3BNbXdr4X8P211a3MLW9zbXEOlRRz208D/MjowKMr&#10;AMCDnB4q54n0htf8Oa/oaPFFJq+janpsM06l4YZryze3guJFUE7Udg/yjPHHNfCv7PGqS6f8TNPt&#10;Io4pE1zS9X0ydnDl4YobM62JINhA3l7NEO4MNrNxnBH3fNZaLY3134ouorO2vItIFje6xcyCM2+i&#10;2E0uoNG8sp2QxI8jyysAu75S5IjTb+anxC8YXHjnxZquvymVbWaX7PpNtKWBs9ItiY7GAxmSVUdl&#10;/fTrG+wzPIygBsVxNFFT29vPeTwWtrBNc3V1NFbWttbxvNPcXE0gjhggijBZnZiFVVGSSAASa/TP&#10;4Z+CU8A+EbHQi8M2oPLNqGs3Nu1x5Fzqd0AkrRCc8JHEkVuhCoHWMSFFd2B76iiiiiiiiop7eC6i&#10;lguYIriCRSssM8aTQyAn7skUoKnt1HNSKqRhURFSNAFREARFUABVVVGBgDgYHTGMVmaToejaBbSW&#10;miaVYaRazTyXUlvptpDaRPcSgK8zxwBQWwqrkjhVCjCgAeWfGfwH4n8aaZos/hbU2tdS8O31xqcd&#10;g1/Np6Xs4gDWlxazx/KL2GRNls8jIqebKfMTJz1+gaFqOqeAtO0D4i29nql/c6UlrrcO9rmOfbIW&#10;tvPuQctdRosRlnifi4VpInICPVfwR4HXwFLrFho90svhjVb+fVrLTbgv9r0G9eOGCSzhuX8xrqCZ&#10;FyryvG8AiVT9oaZ5E9ArkfFfgTwn40hii8SaPb372/8Ax73avLa31uMMNkV9aFJfLyxYws5QsAxU&#10;4BHzBqXwY+Elw1vDoXxd0qzncqjLfa14Y1wzSO+ESCOwmsyGOVUDLEn8ho/8Mq/9T5/5a/8A98aP&#10;+GVRjP8AwngxjOf+EY7Z/wCwjjpzWf8AEXVLwftEeE1hvJozY6j4N01PInCNFa396kl5aHyVRgky&#10;XMoljkZ9yyEFtjBF98+Muitrnw18VW8aWomsrAa1DLdIW8kaLOupXRtnCOyyyQRSwoy4yX2syozG&#10;vjX4IeLLXwl4+sLjUJbW203V7W50K+u7reFs47xkuLWcSIyrGPtMMCSSygosbSMQOGX3r4i/HrW/&#10;Bfju78OWmiaVe6XpS6d9sNxNdLqF695YRajIbW7iby7cBZljCvBNypJOCFX2D4d/EbRviPpU9/ps&#10;U9leWD28Gq6bdvA81pPPbrKHheFjvt2cSRwyukZfy2JjQggYXxk1XxJ4X8PW3jLwxqH2afw/fW8e&#10;q2Fz5c+l6lpGpXUNvJDPZyK26UXC26pLE8ciRPOEkUuczfDn4v8Ahz4hRfZ02aJ4hEkwfQLq7Saa&#10;aFAZkuNOuikIul8tSZFSNXQq25Am2ST1eiiiiiiiiiiiiivmr4ufAhPE1xP4l8H/AGWy1yUTz6pp&#10;crC3s9anEbSC6tZFBSG7lYBH37YpWPmSPG3mSSfFN/p1/pV3NYanZXenX1uVE9nfW0trdQl4xMnm&#10;wTgMNysrDIGQQRwapUUV9vyeKNTm/Zlk1eWRGvZNDPh95OSZbI+IP+ETZ5TKWJka1BLOTy+5htyM&#10;ct+yzZW73XjPUmt0Nzb2+iWNvdEPvSC7kup72CMjgh2gt2bjPyrjGTn7CrnvFnhqx8X+HNX8Oah8&#10;tvqdo0IlHmbrW6jdZ7G8VYnQuYJ1SUIWCtt2PlSQfzC8Q6DqHhjW9T0DVIvLvtKu5bSYqsyxTCNs&#10;xXVsZ1R2hmQrLC7INyMrYGaxaKKlhmlt5Yp4JZIJ4JEmhmhdo5opo2DxSxSoQVZSAVYHIPIr6B8K&#10;/HG4uLJvCvxOtE8V+E722ayurprdW1y2RIEjsneZXjE4jaPeZmIug7GcTvIiofQdV8Nad4a/Z/8A&#10;Hceh6zBr/h7Wdb03XtB1KMFbhtNutX0ezFvqCMqBbiGW3khlVVByuXSJy0UfxxRX6K/AXRl0j4Za&#10;KzWlxaXesy3+s3i3AkRpmuLxrexukR8ERy2cNs6EDDLhxkMM+x1494j+BPw48RNJONIfQbuaSF5L&#10;nw7ONPXZDb+QIY9OdZLJFbAaQx2yuzDcWyzbuJuv2d4dDNrrPw78U6vpXijT7uG4sbnW7i1lsGTm&#10;K5hlbTrNHUMjHduimjdN0LxlZCy4V1+0L4x8K3FxpXjf4eww6ussjxi3vrvRrVrRSYA0Ed1Hfi4X&#10;zUfbcxXBjcAbRwWK237UF3fXENnZfDue8vLmRYLa2tvEUlxcTzyHbFFDbxaaWdycYVRkngVCPht8&#10;SPi/qtj4g+I9xH4W0W3jiW00S0jaK7htG8t7oWOm3Dyi1knAbzZ7x2mV1UGF40RF8T+HekWOrfFv&#10;w/Y6HcSLpcPil9T0yfUUzcy6ToU0ms26XSRDAmlgtwhwu0O3ZQa+jf2ndDF34V0PXkiu5JtF1l7R&#10;zCm62g0/Wbf9/cXjKpK4ntrWKNywG6QqQSy48b+H/wAJ38deE18SeF9cn0TxZoWtTWrpeXDGyubi&#10;B7e+sL+wvNPjW4sGijkfBIuDJLGCrQgnb6ZP8dfHvgaGLS/iB8P2k1RT5MWppfNo9rqUdvbQiSSN&#10;o4Lu2uJd7eZPJaSiMF1URR7cNT/4aq648B/n4nz9f+Yd09hWwNB+InxvZG8aQf8ACD+BbW+h1Kw0&#10;mOxibWtRliuJYEBmvv30brayyo11JEkLMY3jtJASY+gtP2afh7a3UNxNdeJtQiikDvY3mpWK21yg&#10;/wCWNw9hawTAHuYpkPoa9i8N+EfDfhC0ay8N6PaaVBIQZmhDy3NyVd5EN7fXDPNNs8xxH50jbFJV&#10;cLwOir8yfitptxpPxH8Z21y8Uk02v3uqK0Rdl8nW3/tm1VjIq/OsVwgkGMB87Swwx89r2H4DMV+K&#10;3hcAnDrriuASAy/8I5dttYdxkA4PcA138Q8K/s/y3ona38XfE+W3uv7OMSFdG8N2Nw3lWT3xZ1kj&#10;nubdvPljQGUofJDRQy+fP4h4w8d+J/HF8b3xBqMk8ayyPaadCGh0vT0kYsIrKzBIG0HZ5shaVlC+&#10;ZI5Ga46iiivsr9nT4cTWKSePdbs3imu7Zrfw1BcRRFlsrgA3OtKjq0iGVcQ27qyFomlbDRyxtX1d&#10;XOeMrC61Twf4q02yhNxe6h4b1yxs4BjM13d6XLBbxrv4yzsoB9x0r46/ZhZh471lBu2N4SvWZRnb&#10;lNZsQrsB1IyQPrWn+0/r2pSeIND8NEyQ6TaaUmtLGJCEvr68up7P7TLFHKyMIEhMcDSQpIpefGUd&#10;Sflyiiun8J+ENd8aavb6NoNm9xPK6faLlxItjpsDH5rzULlFYRxKAT0LMQEjV5GVD+g3wz+GemfD&#10;bTLu1tbuTUtT1KSOTVNUkjNsLgWxcWVvb2QeQRRxCR/42ZmZmZsbET0uiiiiiiiiiiiis7V9Y0zQ&#10;dNvNY1m8g0/TLCEzXN3OSEjQEKgVUBZ3diqRogLs7BFDMQD85Wfxa1T4l/EDTPCHhP7TpfhJLkX2&#10;qaxHaXDazqFhpMMl1dxTSxSqLG0u5RDbLICJgWRzIpc21fTNxcW9pbzXV1NFbWtrDLcXNzPIkUME&#10;ECmSWeeaQhVRF3MzEgKoJJwK+R/Fn7TtxFeT2vgzRLKa0t7rbFq+tm7db+BI9rSQ6VbNA8IMnMbS&#10;TsxQAvGjMVTovjP4+tr34RaN52nz2V98Q7fTLq1sJpnLWNnZTW+tXd2J1i2TICLeKMExM6TLIFAR&#10;kry/9mnw+2o+NL3XZLcyW/hzSpPLnE6IYNU1djZWqmDcGkD2wvedjIpAyQxTPbftUXNwtv4Is0nl&#10;W0nn8QXU1qsjCCW4tY7OK1nliU7S0azTKjEZUOwBwxz9AeGIF8RfDnw7b6xJNerrngrSYdUkmkeS&#10;e7GpaJHHeyTTsdzPJvYsxOck9zX5w2Mt34L8X2c99aCS/wDCfiS2lvbAXEYDXeg6mHns/tcIkTBe&#10;Ip5ihh3G4V9q/Ff4yXng3T/Cl34YsLPUU8UWjatb6lq1vqAsW0z7PFLAkEETW7mWRZ43YNIDGu3d&#10;GfMUrqfDH416R8QbuXR7uxOh6+qST21m95HdWmpWsKK0zWNw6RMZk/eM9v5ZIjXzFdwJBH6T4us9&#10;WvvDWsQaDd3dnrqWbXmjzWk9tbynVbB1vtPtnkvMw+TNNGsFwsuEaJ3ViFJNeI/Cz49WXiaSz8Pe&#10;LRBpevSRmO21UPFBpOsTp9yJw+BbXMq8IhJjkcMEKM8cJ+j6KKKKKKKKKKKKK8p+Knwr0v4jacsi&#10;NFp/iSwhK6Xq7KdjxhjJ/ZupiMbntmYttYfNCxMke4NJHL8DeLPB2v8AgrVJdK8QWMlrKruLa6RX&#10;ew1KFArfatOuyAsqYdSRwyE7JFSQFBy1FFfbX7MGrapdeHfEOkXJMumaTqFpLpTNLLJNFJqcUsmo&#10;WMKM5CQq0cc6Ika5kllYlix2+J/Ae2vtY+K2l6g6veG0i1zWNUuZdkhQT6dNZi8l8zOWN1cwgEDO&#10;5gwwRmv0KqK5t7e8gntLqGK5tbmKS3ubeeOOaC4gmTypYJoXG1kdSyspBypIIINfm58WPAU3gHxV&#10;dWkMMg0LUnmvvD9xsl8n7E7h304TSvJvktCwhfdIXZdkrBfNUV5fRRRXrvgz4zeK/CsK6VfSJ4p8&#10;Mvbmzn8P6432mMWTQx2ptbK8mWR4oxDEIkt2D24Vm/cknNe+eEPD/gm8n8ZfELwFeINI1DwXrel6&#10;n4VntVt5tG1i8ig1KSOJJ0liW3ZY2GwRywq4YRNJGPLj+JqK+x/2WNLnjs/F+tSW0X2e6utI0yzv&#10;CYGm86ximu9Stk581FC3FqzZARzjBJjO36xrg/FXwx8D+MpmvNd0G3n1ExyodTtJJ9P1By9ulrFL&#10;c3Nk0ZuDEsUYhFyJFjC7VUKzK3lFz+zB4KeCZLPXPFEF00Mq201zcaVd28VwUPkyS20VpC8iK2Cy&#10;LKhYcBlzkYV18Tfin8KFttJ8deG7XxPpdrax2lj4ltbq/tzqVy7mS2a712SOaOSVYY5Y2hktYrht&#10;qzOzfM8tP/hqr/qQ/wDy6P8A73Va1K2+L3xtjTT7rSovh/4KF2ktwt+LuK8v1iaBxHNbyhJ70xh2&#10;uLfEFvau6kNJ5saFfnn4l+FtN8GeK5/C2mTahdvpdjpaaheX3kr9t1O8sk1CaextoEHkwFJowkLv&#10;IwIYmRsjH234/wDCxh+DGr+GILwsuh+E7BRdvDsa6TwmkGokvAjsFM62ZXAdgpbOWAr47+FngLTP&#10;iJP4i0SS/vtO1620mLVdDuo0t5dJ2216ltqEOqwsPOYv50AhMLLs+d237Vjf2XTvF/xY+DWnf2P4&#10;p8KN4n8NaTE8dhrNvc3HlWds1xHa2Uba5DHOsdqCSlvBd28cw3ooZY1SIH/DVX/Uh/8Al0f/AHuq&#10;+3if4nfG60XSvD+hDwV4Mv1it9b1+4uJLyW6t2kuIr6GxvJVtTcROI/Kkt7WEt5i7J7hIpmWtuD9&#10;mHwQIYFuNc8VTTpFEtzLBcaRbwy3CxgTSQQSWcrRozbmRGkcqOCzH5j634T+HPg7wQ0svh7Ro7S8&#10;nto7a4v5p7m8vZ4kILr594z+WsjAPJHCEQsFJXAXHb18M/tNaO9p4y0jWEtI4bbWNDjie6RkDXmp&#10;6XdPHdGVA2/dHby2aB2UArtVSdjY+ba2fDtzLZ6/oV5DMbeW11jTLmGdW2mCWC9SVJge20gNn2r6&#10;4+Ieg+CvC3jLxJ8QfH62uu/2mujN4N8KQXE7XF7eabp8FrfTavavGkfko8MeDJI8JiZw8ckjRx18&#10;/wDj34s+KvHs9xDd3T6boTSP9n8P2MrrZ+QJVkgXUpAFN3IhjjbfKoUOC0UcWdteXUUUV7p8DPhw&#10;fGXiJdX1S1kfwzoLrPcNLbxyWeqarEySWujOZmAZcMJ7gBJBsCxyBfPRh+glFfnfojyeFfjzBBpk&#10;CWMVv8Q7vRba2MeY4dJ1XV5NGaKJZsnabSciNic4KsD0NfQX7SviHUNL8J6do1mrRweIr6WPUbtJ&#10;Ixi105UuBYeXjd++dkcuhACxlGyJMV8K0UVe0/TtQ1a8h0/SrG81O/uN/wBnsrC3mvLqXyomnlMd&#10;vArMwRFZ2wOFBJ4Br7v+Dvwct/A9vD4g16OK58YXMMgVQyTW3h+3nj2PaWjruV7l0LLcXCkgAmKL&#10;5N8k/vdFFFFFFFFFFFFHAGT07noMDJPJIznHt0ya+XvHXx7mn1OPwh8MYYNS1i81GLSE12YW8tjJ&#10;d3LC1gTQ1mcRSEzOALm4/c/KSEljdZB9K6daHT9PsbE3N5fNZWdraG9v5jcX14ba3ERur24AAeaQ&#10;jfK+BuYk45r59+I/7QVl4U1LUPDvh7Sk1fWLB3trq/urlF0ezu0SJxFHFZs8lyyFpYbiNntzHIm3&#10;LchdLwz8Y7jUfhV4h8d61Z6bZ6jod5f6XBb232trHUNSFtBNpK/ZmdpkSSS6ihkHnNwryblB2p8g&#10;/C/R3134g+ENOUW7KdatL64jugxgms9IJ1a+hdVVtxkhgkRFIwzEBiASR9w/HK4uLX4WeK5LaeW3&#10;dodKti8ErxM1vd65bWt1AWjIJSWJ3jkXOGRipBBIPzf/AGxN/wAM1fY/tke3/hLv7H8ndDu8j7V/&#10;bv2LGN27f/pHXdt/2OK5v4neI4bD426n4j01ob7+wtf0C4RGEyQyX/hy0tIrq0l3BXwtxbvE5HXB&#10;Kkgg1+hrdwRzgggjBx0IwfXoQf5V+bfxV+HF/wCAvEV6sNpeP4YurhZdE1RreU2giuladNLkut8i&#10;+dBtkjw8gkkVBNtVXGPOL/UL/VbqW/1O9u9RvZhEJ7y+uJru6m8mNYIvNuJyzttRVRctwAB7V9hf&#10;suaRqNrpfivV7iykh07V7jRoNMvJQqC8fSvti6h9nU/MY0aeNDJjazhkUlo3C+5/Em1gu/h942iu&#10;YUmjXwvrd0sci5VZ7HTpLu0lwf4o5o0dD2Kg1+YlvcXFncQXdpPNa3drNFcW1zbyvDcW9xC4lhng&#10;miIZHRgGVlIIIBBzX3t8G/jHD43t00DX5IbfxdbQsVfbHBbeILeFNz3drGm1UuUUF7i3UYIBliAj&#10;8xIfe6KKKKKKKKKKKK5y/wDGXhDSrqSx1PxV4b06+gKedZ32t6ZaXUPmRiWPzre4lV1JUhlyoyCC&#10;K5bWtB+GXxVhntpLjw/r93awbV1LQ9Vsp9Z0xHjmSB1vLCRnCIzySJBPvgLjc0T44+WPHP7PXijw&#10;611feG93ifR1lZoreBW/4SC3tySVE1gihZynCF7clnJ3eSgyF+eyCpIIIIOCDwQR1BFJX2543e20&#10;79m3SLULdTf2j4e8EpG4DTiC5nuLTV53uJGxsi+SSNDggExoMggjQ/ZiJHgHVvu4/wCEwv8AsA2f&#10;7G0/q3Xjt9a+jKr3V5a2NvLd31zbWdpCN01xdzRW9vEpYIGeWYqgBJCg55JAHNcr4w+H3hXxzbGD&#10;xFpUc1zHG0VrqUGbXVrIlHRPIvIsHYjSNIIZQ8LPhnjYgV8TfFH4L6t4AV9YsJW1jws900Yuwh+3&#10;6UsrqtrHrKIoTa5YRJcx4R3GGSFpIkbxKiiivfvhVq0/ivQfE3wf1HUZkt9e0ya88Ime4lEFlrul&#10;zjWf7PGyCcpbXDx/aZ+VVRFL5a+dPurw7ULC70q+vdMvoTb32m3lzYXsG+OQwXdnMbe4i8yIsrbX&#10;UjKsQcZBxU2i6XPrmsaVolq8MV1q+pWOmW8twZFt457+6W1iedoVdggZwWKoSBnANfq3YWNrpdhZ&#10;aZYQi2sdOs7aws7ffJILe0s4Vt7aESTszsFjUDc7sxPLEmrVFFMkiimikhmRJYpUkiljkQPHLFKh&#10;jkjkR85VlJVgeCOKZBbW9pGY7W3gt4jJJMYreKOGMyynMspSMAFmIyxxk15N8bvGUPhHwPfxROh1&#10;bxHHNoemwF1WVI7qEpqOorGkkcoEEDMFljBCTvBuXaxB8V/Zg8NzSaj4h8Wyqy21raLoFnuSN45r&#10;q6lj1C+ZZA25HgSOBcbcMJjz8pFfTPxA8OHxd4M8ReH0VmuL7TnayVZUhD6lZSC+0tZJZFbEbXMU&#10;Qk4Hyk8jOR8afs8+Lh4e8aNot1KsWneK4Y7BvMMMaLq1szS6RI0sg3ZYvNbIisAzzKSCVGPvp1Eg&#10;aNwjI6lGVlDK6OuCrK3BBHBzwayNP8O6BpE893pOg6Ppl3dZFzc6fpllY3FwGfe3ny2yKzZJJIY9&#10;a2KKKK+Lv2nvDQtta0LxVbw7YtUs5dJ1B4bFY4lvtNYTWdxe38ZxJNPDK0SLIoYJbYVmVdqfLFe9&#10;fCy1/wCEM0TxB8W9VhVY9MsbjSPBcF0gVdX8SajuszPbI1xA8sNuNy3CoG3RtOyHzLZhXiF/e3Wp&#10;Xt5qN7M1xe6hdT3t5cOFDz3V1M09xKwQAZZ2LHAxzVSiitTR9H1LX9Ss9H0ezmv9Sv5hBa2sAUtI&#10;xUszMzEKiIoLySOQqKC7kKCR9v8AgP8AZ68M+HVhv/E7ReKdX2Ixtp4Nug2UjQL50UVnKW+1bWMi&#10;rLcABl2sLeN1zX0NjAA2nA46fLjH3fy7eg9qSjrweQeo9u9fn18A7q80n4q6fp5Jja+tdc0m/RXG&#10;NlrYy6kYiy5DATWqEc4yAe1b37T0Ui+ONGnKERyeFLWJHH3Wkg1e9aVfqodCfrXzdVyxsL7VbqKx&#10;0yyvNRvrgv5FlYW013dTmOMyyCK2t1Z22qrMcA4AJPFfTfgr9mnVL3beeOr5tGtzuI0bS5ba61WT&#10;iWPNxqH7y2gwwhkURrcF0LKfJcCvrfQPDeh+FdNj0nQNOt9MsI3aXyrcOWlmZQj3FxPIWklkKqqm&#10;SVmbaACcACtqiiiiiiiiiiiis3WdY07w/pd/rWrXUNnpum27XN1cSsFCouAkaA4LPI5EcMS5aR2C&#10;KC7AH84/iH8T/EPxCvW+3zG10O3u5LjSdDh2i3tAUEEctxIoDXE+wHMshO0vIIhGjlK9d/Zb0gTa&#10;54r14z7f7N0mx0n7N5ZPnf23dteef5wb5dn2Dbtxzv6jbg/WfinS59b8L+I9FtHiS61fQdW0y2ed&#10;nWFLi/sJLSBp3RWYIGcFiFY4yQM1+Vk8E9pPPaXcE1tdW00lvc21xG8M8E8LmOWCeKQBkdGBVlYZ&#10;ByCARV5p9Z12506yebU9Zu4oLbSNJtS91qFxHaxHFnpenwnewRSxEcMa4BPyjmv0P+D3gA+AfCUV&#10;pfQxJr+qSnUdckU28zRysojtdNjuYFUtHbx4G0vIomeZ432uK8J/am1G3l1TwhpC7vtlhp+ralPk&#10;fu/s2qXMNrabW/vbrOYMPTb619E/CjU4dX+G/g67gilSOLQrTSyspBYz6KP7GuZF2/wtJbsyDrtI&#10;zzXzN+0J8Nr6w1ufxvounPLo2qokmufZERxpurqCk95LbQRIY4LlFSR52ZybgymVl8yIP83z6jf3&#10;NpZafcX15PY6b9o/s+ynuZpbWw+2SCa7FlbyEpF5rgNJsA3NycnmvZv2edE1DUfiNp+qW0RNhoFr&#10;qN3qdyVkEMQvtMn0y0gEqqUEsjy7kRmBKJIy52EV+glflR4t0610fxT4l0iyEi2eleINZ020WVxL&#10;KttY6jJbW6ySgDc2xRubAyewr6G+CnxqbS2tPBvjG836U2230TXLqQk6UfuxabqU0p/49TwsMzH9&#10;xwjHyMG3+0aKKKKKKKKKKKKxdU8R+HdCaIa3rujaO84ZoF1TU7LT3nRMB2hS7kUuFJG7bkZNc9e6&#10;p8NfHES+HrvV/B/iQXrSLb6YNV0i/u2ne2kgaawSGVpo5ljeTZNb4kTkqwODXzX43/Zp1Gy33nga&#10;8fVIFA8zRdWnt7fU1YyJHizviIreUcu7CbySqqAplZsV8x3+nX+lXcthqdjd6dfW+zz7O/tprS6i&#10;8yMSp5tvcBXXKMGXIGQQRwc1Sr7P+BWpzaR8G/HGqQkrLpWp+J9TgZApkE1n4Ws7hCu8FcgoCNwI&#10;9jXB/swW8zeNtcuhE5t4fCtzBLKMiNJrnVrR4Inb1dYpCAeu0+lfctLjPA+Yk4xj16DAHU/zrB1L&#10;SvDnjDSjaalaaZ4g0m5EuwSeTdwiTZJaPcWd1GSYpUDSKs0LrIhJ2spGa+Tfib+zzc6aH1n4fxXV&#10;/Yqt3Pf6BPcJPfWSqXulbR5JAr3ESxgRJbsXuNyrtadpMJ8rUUUV6t8IfHUXgfxQH1MiTw3rkB0n&#10;xBbyxzXMAtpXzb35slbZI0DZDb45D5LzoiFnFYHxB8H3HgbxZqnh+XzHtYZRc6TdShybzSLoebZT&#10;+a8cKyOqnyZ2jTYJkkRSQtcRX6W/CDw5F4Z+Hvhy0VVF1qFkmuahIbf7NLJd6vGL0R3Ee5iXgjaK&#10;23MQSIwSF4Uel0UUdDx65z149CP5iqkFhY2k93cWlnaW1xfS+dfT29vFDNeShiwlupY1DSNuJO5i&#10;TVLXtc07w1o2p69qrmKw0uzlu5yjwrNLsX91bWwuHjRppn2xQo0i73ZVyMivgr4TafeePPi5Z6ve&#10;qd0GqXvjbVpLOSC1EE9tefbrd40uN5aI38ltG0SBn8tmwVALr+hpwcqRkHqPb3Hp1+tfnBbyTfB7&#10;4tg3EMk0HhrW5YnRzBdXNz4e1K3MSXMYgkjjNxLp9wJY1Z1CyFRIo2so/Rq3uLe6ggurS4gu7W5i&#10;iuLa5tpY7i2uLeZBJFPBPFuR0cEMrKxBBBFY8vhfwzPqQ1mbw7oU2seck/8AasukWD6kZ4yPLmF8&#10;6GUOMDDb8jHWt36D8AMDHaiiivn79o7w7BqngQa6diXvhi/t50kIkZ5LLVLiPS7u0j2sFG+RraUs&#10;ytxFgY3E18EV658GfDn9r+MLfXbqc2Gh+BxH4u1nUmSXy4E0mYXdnbeYkcib5JE3lHKkwxzshLIF&#10;PMfEDxhc+OvFWp+IbgSRQXEiQaZaO8jCy0u1HlWcGx5JArsoMs4jYIZnkdQobA4qiilALEAAkk4A&#10;HJJPQAV9dfDL9ni3uLO31v4gJch7geba+GY5ZLRo7d4iEfWp4SsySktvFvE6NGQvmMWMkKfWen6d&#10;YaXaQ2GlWNpp1jbB/Js7C1htbSBZJGml2W9uFRMu7M3HLEsck5q1RXwT8R7630z9oQ6ndKfsuneI&#10;/BF/chfLQ+Raadp1xMAWKrnap5JHPJNe0/tOk/8ACA6QM/KfF9gSPUjRtQAP4c18KUV7x4M/Z+8a&#10;eJvLudYT/hEdLbdmTVbd21eXaZYyIND3RyrtkjUP9reDKOJIvNHB+yPBXw78LeArP7NoVgGu3837&#10;RrN6tvcazdpMys0Mt6iIREPLj2wRqsYI3bN5Z27j6dO1FFFFFFFFFFFFDMiK0jssaIrO7sQFRACz&#10;MzHgADqTjuScV8D/ABh+Mtx41nm8PeH5ZbXwjby4kcqYbjxBNFIHS7uVcB0tlZQ0FucFuJJQH2Rw&#10;8j8FrC01L4n+Ebe9jeSGO+utQVUcxkXWk6ZPqtg+R1Czwxsy9CBg8Gv0mr8yfinpGo6R8QfFianZ&#10;yWbX+vatq9kHUeXc6bqWoy3VndWzoSrI6tjhvlYNG2HRlXi/7S1A6aNIN7df2Ut62pDTvtEgsf7Q&#10;eAWrXptQdhl8tRGJCMhcjOCa+zf2ePhvf6BFeeMtbhvbDUNSt5dK0zS7mAW7x6Y08VxNf3MUv7wN&#10;LLEqxIyphFZyHWVCvT/tF6o2nfDW5tBbrKNc1jStKeVmZTa+XI+tiZAOGLGyEYU9mLZ4Ar5G/tzS&#10;v+FQf8I19tT+3P8AhZP9uf2d5Fxv/sr/AIRf7B9t+07PKx53ybPM399u3muD1C+utVv73U76Xz77&#10;Ubu5vr2bZHH511eTNcXEvlxKqKWdicKoAzgDFfoL8DPG9r4s8F2GnkiPV/C1rZaNqNukTrG1vDE1&#10;vo97EzySFhLBCBKdynzlkwiJsJ1vix4qfwj4bGo3PhK08YaFNcLY6zYXUxjitRM6tYXlxE9pdQtb&#10;mRPKcy7MSvAFyWwPD/DXj/4CavewT654F03wxqTxP5ouNJttR8OrKW+xQwxLZJsJaIrK0kunxqrb&#10;2371V3+tdO+wfYLE6SbNtL+yWw006c0J0/7AIB9jNkbb935Xl7REE+XbjHGK5j4jSxQfD/xtJNLF&#10;Ch8Ka/EHkkjjQzXGlywW8QeTHzO7rGi9WYhV+Y4r8uav6ZqN5o+oWOq6bObfUNOu4L2yuAkUhhub&#10;aVZoXMUwZHAYDKupVhwwIyK/Tb4f+MLXxz4U0vxBbmNJ54vs+q2sZjDWWrW2Evrcxo8hRC2JYRI+&#10;4wvG7AbsDs6KKKKKKKK868X/ABW8D+CvMh1bWYrjUU8xf7G0sLqGqB4hGxiuIIjstmKyK0f2uSMO&#10;MlC20gfO/iL9p/VJZWj8K+HbGytkkuF+1a5JNfXNxCSBaypZ2Twx28g+YuhlnU5Az8pLeFeIfiN4&#10;58VpJDrnibU7u1lgjgnsIpU0/TbiOGf7TH9o0zTlht5GEmG3vEW4XnCLjiaK7Xw98RfG/hZYYtD8&#10;TapaWtvFLDBp8k/23TIY5pjcSiLS78S26M0hLbljDZZiD8zZ9Ybxt4C+Kxi0/wAfaTa+D/FV1KYr&#10;PxxoccUenSXE6GCD/hIo7pvMEEax2sYM00oA3t51pHuY+J+JfDWpeFNUfS9SWFyYYruxvrWUXOm6&#10;tpt0N9nqul3agLLbzKCUccggqwV1ZR9NfFs/8WE+GI9f+EM/Twdc969G/Z0s2tvhtBMYDENQ1nVb&#10;yNyMfaUjdbAzKe4DQNHn/YNe71+f3xTk8afEL4oaroFrpOrXL6NeNpej6IqO8VlYrJHbHWHYxwxx&#10;Q3rmO6a6nwqxyRK0zRRow+gvCHhf41+D/DVhoVhqHw71CK1e7aOPWx4iebT7ebbNDaW99pwiEoEh&#10;mIWSL93kKJHj2LHasfGfj68ubHwh4/8AhTqC2viJJdK1jW/D9xLf6LBY6vI+nK91HZidbeIBsXRk&#10;1HeibplXG1D8g/Ez4f3/AMPvEdxpskdzJo9281xoGpTbXF9YbxiOSeNUQ3EAZY7hAiHOHCCOSMnz&#10;qiirVpd3On3drf2cz213ZXMF5aXEbFZbe5t5FmgmjPZlcBlPsK+ifiFo9t8SvB9n8XfDltO+r20U&#10;Gm+PdMt7UrDDdadYobvVoEMkj+XCpizteT/RnikfyjFNnnf2edLk1D4mWF0kkKJoematqs6S+YHm&#10;iktf7GWODYCN4ku0c7yBtVuc4B/Qeg4xngAA5JHsSM/19hXyhpHx6g1P4riG5vUtPAkkF7oGmSyS&#10;S2lotzLPFNb+JNSSSLe3nvAsCCURLbxS72KETmT6vorl/FvjLw74J02TU/EF/Dap5Uz2dmrxtqOq&#10;SQbFe30uyLK0rhpI1YjCJuDSMiZavzv8b+Ndf+J3iVLy4hkYySpp+g6DYiS6+yxTzbILO2SNQ09x&#10;K5Bkk27pHICqqCONP0E+Hvg+DwL4T0rw6nkPdQxG41W6g2lb3V7r95eziYRQs6A4it3ljEghSNWy&#10;VrtK/PP47+DpPC/ji81CJH/svxQ8+tWkp3EC9ml36valyANyTt5oUcLHJGOcGvoj4S/G7TvFlvaa&#10;F4purbT/ABYHt7K2lZfItfEbyfJDNbkARxXTEBJLclQ8jKbcEOYovoSivKPjN46fwP4OnudNv4rP&#10;xFqVxBZ6GGjt7ibcs6S6hdC0uMgxxQBgXKMqyPGCPnAN34WfEO3+InhxdRaOGz1ixk+x61p8MwdY&#10;rny90V5bxsTItvcLlovMyVZZI97+U0h9KrxP9oXTba++GOrXU4fzdGv9H1Ky2PgC5k1BNIdpB/Ev&#10;k3Uo28c4bPGD8VfD/wAE6h4/8SWugWLx28ZR7zUr2QZSx0u3dUubgRry7kukcScAyMoZkXc69l8Y&#10;fF+l6lqFn4M8HtbweBfCMa2+m2+mzzSaff6kYy17qRMgHnNGzyQJO7Slz5s6yuLhifFqKKlhhluJ&#10;YoIIpJ555EhhhhRpJpZpGCRRRRICWZiQFUDJPAr7F8LaTN8CvD1rqd74U1bxT418Wv8AZhb6PbrN&#10;a6RHDJC8Wg3OrQrO8csokMpEEMgmkj2AFYVmPoMOsfHvU9Rulg8H+CPDGnpGr248R6tc6u7uu2OS&#10;A3fhy5YuzMWkUm1jUKMbiwBb5m+K/hD4laF4il8beIDBcXF/PDqR17wob8aZotxaTJZ2Fobl44pb&#10;V4QtutvJKcv8uJZZRIR9kfC/X9W8T+AvDmu62Izqd9bXS3UkcBthcfY9QlsYLtoT8oaaONJmKAJl&#10;iUVVIRe+r4W8FBW/aWv9hAT/AITD4hsoI2gKtpqbABe3AwBXR/tT2SJe+C9REhMl1aa5ZNFhdqJY&#10;TWs6SA9csblgc/3RivI/BPw0bXbA+LPE+qW/hbwJZ3JS81a7kMd9qiQI8lza+Hrco4mmLR+SG2n5&#10;yRGk8kbxV3j/ABi8LeB7RNK+FHhS2jljiS3vPFXiOBG1LUgkkvmkw2jLK4dvJnjeWdEUloxaIApX&#10;zHVPix8SNWnS5ufGWuwSxRCFBpV4dDhKrI0oZ7bRBbxu+WP7xlLYwudqgDz+SSSeR5ZZJJZZGZ5J&#10;JGZ5HYnJZnbJJPcmur8P+PfGXhfyBoPiTVrCC2NwYbAXLXOlKblGSVm0i88y1YnezBmhJDYcYcAj&#10;2nw9+034psEEXiHRdM8QokBjW5t5W0O/kuDIG+0XUkST25GzcvlxWsfODngg+/eHfjt8OPELrCdW&#10;l0C5kmmjit/EkCacrRwQC4+0SajG8tlGrjcsayXSsXUqFyybvYEeN1WSNw6OAyOjAq6kAqysDg5y&#10;MEZB606iiiiiiiivgj9oHx9N4k8TzeGLOQjRfC11LaOqPcIt9rca+RqFxc28qxjNs4ktYjtbGJHR&#10;yk2K+fq+qv2WtWjh1nxboZiYyajpWnaqk+8BI10a6ks5ITGRktIb9SpB42ng54+zq8O+J+sfBfR5&#10;pn8Y6Xousa+7wyTWWm2FrdeJZWhhigjF9cwNG0SrBKjxreXEaui/uxIUAHC+Bfit4Su/Gul+HfAv&#10;wtsbJNTaDTF1lbnR9G1hdKhiW81O5vIYbeXzBCkMkxiN6zTGNTnzGC19TXFxb2kE13dzwWtrbRST&#10;3F1cyxwW9tBEnmSzzzSlUSNFBLsxwACTX5k/Erxj/wAJ14w1TX4xdR2DmGz0q1upmna106ziEMQj&#10;Q4EQmfzLl4UyqySvyxJdvoP9mnxyhjvvAeoXD+Yhm1bw+Z7ldhjcr/aWlWkczghgxN3HFBGc5uZG&#10;xjJ+nPE2qXui+H9X1fT7GPU7nS7GXUPsEtxLafbLezH2i9giniinYStCsghHlMDJtDfKdw+RNN+K&#10;HwY1udYvFHws0/QFeaCCK70i1sb23SG4lzd3eo/YYrGZfKKowMUM0hUuFX+GT6v8Iz+D7rSFufBC&#10;aENHnmEzDQLaytbdLyW2jmaO7tbNU8q5ETRebFMiyp8okUdK6ivyu8a3drqHjLxdf2M6XVlfeJte&#10;u7S5j3CO4trnVZZoJkDgHaysGGQK5ivvz4DfEiXxjocuh61dS3PiPw+kfmXd3PDJc6vpcsjJbXjA&#10;sJJJLf5YbiQoSSYpHkaSVq98oooooooorlfEnjnwl4QTf4j16w02QxxyJZvKZ9SkhmkMMc0OmWok&#10;uXj3KR5ixFRg7iADj528R/tRWio0PhHw3PLK0MZj1DxFMkEdvci4PnRtpWnO5ljMQGxxeREO2ShC&#10;YfwzXvjP8SNflMkvie+0qJZ5J4LXQHOixW4k6QrPYbbiRF6ILiaQjqSTzXltFdDoHivxL4XmE/h/&#10;W9T0ljPBcyxWd1Klpcy2rFoPt1kSYbhVy3yTI6EEgggkH2C2+Mtj4p03/hH/AIs6BB4hszHNFaeJ&#10;dJtrOz8SaQ87efLc2qFVh3s8dqp8gwLsjIlS5DFDwvjzwGPDJtNc0K9/t/wNrxaTw/4gjAY87idJ&#10;1YKqeVeRBWVlZE37GIRHSWKH3b4RKT8BPidjg/8AFat6AhfBVuxH5dKb+yrDEzeOrgxxmeL/AIRm&#10;GOYhRJHFP/aDzRo3UK7Rxlh0O0elfXtfIv7SWs+K59W8P+DNOhvTour2cFytvYWtw8mva0dRkgTT&#10;i8WfP8jbbyR2yLkPIjuGPklLnwo8C/GXwho0l7pdz4WtLfW0iu28MeLW11jZTZKfbZ7fTEX7NdPE&#10;sYZBISyFVnVZIlVO4n8b/GDw1cSr4l+G9p4ksXvbS2ttR8B3F5MwidHkuZhpU32q6k+UDY0sdsoZ&#10;dpb94jD58+Mvw2fSXt/HXh/RbnTfC2v21le3mly2z2134X1K+iV3tdQsMv8AZ45HYYCtsimLQARr&#10;5Cv4BRRRX014fi/4XN8Nm8Mysr+O/h1ahvC4+1Wlkmp6HMsVu1o9uSBIVjt0tnlKIEkFo0k/72bf&#10;4RoGhtqPivRPDepJdWLX/iLTtDvo2iMV7ZtdaklhdIYZwCsseSNjjgjBFfqrjpgdAAB7DjgUV8t/&#10;FD45TeH/ABhpvh7QZEbT9E1XTrjxZeWptri5v1huFlvvD9oZN0ceyPKTuCJPN/d5i8qQSfTdleWu&#10;o2VrqNjMlzZX1vBeWlwmdk9tcxCaCVARna6kMM88881ZrN1jWdL0DT7nVtav7bTdOtI2ea6upNqD&#10;HKxxqMs8jfdSNAXZjtQEkA/B/wAaPiyPH17Ho2jBk8LaRdvPbTyRvHcazfqjW41OSKbDRRKjOttE&#10;QH2szy4ZhFD77+zp4Ln8O+FrnxFfo0d74ra1ubaElT5Wi2qOdPkKNGrK1w0skpw7K0XkkbW3CvoW&#10;vkX9pfwMNlh4906DoYtI8QiKPqDn+ydTlEMP+9azTTT/APPrGi9TWN8EfjQuii08GeL7pU0cstvo&#10;etTlEXSGkkOLDU52x/ohY/u7hj+4+65+z7TB9nW9xb3dvBdWs8Nza3MUVxb3NvKk8FxDMgkjmgmi&#10;YqyMpBVlJBBBBIqWsfxBrth4Z0TUte1STy7LTLOa6lw0SSzFFPlWtv5zIhmmcrFChYbnZV6mvFPg&#10;b8V7/wAcx6joXiSaGXxBpsJ1CC8igFudV0+S4Mdw0lvaQpbxNatJDHwyl1dcISkjn6DrJ13S11zQ&#10;ta0R52tU1nSNS0p7mOPzXt11CzezaZYtybyofdtJAbgEgc1+VumaZfazqNjpOl2zXeoaldQ2dnbq&#10;8aedcTuI4lMkxVEGTlndgqjliACa99+JU2nfDnwZp3wl0Zkm1fURYa/471CK6gu4pbwoskemIHXz&#10;I1MkUU8SlIWWBIWIkNxIx+cqKKK+oPhB4F/4RzTLj4seLNA1DUrDTreC68N6PY2Jv9YlaS6jX/hJ&#10;YbB5Ik8uBCXgMpPybrlQgjgkb16x8a/GbxUul3Xh34e6H4b0u+SeRtQ8W6rNdqVG4wTfY7I2t5Gr&#10;hdqH7JJvDJICI8PXk3xj8C/F3XY4vFHiCPQdTtdJtfs/9l+EJtYmi063eTfcagum6ou9mdiguHhZ&#10;2CKpcLHEWX0T9mzxHr+seGtW03VPtNzpugXNjaaLqNwkjZhuIXa40eO5cYcWirE6LuZo0mVOIxEt&#10;fR9fAX7R2ntZ/EiS4YIBq+h6VqEZRiWZYhLpRMobo261IAHG0A9Sa99/aSto7j4dRTO7o1n4i0y6&#10;hVUUiWR7a4sykhJG1QsrNkA8gDGCSPjvwX4H1fxtfXFtYPaWOn6bbPe61r2pSG20jRrJI2kM19dA&#10;EAuEcRJ1bDMdsSSSJ7DB4z+HHwjeS08EaZH458UxRTxXHjLUZI47Cy1BLV7F/wCxRHGzNbMzSl1t&#10;pEEsTBftcw2snnuv/Gf4j6/I7S+JbzS7c3Lzw2mgEaNHbBwQtstzZbbmSJQcBZ55M8FiWGa891LV&#10;tU1m5a+1jUr/AFW9dEja71K8uL+5ZI12xobi6Z3IA4ALcVY0rxBr2heedD1vV9H+0+X9p/srUrzT&#10;/tHk7vKE4tXTfs3Nt3ZxuPqa9r0H9pHx7psqjWk0zxJbNcCWb7RZxaZfeSVw1vaXOlLHAmTzvktZ&#10;Dz3GAPb/AA5+0l4H1SNV16HUfDF2IZJJTNBLq2mlxPsjt7e705WnZ2UiQtJaRqMMu44Uv7zp+oaf&#10;qtpFf6XfWepWM5byLywuYLu1n8qUxSCO5gLK21lZWw3UEcGrlFFFFFFFFfLn7RnxEl0yyi8DaPcT&#10;wX2qQrda9c286x+Xo8qvEmkuFUtm6OWmxIh8pQjB45yB8VV6n8Fb61074oeEZ7yXyYpL27sUfY8m&#10;661TS59MsItsYJ/eTzRpnoN2TgAmv0lrgvH938OrHT4Ln4hJoEluEu4bEavZQ398RMYoLz+yLdEk&#10;uSw3w+a9qmU+Vyyhdw+Z/wDhcvwu8PXVm3hD4T2dx9mYzx6lqI0zTNVt7reQRaXCQ6hKV2gFXM6k&#10;EkBB3+zbOW5ntLSa8tUsbya3gkurFLkXi2dzJEGmtVu1SMSiNiV37F3Yzheg+E/2h/G9p4l8T2uh&#10;adh7Pwl/aFlc3BhkiebWbidYtTiRnch4oRbxRI3lIfM87BeMxtXz3RXTeE/FWs+DNattd0K6+z3V&#10;v8k0TbmtdQtHdXn0+/hUjzIZNqkjIIYK6Msio4/Rdm0P4rfD+Y2rOuk+KtKuYYJLqzEk1hdJK1uJ&#10;ntHZQ0tndxEjZJtZowUkK7WP5l3VrcWN1c2V5BJbXdnPLa3VtMvlzW9zbyGGeGWNhkMjqVYHoQQa&#10;9W+EXxPv/AGtQ2txcGTwrqt5AmtWc3mvDY+YywtrlmkKyOs0KAGVY0PnRr5bDcInj+gP2l/Fi6f4&#10;b0/wlbTp9r8QXS3uoQqbaR00fTJRLCs8TZkjE10I2hlRRu8iVN2AwPxBRX1b+y7r86ar4j8LP50l&#10;rdafFr9vuunFvaXFjcJp92IrIqVL3K3EO+QMOIFBDZGz7LoooooooqG5t4ru2ntLjeYbmGWCYRyy&#10;27mKaMxuEmgKuhwThkYFeoIIBH5//Fb4L6n4CD63psr6v4WlumjNwI8XuimaTFpBqqLwY2yscd0m&#10;FMg2ukTPEsnhtFFFFFbc2v39zoNr4duXS6sNOvpb7SmnEj3Ol/a4yuoWdjLuAWC5fy5pomVh5kav&#10;HsLzeZ9SfFxQPgD8MuVY7vBOMc43eC7tmUEehwCPWvSv2ebu5uPhjpsNxEEi0/UNYtLFgCDcWz3z&#10;X7Tc9SJp5kyP7uK9vrhtb+JvgDw6Jhq3izR45ra8awubO0uf7U1C3uk3iSG407SxNPGY2jZZGeMB&#10;G+RirMoPzt4k/ahuTOY/CHh2BbeOSJlvPEjSyyXEXlbpozpemSoIiJCQr/a5MoMlVZsJ4TrXxS+I&#10;PiB/M1LxbrAVrc2rW+n3P9kWckDM5ZZrLSRBFITvKl3RmK4UkhQB1vhP4rwtp0XhL4mafJ4x8Fop&#10;aASDfr2k3EO6S0ksL/zYJGQFmhYGdZEjbbHII18l2+JPg9eLaL4h+Hd+vj7wtOC5l0xYpdZ0t5JE&#10;aDTr7TIW82WZYpoWk8uFZFO8ywQKoz4pRRXefD/4gaz8PdaGp6YRc2Vx5cWsaRK5S01WzUn925w3&#10;lyoGYwTqpZGJGHjaSN/ob4M6f4dX4gXPiHwPM9x4f1nRNbs7jQ727sLfxD4PlivrS8zf6fLO8lzY&#10;SkRx2l1bGbDSCKch43dvrasPxRpdxrnhrxFotrJDFdavoWraZbS3DPHbxXF/YyWkMk7xK7hAzgsV&#10;RjjJAJr8q7i3ns7ia1uoJba6tppbe5t7iNoZ7eeBzFLDNFIAyujAqytgggggEV6p4X+N3xC8K29l&#10;YW2p2+qaXp8DW9rpms2kd1AkPPlxm8gMV4VjHyxr9p2ooCgbVUCfWPjx8TNXa8VddTSbW8Rk+x6P&#10;Y2lotsjIEYWd9Isl5GeMh/tRYHkEYFeXy3Gr+INTVp5tS1vWNRmt7dGlkudT1S/uGC2tpAjOXllk&#10;OEjjUZJ4UdhX2H8EvgxJoT2vjHxbbsmsbTJouiygqdJWVdv2/Uk/5+mU4jgP+pB3ODMQIPqKqlnq&#10;Gn3/ANpNhfWd79hu5tPvfslzBc/Y763x9osrryWby5o8jfG2GXIyBkVzXjzwXp3j7w5deHtRlltv&#10;MkiurC9iUPJp+o24ZLa7WJsLINrvHIhKlo3ZVZGIcfnN4x8DeJPA2ojT/EVi1t5xnNjexN5+n6lF&#10;BJseaxuhw33kdo2CyIHXzEQsAdTQvir8Q/DkH2bSvFWppaiG2tora++z6xb2tvZxmK2t7GHV0nWB&#10;EQ7dsIQYCg8KuPR5/wBpnx/NbTQx6d4UtZZInjS8g0/VWubZ2TaJ4Vur2SEuD8wEkTLkcqRxXiXi&#10;DxJrnirUZNW8QalcanfvGkImnKIsUKElYLa3gCxxRglm2Roq5ZmxuYk/VH7Lml6nHb+K9af91pF5&#10;Jp2nQgpbk3d/p4luJ5Ffd5qCBLhFPy7JDL94tEQPrOvOPi7p2o6r8OPFFlpQhN5La2jf6ReWun26&#10;WlvqUNxqEk95fvFDGi2ySuzSSKMA9TgH4/k+Iem+CPCFx4J8BrBNqupxRN4n8e26T2738syyG50/&#10;Rre8jWcRW6OltBdSGPGJpIrdJJRPXh1FFdZ4W8EeKPGd19m8O6Rc34Rwk93gQafaEjd/pWoTbYkO&#10;3kIW3MM7VJ4r2a3uvB3wMd5LaWx8efEl4p7ZpYXMeheDpRbG3uod43tNP9oLRyAeVM0SsjfZN5E3&#10;lU3xQ+Is982oP408RLO1yl0YotUuYNP85DlQNKgK2oj4wYhDsI4KkE16b4e/aU8b6aY4tcttL8TW&#10;6yzSzyywjStTkVodkMEN1p4FsiI4DZazdmBZd3Klfofwp8ePAHiSK3ivNSHhrVJVYS2OuH7PaJJD&#10;aC4nePWQPsphJLxRNNLFI5U/uVLIG9csL+x1Szhv9MvbTUbCff8AZ72wuYLy0nEUjQymG4gZkba6&#10;OjbSdrAg4NW6/PvSA8f7Q86rK6FPiXrkZePCllOsXCSLznh1yrDuCa679qG6D+I/DFkbqZ/s+iT3&#10;bWRz9ntxeX7RC6izx5k3kFJOOkaZ7V4b4w8YX/i26s/MQWGjaPZx6Z4c0GGaae00XSraJYYIElnJ&#10;eWZkjQ3FzJ88hA+6ioicfRRRRRX3n8BPh94h8JaZPq/iC+1KzbV4mNr4SeWWO0sElMT/ANqajaMd&#10;q38ixogjChoosrITIxjh+haKKKKKKK5fxtrbeG/CPiTXI5o7e407Rb+ayllRpYxqRt2j01WjAO7d&#10;OY0wRjJ5IXJr8r6K7/4ZeKz4N8b6HrMlw1tp/wBqSy1hs3Ji/si/It72S4htAzyCEEXKRhGy8aEK&#10;SBX2J8efiHceC/DsWlaW9zBr3iVbqG1v7eaOFtJtLV4vt9yCQ0glkVxDAU2lSXlEivEqv8CXFxcX&#10;lxPeXk813d3c0tzc3NzLJPcXNxPIZZ7i4nlJZ3diWd2JJJJJzX1l+y94aJk8ReMJd4VETw5Y7ZI/&#10;LdpDFqWqNLDtLBlAsxEwYLhnBB4K4P7QXxNbWdQk8D6LcTx6Xo9zImvyxuqQ6rqkDKVstiLvMVm6&#10;sG3sFebJ2fuY3PzHU9vcXFnPBd2k81tdW00VzbXNvLJDPb3EEglhngmiIZXRgGVlIIIBBBFfo58J&#10;PiNB8Q/DgeYNHr2jJa2mvxFU8uaaSJhBqVuYlVPLufLdhGFGx1dMFQjv8MfEvwv/AMIf421/RY4B&#10;b2Ud693pMaG6eEaTf/6XYRxT3eZJPJRhA7lm+eNwWYgk5PhPxbrfgvWLfW9Buzb3MTbZoH3vZ6ha&#10;sf3tlqFupHmROO2QynDxskiqw+9fHHxL0/T/AIXSeM9FnbdrthHaeHSZIRcRanqcbRgSmAXMQuLE&#10;LNLNEWK74HiLAnNfnJRXrHwT8QN4e+JHh52kuFtdXnbw/dx20cMjzrrAFtYo4lZQI1u/s0sjK24K&#10;hIDfdb9IKKKKKKKKK+PPjb8F9SfULzxp4SgvdVXUbg3Gt6LEJ73ULe7mfa19pseGklhdj+8gGWiJ&#10;ygMOVg+SqKKKKK2tO1zUdMsdX0u3nY6ZrtrHbarp7tIbS7+zTrd2Fw8aMv722mVZoXB6go26N5Ef&#10;6N+Hs8tt+zx8R5Ip5rctq+rQeZboJHZLrSdNtZoGB6JIjmOVhyqMW7Ctj9lT/V+Pv9/wp/6DqdfX&#10;Nc7rnjDwt4a8xde8RaPpUyWbX32S8vreO/mtF3r51tp27z5ssjqiwxsWZSqgkYr598X/ALTOkWYe&#10;18F6Y+r3OXH9qatHNZaUmPLaOS3sVK3NwGBlVhKbcoVUjeCceB+IPjZ8SPEJkV/EM+kWrTx3MVp4&#10;fUaQsDRxGLy4762/0xozuZmjluXUtgkfKu2Pwb8W/E/hWS8hvHHirQtUTyNW0LxBPc31rcQSSZun&#10;tnnZ/JlljMkTsUeNw582KQqm3q7n4XaJ47tJte+Dt49wsLSDVPBmv3ltaa7ps0l5ttzYyysYXtmh&#10;cMrXFycCNh58spaKPw7UNO1DSryWw1SwvdNvoPL8+yv7Wezu4hNEs8Pm29wquu5GV1yBlSCOCKo0&#10;VqaNrOp+H9UstZ0e8lsdSsJhPa3UW3dG+0o6srja6OpKSRuCrISjAqSD7vY6l4Y8e+LPCHi7S4It&#10;C8b2viTw7e+K/DpuNPsdK8RGLV4zcav4XudTuIlN2zBPNsXcSSmTcm94pppvu2ivzL+K2j6jo/xC&#10;8WR6jbPbnUNb1TWrIlW8q407Vb6S9tLi3kYAOuGKMVJw6uh+ZThvhX4peOfBsMdnoeuzx6akkcg0&#10;q9ih1HT0VJpLh4beG9VzbpK8sjTfZWjLk7mJYKw7TVv2iviVqLwtZ3Wj6AsaMHj0jSYZkuGLAh5j&#10;rrXrAjoPLZQe4J5ryLWfEOu+IJUn13WdS1iWMymJtRvri8Fv5zB5Vt1nYiNSQMrGAOBxxXuHwm+B&#10;+peKLiw1/wAV2s2neFPKivba3dxFe+IUdiYIoo0bzYLZwA8kzhGkjZfIyJPOj+7+vuT9R0P8+o4N&#10;VBf2H27+yvtlmNUFoL86d9ohN8LAzfZxe/ZN28RGT5PM27d3Gc8UmpabZaxp17pWpQrc6fqVrNZX&#10;luzOizW9xGYZkEkZV0OCdrqQwOCpDDI/PH4ofCXWPh/fS3EEdzqnhadt9jrKxbjaq8gRbHWPKAWK&#10;ZWZUWTCxzDDR7W3xR8Z4c8ceLfCLIfD2v6jpsSyzzmySbz9MknuIBbTTz6TdCS2kkKBQHeIsNqkE&#10;Mqkes6f+0t8QrO0jt7m18NarMm7ff3+m3sV3NvZmUSR6TdWsACg7V2QrwBnJyT5j4t+Ifi/xu6/8&#10;JDrFxc2scxnt9MhCWul28gMgjeOxgARnRZHjWaXfLtJUuea7r9n3Sr+++Jek39tavNZaNBql1qlw&#10;DiG1iutIuNPtt7sRlnllVURSWPzNtKI5H6EU12IR2RGkZUZlQFQZGxlUBYgZJ4GT9eDX556HrWk/&#10;CvTb65gjsdV+KN1Nd6fbTRTwarpXgvTmgWOS5juIA9rPfz73XEEsyIvySNGRPbzePXV1cX11cXt5&#10;PLdXd5PLc3VzO5kmnuLhzLNNLI+SWdiWZiepzVaitXSNE1jX7v7BoemX2rXmwym2sLWa7kSESLEZ&#10;5VhB2RqzqGkfCgkZIzXutv4C8J/C21h1z4oXVtq/iMwQaloPw+064M0d58uxU8QzmF0Ea3DMHIby&#10;D5EmxrzJhriPFHxh8d+I9Xn1KHX9V8P2zIILXSdB1S/06ztbVOURxbOhmkY/NJNJksTgBIwiLt6F&#10;+0D8SNFjWGbULHX4I7aK3ij12xEzwiIBRObywa3uJZCAA7zyyFjknLHcfoXwn+0f4P1uU2viC2uP&#10;CNy0mIJLiVtV0uUPKkUMT6hbRRvFIdzMzS26xIqktKCQK9u0rxBoGv8AnjQ9b0fWTaeX9p/srU7L&#10;Ufs3nbvJM32N3279j7d2N2046ca9fBv7TF2Lj4g2UIjlQ2HhfTrR3dcJOz393feZCf4lAnCE/wB5&#10;Wr2r9qB2XwLpyhiA/jCyVgD95RpV++1h6ZAP1Ar5Iv8AxpcyeENM8EaRA+l6JFIdR10C4E1x4i12&#10;WTcb29lRY9sEKLFHBagEDy1kkaRwhj4aiiiiivpj4AeAPE2oapB4uGpan4f8N2sy82k8lrL4pmtJ&#10;t32DyeUkskkG25kkUqxzDF+88x4fuCiiiiiiiivy08c+Im8WeL/EXiAySyxajqdw9kZoILaZdLgI&#10;tdIhlht/lDx2qRI/JJIyzM2WPJVbsby5028s9Rspmt7yxuoLy0nQIzQXNrKs9vMquCpKuoYBhjjk&#10;V+jWrfFHTLP4Xr8Q4BAHvtLiOm6e80cwbX7n/R10omQ27Ti2uA/2nytr+VDNIi4XFfnhrWt6t4i1&#10;K51fW7+41HULty81zcNuPJLLFCi4SONc4jijCoi/KihRivTvgP4bTxF8RdLedIXtPD8M3iK4jlkn&#10;jZ5LB0i04wGAcul3Lby7HIVkRg24fI30j8e/ibP4R0qLw1ol1cWniXW7dbh7uGF0OnaDI8ltJc29&#10;4WGy5mljaKIxhiiiR8xuIWb4Kor7W0r9mHw6dFtP7a1vXE8QPZk3j6fPpw0qG+kyyxwW09u8rxxb&#10;lRiZ1MhUsPLDhV+TvFfhTWfBet3ega7b+Rd2+HiljJe1v7OQn7Pf2M2BvikAODwykNG4SRXRfu34&#10;E+E9Y8I+Bhba3A9nf6rqtzrZsJRsubK3ubO3tILe8jJ+SUrAJHjOGTcI3VZFdR8lfHLQhofxK14R&#10;WjWtpq5t9cs9ztILr+0YQ2o3aF2ZgGvVuhtOMEYVQoUV5FXReJvFGs+LtRTVtbunu7xLDT9ODtJM&#10;6iHTrNLYOond9rTOr3M2whWmkkcKu/Fc7RX0f+zAcePdZGM7vB1+PpjW9PbJ/LFfdNFFFFFFFFQX&#10;Fvb3dvPaXcEN1a3UMttc21zEk1vcW8yGOaGaGQMro6thlOQQSCMV8K/Fn4H6h4UnvNf8LW8+oeFS&#10;k13cWykzXvh5EIaWOUOfMmtVB3JOAzRoCJ/uebJ88UV2Ph5PAt3H9h8Sy+I9IvZpAkPiDT5LHVNK&#10;szJMiK+oeHWgiuHijQu8jwXzSHACQsTivSU+Bdzrti2qfD7xj4e8Z2Udr5ksRMuiaql4XfbZNp9w&#10;ZViLoqshu5oSSSCoUB28n8Q+FPEfhW4W28RaLqGkyPJNFDJdW7C1u2t9huGsb1MwzhPMTc0LsBuX&#10;J5Fc7X0p4ruJpv2bfh4ZiG/4qqWMNtUHy7R9atYAAuOiKB+GTya9Y/ZiH/FAasSDg+MNRAPGCRou&#10;n5XH45r6Mr4h+MHwV8SW+vat4o8NW134i0zWby61a9trZBPq2m32oXnm3MAs4f3lxC0ku+J4UZ1T&#10;cJVAj82T5mIKkgggg4IPBBHUEVs6F4f1vxLfppmgaZearfybWMFpEXEMbTLB9oupj8kMKu6B5pmV&#10;FyCzCvSV+HXhbw5ib4gePtKtZ0DtJ4a8I/8AFR6+bm1i3aho+oXMQ+y6fdRyMkCmbzInfzMPtjLV&#10;1Hhf4reAvhvNOPBXhLxNqgvolS/1DxH4mTT7i5VH3xwvpWmw3Fk3k/OIZvL8xQ7jOGINq4/ae8aP&#10;cTtZ6H4XgtWkc28Nzb6td3EcRPyJNcxXUKyMBwWEKA9do6VWP7Tnj09dJ8IegH9n6wQAfrf1i6p8&#10;d9a1ydLrW/BHw01m5iQRRz6t4au9RnSJSXESy3d47BMknaDjPauakm+GniX93HY3/wAONRW2iWC4&#10;W8vfFPhe7nhtZ5bhr+KVP7RszNMIIo3ha6VFPzR/KztN4h+FHxF8E3Avn0m8mhsWN7Br3hx5r+2t&#10;/sCLdtqAntAJ7URfeEs8cXKllOBmtXw98eviPoEawvqdt4gtY4Ghih8Q2zXskbGcS+e2oWzwXcsg&#10;GUHnXDqFbG35UK+mWf7U92lrAl/4Ktrm9CEXVxZ67JY2srk8NBaTWlw8QxgENO/c55wPHviX4/0T&#10;4g3UGq2/hAeHtbUiO+1GHWhfJqlqsWyFLy0+yQgyxYURzhw2wFHDgReV55p2l6lrFyLLSNOv9UvH&#10;R5EtdNtLi+uWSJd0jrb2ys5VRyTjgcmvbPCn7PHjjXXim1tYPCmmyQwTiW/Md7qUkd1A00Yi0m0k&#10;3JIjBFmju5IHTd91mVkHrE+pfBz4GO9tplm/iXxhFHKTK0lrf6razbbiOOK91MhYNOzuaCZLWLzj&#10;GUaWGUFWPBap+094uuJrkaToegabaSxLHbrdLfanqFq5iCyy/a1lt4XPmbnjBtcKCFYPgseA1L43&#10;/FDU4Lm2m8U3FtBclSy6ZZ6bpdxCEkEirb6hYwx3KAEbSVmyVyrEqSDx3hnxj4m8G3M134a1i50q&#10;W4VUuUj8ma1uRGGERurK6V4ZSgd/LZ4yV3Ntxk59O0v9or4lae0jXd3pOth42RF1TSoIhCxYESxn&#10;RTaEsMYG8lcE8ZwR3enfH/w74qtP7A+KHhKzm0+6DJLqGmpJdWsE00v2dLj+zblmuLfyoZJGN1bX&#10;Mk6lcxR5YbY9e/Z+0zX9NTxN8LNfgv8ATb+N7uz0nUJSUkj/AH0j2+n6pgOjowitltr2IMrbzPcK&#10;yla+fvEXgjxb4Sdx4i0DUdMiSaCD7bJB5+mSXFzbm6ht4NWtTJbSOUDEpHKSCrqwDIwHO2zWq3ED&#10;3sU89qsqm5gtbiOzuZYQ37xIbqaKdY2I6O0LgH+E9K+o9I/aT0zQdMs9I0f4cQ2Gm6fCsFpaQ+J2&#10;2RoCXYsz6eWd2YlpJHJZ2Jd2LFic7Wv2nvFF3vTQ9B0fRontHgMl7Jdazew3Tqyfa7aZTawjaCpS&#10;OW2kG5fn3qSo8h1DXfiJ8SruWG4ufEfiqZBFfPplhbXNzaW32eNbJL2PRtLQQQ4D7GlSFclyWJZy&#10;T0F58NLPwctjcfEvXU0WS7jW7j8LaBHHrviu4tI9RFncb5A6afaB0DSQzyXUgOGAjeRHiWvbeP8A&#10;wzoywp4d+GHhZv8ARIYL2fxlNe+Mrm7mhJH2uPzDaW9uXzmRYbdQW5GFCqOusP2jvGGlWq2Wl+HP&#10;Aum2Sb9lnYaRqlnapvwX2W9vfKg3YGcDmrP/AA0548zn+x/B55yf+JfrPP8A5P10Ev7TK6nps2l6&#10;14MMkV9BPZ39xpfiS50+Q29zmORrVBbNIjCNiP8Aj45OeVB482/sH4Pa/mHQfGHiTwnfBzFbx+ON&#10;MtLuw1Ke6BWzVdR0A7LGGN1C3M91uCq6sqkRvnm/Evw38TeGrRdVeKz1zw7IuYPFHhm7TWdAkCtH&#10;DIXvYBuh2zSC3/0iOPfIrCMuFzXAV13hTwR4n8aXgtPD2lT3arIkdxesDDptlv5LXl9INi4GW2ZL&#10;sBhFY4B/RH4b+DR4E8I6Z4dknhur2E3NzqN3AJlgmvruZppPJWYk7YlKQq2F3BA5jVmYDusYJyRg&#10;Z5PAAHrX5x/CJW8QfFzw7cahO7z3WralrM87/vWmvbWxuNZBYyHrJLHgsTkZz1Fdd+024bx9pah1&#10;Yx+EtPVwpJMbHV75wj+h2sG+hr50ro/D/hLxN4pmEPh/RNS1XEqQSS21tIbO3kkXcou758Qw56gy&#10;yKK7y++D+o+Hrazu/Gvifwn4RW4cebp15fXeqa9FB9oMH2iHStEguBOpxuzFKyqpG9kIIHl2oR6f&#10;FdSppV1eXliu3yLm/sINMu5PkBfzbO3uLtEIbIGJ2yMHIztFGp4IJ7ueC0tIJrm6uZo7e2treN5p&#10;555nEcUEEUYLO7sQqqoyTgAEmvtv4R/ApfDFxb+J/GC215rkQhuNK0qMi4tNGnKLL9qupCNst3Ex&#10;2xhN0cTDzEaR9jxfS1FFFFFFFFeXfGjT7rU/hh4utrOPzZo7G11BkJVQLTSNSg1W9k3N/cghkYDv&#10;jA5r82KKK6HXvEuo+I00NdSMDNoGgWXhyzkijaJ5dO06eaa0+0/MVMiLN5W5Qu5VXIL7mbnq/TD4&#10;Q6QmifDbwjaiVZmutJi1d5VhELFtcdtYET4Y7jEs4h3ZywQHCj5R+f3jnwxq/hLxRq2j619qmuEu&#10;7meDUbpCj6zZTTsbbWEbfLuE4Bdv3rlH3I53o4HvXw0/Z7sfEnhyDX/Ft9q1gdVVLnSrDS3tbeWP&#10;TyP3d1fyX1vNk3HDxJGuFj2sWYuVTyn4q/DS7+HOtJAksl7oWp+bNouoSBRMY4iPOsL5UAHnw7ly&#10;yAI6lXUKS8cftf7MfhrWreTXfFNw15Z6Ne2UWl2Nu6slrrNwt350+oplxu+x+WYEk8plYzSqkgaO&#10;RTnftS6VDHqnhLXEM5uL2w1LSrjLKbZYdLuI7uz2KFyHZrufcS5yqrhV2kt8pV01/wCLNY1Lw1oP&#10;hOeVV0bw7LqE9lbwiSMzT6ldNdST3oDFJXjMkiQsVyiuyg4Y1zNFdh8PVZ/HvglUBLf8Jb4dJxlv&#10;lXV4WdsL2ABJ9q/Uiiiiiiiiiivlr40fBEastz4t8F2SrqiKZtY0CzhEaaoiL8+oaXBGABd4BMsK&#10;gfaPvoPPys/xaQVJBBBBwQeCCOoIpK3tCfwyty6+J7bXZ7SQKqz6Ffafa3NocNume11C2mW4524j&#10;E0PQ5k549Y0X4O6T4zs4pvAnxD0fVdR2+be6JrunXXh7UbCAQxtIzwwSXskvlvKkTyRRmAtkJMx4&#10;rz7xJ8O/GvhFfN8QeHb+xthHFK16givtNjE0rQRRy6lp7TQJIzrgRPIH5U4wyk8VX0v8Jbgal8Jv&#10;jFoF0T9i07S5tegCrA2L2fR7iT/lpGxxv063ySTjqmxvnLf2YLmZPGmuWayYt7jwvPcyRcYee11W&#10;0igc+6rNKB9TX3HXzV8b/g9qnjG9tfE3hWO2n1dLSOx1PTZJ7aybUY4pgLS6tp51SPzkV3EpnmAM&#10;SIEwU2v8U6hp2oaTdy6fqljeabfW4Tz7LULWazu4fNjWaPzLe4VXXcjK65HKkEcEVHaWl3f3ENnY&#10;Wtze3dy4jt7W0hkubm4kb7scMEKl3b2UGvUk+FUmkRQ3PxC8TaN4EhuEWSLT7nzNb8TSQSr/AKNe&#10;R+HtJLP5DuHjZ3lRkZHDJwM9JpHi/wCEfw+1Uav4S0Xxj4p1mzupIrS817VbXRdPhtjDJbzXtj/Z&#10;cfmSCVWC+Td2v3GyQjrtPQan+1F4nluA2jeG9BsbXy0Bh1OTUNWufMA+dxdWslku09kMJx/eNZn/&#10;AA074+/6BXhH/wAF+sf/ACfWfqf7QvijWraO01jwt4A1e0ilE8drqmhX99bRz7WUTpBdXrqHAZgG&#10;AzgmuPn8SeA/EJY674Ofw1fTfbHfV/Al15VkkjWnl6ep8I6uXhMaSBTMsF7bl1LEMG66GqfBrxXF&#10;YJr3hlbfxt4ZuoRd2OreHn867ltpLs2sMc+hvi7S5Xj7TbxJL5B3rI+Y321tA+K3xI8DXH9mpq18&#10;0emTJaT6D4hhkvIrYacPsn9ltFeYubVIwnlmG3liK4xwRXqul/tSa1FHKNZ8KaVqEzOnktpl/d6R&#10;HHGAQ6yxXaXxdidpDK6Y54OcjiPiT8WtG+JFhDFdeB/7N1iy+XTtai8QtcSW8UkqvcW89qLKMTRu&#10;Adqs4KMdykZZX8SjjeV0iiR5JJHVI40Uu7u52qiKvJJPAA616v4c+CHxG8RFWGhSaHamWaGS88Rl&#10;9JEUkUQl+awkVrxlbKqkkdsylsjd8rbfdF8D/CL4MW8OpeML4+KfEaGOeys5ooGnbc9zHFcaf4YW&#10;UokZUbWnvpZYxNEGjeJyEPLax+1Hrssyf2B4Z0iygRpBJ/bE95qktwNw8lkFk1mIeM71zJyeGGOe&#10;Dvf2gfihdTCWHW7TTk2qBbWei6TJBuXq+dRhnck9wXI9hXmMHiTX7bWo/EcWs6kNeSYT/wBrveTy&#10;37yBPK/fXEzM0isn7t1clWT5CCpIPqFj+0H8T7OVZJ9XsdTRXicwX2jaakTLGcvEW02O3k2uPlbD&#10;ggfcZTzXd6T+01e3Hn2XjLwnpOqaZemK2uF0kzQhNPlV49RSfTtVa6ju96MNsbTQqQCrMQ2VvT/C&#10;n4f/ABVt7/xF8MNdTR70ss+oeHry1aKw0+9vLf7RHZtaIBJZoXDjzIPPt8q6W4KR4Hh3ib4VePPC&#10;kt0NR8PX9xZWq3MzatpUEup6UbO1J33sl3aqfIjKL5mLlYnC8ui8ged19FeCPjf4f8A6U2laF8Pp&#10;iJpjcXt/eeK45dQv5RkRG6mj0uNdsa/JEiIqqMnaXd2boNU/ak1maCNdF8JaZp9wJS00uqajdaxC&#10;8JXASOC1jsmRs4O9pWGONvevI9f+JfxG8fyjSrnVNQuor2e4W38P6HbfZoZxdOrLYG105fNu0QIo&#10;iW5aVgASCSzFrVv8JdasdIfxH43u4fA2gIY1jk1OF7rXb+4nSTybTSvD0DLK82+MCSO5eAqjGX5k&#10;jcq228V/D7w4rL4e8Cf8JHqETo9trvj68+1wsJrNIb63m8IaZttBGH8w25e5lkQnzC+Qqx9Lpf7Q&#10;fiTQo5YtD8JfD3RYp2R54tJ0G/06OZ4wRG8qWd6gYrk4LA4ya0j+0549JydI8IE5zzp+snPOTnOo&#10;d+9dDpv7U2pw2wTV/B+n312HJ8/TdWuNKthFj5YxaXMN4wYH+Lzv+AivPLq4+Dfi24ubu7v/AB14&#10;N1vUy91c3l+0Hi3w/ZXYfzJxJIp/tS6M6hgruVIlfcx2Lhsm/wDhJr7Wkuq+Er3SvHujoI5DP4Wu&#10;Rd6pbQ3UiCxTUvD7YuoriRXDSW0aStFhxIQEJryqtfRtC1jxFeppuhaZfateuA/2ext5Lho4/MWE&#10;zzlAVjiV3QPLIQi5G5gOa+9Pgj8NtS+Huj6pLrUsR1fxDJp01xZW0y3FvY21hbSNa27yKgzcq9xc&#10;LOY5HjOF8tjgs3ttfnN8ec/8LX8VZBHGhgA+/huzIP65r3/9qPU7dPC/h7SpFf7ZqHiGTU4AB+7F&#10;tpmnS292Gb+9uvIMcevpXxDWlpmj6trdw1po2majq90kRna20yyub+dIFdY2maG1V2CBmVSxGASA&#10;eor06X4J+MNM0671XxRdeHPBtlbFBHL4h1qItfO0Mk7w2EWiLetJKFjJEG0SPkeWr4bbwPiCw8O6&#10;dNBBoHiG48RkRg3t2dDl0jTkdoY5FXTpLydrmcKzSRyNNaW+CmVDq2RztFfUHwb+BqeIIIvFPjS3&#10;mTRZ4y2j6KzTWs2rJIh26neSxMkkdsAQ1uqMGmPzkrCFFx9pwQQW0EVraxQ21tbQx29vb28axQQQ&#10;RKEihhiQBVVVAVVUAKAAB0FS0UUUUUUUV+RLK0bMjqVZWZWVgQysDgqQehFNorpW8VarJ4TXwZK8&#10;cujQ64mv23mCVrm0vFs5bOSC3k37RDIJS7IUPzjcpXc+/mq+3f2X9Ijt/DHiHXD56zaprUWnsrlR&#10;bta6NZrNBNApXcSZLudHbcw+VQACGz5V+0X4R1bTfGU/itoJJtF8RR2CQ3qRjyLTULLTkspNNnYE&#10;kSMkH2iMsFDqXCbvJkIzvhJ8F7rx9v1nWpLzS/C0fmwwT2nlR3+rXa5jZNPNwkirDC3+uneNlLAx&#10;IGYStD7R/wAMv+Ev7Q8z/hIfEf8AZf2PZ9jzpn9ofb/Oz9o/tLyPL8ny/l8n7Ju3fN5uPlr6Zpex&#10;XPBwWxnHByOMjnPPU4NJXxP+1Fpc8XiXwzrRKfZb/Qp9LiAOZBcaPfvdXJcem2+iwfr6V8v0UUV9&#10;v/szeFpdP8O6r4puUUN4iuY7XTQVgeQadpEksM06SoxdRLcvJG0TKh/cq/KlCPpmiiiiiiiiilVs&#10;cjPUEEHHTuPfr2r45+LfwEuUubjxH4AsVls5EnudT8N2+xJbKSOM3E1xokTkCSJ8H/Q4zvVyFt1d&#10;HEcXyZRW1oXiHWvDN/Hqmgapd6VfR7B51pM0fnRRzpdC1u4v9XNC0kaM8EytG+0blbgV9XeBvj3o&#10;via2h8L/ABOsNOZrprS1GrXFnbTaDfMpysmu2VwDHbt5qRuZUQwhmLlbdI8nO+JP7PtqLKbxJ8Od&#10;80Igt7j/AIRlJJb37RbCH99d6HqE8jySuw2Si2csXzIYn/1UB4HQ207UvgB41sriWWXUvDHi7Sda&#10;tIczKlkurSWmj28xJG1lkU6gNgOQ3zED5SfQP2V76JZfGmnPcoJ5Y9CvbayaQ73iha6gvrmKI8YU&#10;yW6yH3T2r6/rybxD8bvh94a1xdBvdSubm6iupbTVJdOs5buz0WWFULjUJwV3nLFWS0WZ0dHSRUYA&#10;HmNbbwH46h/4SrxJ4AntPCunw3dzf+N/Ecz+GLm5too4U0gaRZaU51DUUu/NAg+0LFHgYiMk7CE/&#10;Mviz4qXOoWM/hjwVp9v4L8Fh5o10/TEFtqeswPaR2DTeI76JyZpJYogJQGO9WKTSXGxXryGiiuj8&#10;NeEvEXjC+/s7w5pNzqdyqFpTH5cVrbL5byB7y9uGSGEMEYR+ZIu9gFXLEA/YPhL9mvwvp1vHN4tu&#10;rnxFqDR5mtLaa40zR7d5IYy0URtmW6laOQShZzLGHRlzAjDn2WL4f+BIk8pPBXhRUKrGynw9pLl1&#10;XG3zXaIs3TOWJyeSSa68AAYHGMDgcAdBwO38ugrD1Xwx4b12aK41rw/omrzxReTDPqmk2GoSwwmQ&#10;zeVFLdxuQu5i20EDJJrmZ/hR8OLi5a6fwboaysyOUhsxbW4ZAAALO2KRBeMkCMA85HJq3a/DT4e2&#10;kIgi8F+GHRXZ911o1hezZPUG4vUklK+gLYHYV19nZ2en20FjY21vY2dsnlW9pZwR21tDHkt5cMEI&#10;VFGWY4UDrXgXx6+J0/hHTIfDehXc1n4l1mFbiW6ihZX07Q5GlgkuLa73KI7maRDHCUVyiCR8xSCF&#10;z8GV9K/Cv4I2+t6Y3jDx7LNpXhtYFvLC0NzHp739nAy3M2papdTD9xYtErBSrxySKfNWSKNY2mre&#10;LfjPp+n2N34U+FOjWXhzQnjktLvWo7NINS1RI4ls1urZCA8bNErD7Tc77lgyvmCRTny7wL8RfEvw&#10;8vbi70Ca1aK9WIahp1/bmeyvjbRypZtN5TRzK0LTM8bRTIc8NuQsp+j9N0P4S/HOyum0nT28F+ML&#10;O2Wa6gsktbdizRMTdmyhxb31qLmbEs6pDcsVjEjwq8Yb5Z8V+Fda8Ga1c6Frtt9nvLfEkciEva3t&#10;rISIL6wmIHmQyAHBwCCCjqkiMi9F8M/iBf8Aw+8R2+oRyXMmjXUkUOv6bDtkW8sdxDTQ28jIhuIA&#10;We3YuvOYy4jkkB/SmyvLXUbO0v7KaO4sr+1gvLSdM7J7W7iE8EqBv4WUg9O/Y8Vzd14A8C35uWu/&#10;B3hiaW7Mv2m4bRNNW7laY5klN2kQkEhJz5gcNnnOa5BvgR8KXYv/AMIqPmJJA1rxEgBJyQqJdgAe&#10;gAAre074W/DrS7YWtr4L8Pyx+YZN2o6fBq9zu7j7Zq4nm2+il9tdvbWtrZW8NrZW1vaWlvGsVvbW&#10;0McEEEajCxwwRABVHGAAKytU8L+GdbuEutZ8OaFq9zFCLeO51TR7C/nS2SRpUgjmuo3cIGd22g4B&#10;YkDk1554j+Bfw38RMJf7HfQbktCWuPDckWmboolKeV9gdJbMburOtsHJAy3Wvkz4hfBPxT4FEt/A&#10;G8ReH0VC+r2Ns0c1n+4Msx1PTEeV4I1KSATh3i2hNzo7iOvGaKK6vwl408ReCdTi1PQNQmtys8E1&#10;3YNLMdM1RIAwW31SyRlWVNryKDw6bi0bo+GH0r4O/wCFWeO9OuPEVv8ADmxuvHOiHTL3VvCGk3M1&#10;hZ3dtbXlva3Gq6No0k0djPbiLMr2kkZLyjyJtxmSab0t/jd8P/D1vp9hfWOveGrhGtbMeG7zwzc6&#10;Ze6HYbmiguprUKIFt0RFZVtpJH2EBYyQUX1zSNY03XtNtNY0e8gv9Nv4RPa3cJJSRCdjKwYBkkRg&#10;ySROAyMGRgrKQKHi3ULvSPCvifVtPby77SvDut6lZytGkoiurHTZLq3laOUFWCsqthgQQMEYr4b/&#10;AGdtLOofEq0uxOsI0PSdW1Ro2RmNyJoBoggRlI2kG8EmTnhCOpFU/iVY6j47+L3iq18L6de6rdf2&#10;hbac0EELExSaRaW2g3txcycJFAtxGVM8rKgBBZgDXt/h74G+B/AmmN4m+I+pW2qSWKLczxzNJB4e&#10;s3QxTRxR2qgT30vmI8axuNs4cR/ZS2N3D+Ov2hrq4t38P/DyyXQNHt42sItYKJHeyWUcUcUKaTYI&#10;qx2MagSIhO99hjZPs7rivmi5ubi8nmu7u4murq5lknuLm5kee4uJpGLyTTzSkszMSSzMSSSSSTVe&#10;tLStJ1LXdQtdK0iyuNQ1K9cx21nbRmWWUohldgo6KiKzyOxCqoLMQoJH3n8JvgxZeAh/bOsva6r4&#10;rkEkUdxCHlsNIgctGV0szpG3mSpxNO6A7SY0CoXMvudFFFFFFFFFUtT0+21fTdR0m9QyWWp2N1p9&#10;2iuY3e2vYDbXCK6nK5QnBGCDgg1+VviDQr/wzreqaBqaeXfaVeTWc5CTJFMIz+6urf7QiO0MybZo&#10;XKDfGysBgisaiiiv1zgggtIIbW2ghtbW2ijgt7a3jWOC3hiURRQQxrgKiKFVVAwBxU2cZ68gg+rD&#10;upIx170lKGIO5eCDkY4b6hh0460deffnr2689AcV86/tNRSSfD/TmRWZYPFenyykH5UjOl3sAdh/&#10;vOq596+EKKKK+kf2bPCk+peLbjxVILiOy8NWk0VtKjeUk+q6rbtZCBt8bB0S1edpFR1ZXaEklWIb&#10;7noooooooooorwX4x/B238b27694fit7XxbaRfMvyQweIoIkAjtLyRtqrcoBst7h+CMQynyxG8Hw&#10;XeWd1p91cWN9bzWl7aTPb3VrcI0U0E0TbJIpY3wVKkYINVasW1zcWdxb3dpcTWt3azRXNrdW0skF&#10;xbXEEgkhngmjIZHRgGR1IIIBBBFfTHw4/aJ1TSpLbSPHLy6vpry20MevjnU9Lt0h8ndexRIWvUBC&#10;O0hInGZHLTuVQeieK/gt4L+Iul2/if4fXWmaPcX0Sz28tlC0fh7Uo0g+zrBPp8Cg2UqugErQwhlc&#10;SiWF5SWXy74MaXqln4j+IPwy10jRLjxD4T1LTrq0u/LW4OpwJ5Fo1q43CQLbXdzcK0W9Xj/eLuQb&#10;q5j9n3ULuy+KGjW9vN5cOrWes6ffoRGRcWsWmS6qkO6QZX/SLaF8rhvlxnBIP6GV5346+KHhP4e/&#10;Zk1ye5nv71TLb6VpcUNzqJt1by2u5Y5pIo44t2VUySKXIcRhtjBeR1LxB4U+KdlaQaf4FvPGelCS&#10;yN9rupRx+G9M8PwXN2o1T7Prd60d209ssayXMWnK4dQFMhBxXgPi/wCIfhfwdPqXh34O6Tp2lJJF&#10;cWep+NInub3WLhpniFxa+HdVu5ZJY7ZfKCmXeys5MluqFEnk+f7m5uLy5uLy8uJ7u7uppLi5urmW&#10;Se5uLiZzJNNPPKSzuzEszMSSSSSTVeirdlYXupXUNlp1ndahe3DFLezsoJrq6ncKXKxW8Cs7HAJw&#10;oPFfWfgX9mkEW+o+PrxwQyS/8I3pcqjhHilEWp6whbhgJoZYbUDA2ul0DxX0HpPw18AaHFFFpvhL&#10;Q0MBkMVxdWMWpXy+aTv/AOJjqQmuCCGYYZyAp2jCiussNPsdKtIrDS7Gz02xg8wQWdhbRWlpD5sr&#10;TS+Tb26qg3SMzkKBliSck1Bqmj6RrcC2us6VpurWqSCZLbU7G1v4EmVWRZliu1cBgGYBsAgNXI33&#10;wq+HOoPE8/gzQI2iTYgsbJNMQguJMyrpvlK5yB8zgnGV+6SKktfhf8OrSSeSLwZ4dd5wQ4utNt76&#10;MZbd+5hvFdYznugHHHTiup0vQtE0JJY9E0fSdGiuHVp49K06009JmjBVHlW0RQzDJAY5xk1yfxN8&#10;bx+APCV5roSCfUHlisNGtLkT+RdalcklBKbdW+SKJZLh1LR7hGYxIrupr82dX1fU9e1K81fWLyW/&#10;1K+lM91dTkF5HICgKqAKiKoCJGgCooCIFUBR6P8ACv4V6l8RtSMshm0/wxp8yrquqqqiSVwBIdM0&#10;wyAq9yyEFnIKQqQ7hi0cUvrfiX4jeBPhbFJoHwp0nSL7W20x7S78XRvFeiza5njnaF9QZXfUHZVM&#10;jxiZbeKTyhh9jwJ832Hi3xDpviV/F9lqAh8RPd6hfPfmzsZgbrVUkiv5fsk0bQfOs0gwIsLn5QMD&#10;H0t4d8Z/Dj4wsmg+P/Dum6R4y1KSWK113TIRp6Xk6Wv2TSkt9V8xpxcKjlIrS8M1u7RRj52aOFfF&#10;/iZ8Kta+HF3AZ5f7U0O9ISx1uG3a3je5WPfLY3tvvk8iYAM0YLlZEBZGJWVI+L8N+JNX8J6vaa1o&#10;t3Na3VrNC7ok1xFBfQRXCXL6fqCWzoZbeUooliLAMB2IBH6WeB/GGn+O/DVh4j09Ps4uvNjvdPa5&#10;guZ9Nv7dvLubOd4cZP3ZIy6I7xNHIUTeBV/UvCvhfWLkXmr+HNA1W6VEQXOp6Np1/cCKMlki866i&#10;dtoJJ25x14riLv4I/C28uJbqbwnbJJMxd0tNQ1iwtwT2is7G5jiQf7KIB7Vf0r4RfDXRvO+yeD9H&#10;m88AP/asUmvbQvTyf7be48s+pj259a7fTdK0rRbU2Wj6bp+k2ZlaY2um2VtYWxnlCo8vkWqqu5gq&#10;hmxk7R7UzU9I0jW7ZLTWdK07V7VJkuY7XVLK2v7ZJ0jaJLhYbtXUOqu6qwGQGYdDXD658IPhxr9v&#10;5E/hbTLB0iukgutDgXRbiCS5jCC4P9mCKOZkKq8S3KSIrZ+UhnDfM/j79nPWtEjk1LwdNceI9PTz&#10;Hm02YQLrlpDHB5pkj8vYl5yrDbDGkuWRUif5mHzTRRWjpuq6not3Hf6RqF5pl7EpCXVhczWk4Rvv&#10;x+bCynaw4ZTwehBFfSvg/wAW+BfirqNvpXxJ8NaOfGEkKQaX4hiur3QbfxJeLbR2kVnrVxpTIyXL&#10;rFGsDMJIz80cMcTeXDL65p/xJ8EfD7Sm0rVPCOt/DtrKHMGkzaE8lvr2pWlmsN+NG1vTzLDfupih&#10;ha+upYzLvid3wWKeleEPHPhnxzYPf+HNRF0Lf7Ot9ZzRSW17p09xAJlgu7aYDn7yCWMvG7I4jdwr&#10;Y6yvzVvo7HxT8Ybi2nna90nXviMbM3FtLzPpd/4j+yo1rM3YwMPLbHAxXrn7Td5c6j4o8H+GbWym&#10;nuYdMnvLUW6ST3N7c69qAsIrOC2jBLtusl2Bcli+McCr3gX9nOKC3/tv4k3S2cVt9plm8P293BHD&#10;DbWxUi51bXbaUqqECVnjt2G1djGcHfGtrxh8cfDXg+2vfC/wr0jS45EluI59Zs7S1t9EhuwiQG80&#10;63gXF9JhSv2iXEZKIw+0RNivlfXfEGt+Jr+TVNe1O81W+kDL513KXEUbTNcfZrSIfJDCru7JDEqo&#10;u47VA4rFor7A+FHwAQJp3ibx3CWkYrd2XhSeL5EX71rJ4gWTqzH5zZbcAbVnJJkgX64ooooooooo&#10;or87Pjn4Rn8MePdUuwsz6b4nmn1+xuZd8m64vZjJq1q03lxx74rlnYRKWKQvDvYsxNeNUUUV+jnw&#10;JDr8KfCYO8fJrZ2tnhX8R3kilQexHzA165k5BHY5GOCMc5B9uxpck9yfmJ75J6nnr1/Gkooor45/&#10;an1C1kvfBmlI5+2WdrrmozxhcBbbU5bW2tH39yz2k+R2wPWvk2iivVfhT8M7v4j61JC832LQdJNv&#10;Nrl8hTz/AC7gsbexsY26zT+W4EhBWNQXbcQkUn6G3uoaD4ZsLdr+80nw/pUPk6fafap7PSdOh2Qn&#10;7NY2okZI1xHGfLiQD5VO1cLXhHiL9pbwdppeHw/Yaj4mmUxFZyDo2murKTKBcXiNcBlOPlNoFPZu&#10;9eZ6n+1F4llnVtG8NaHYW2xd0WpzX+rzmTGGYXFo9koX0Xyj9TW3pv7UrBoI9Y8HqVM6i5utN1dl&#10;aK2LAM0Gn3MBDyKuTta5QMeCyda9r8I/GTwF4wlhs7LVTpmqTnbFpWuRrp91NI9ytrDDbzlntpZp&#10;GdfKhiuHlYEnb8rY9Tooooooor5u+K/wHtvE8t/4l8JtDp+vyRy3N5pTLHFp+uXgbzGkjmyotrqU&#10;bgzkGKWTaZDGWlmPw/cW89ncT2l3BNbXVtNLb3NtcxSQXFvPDIYpoJ4ZQGR1YFWVgCCCCARUFFe2&#10;fC/40a14B8jSL1Dq/hVrsSy2TEm/0yOYn7TJos7MqjLEStbyZRmDbTC0kkh+sr3wXpGu6b4t17wj&#10;LY+R8R/B1zFcWslrEum6nrE1s8ugeITLMvmWsqGaYXCiP53ZJWVJ4maT5V/Z31OSw+JljZxxJIuu&#10;aVrGlzM2/dDFDa/235se3gnfZqhzwAzHqAa/QSvnLRv2dtD0zxRN4k17xBdeJbGO6u9STTdWtIw8&#10;tw9wZ4Jte1RpnW72Al58wxLNIMuPL3RP89fGT4mz+PdektNNu5j4S0qVRpFu0LWv2y5WHy7nVruF&#10;mZmdnMi25faUhI/dxyPKG8Zor0Hw78LfH3ih4BpnhrUktriGC5TUtRgfTNNa0nZQl1De3wRZl2ur&#10;7bfe7L8yKwr6L8KfsxWEH2e68Za29/KjCSXR9ED21kWiujiKbVbgCaWKWIKHEcMDqWIST5Q5+ltD&#10;0DRvDVhHpeg6bZ6XYxBcQWcSp5rrCsHn3MnLzSlUUPNKzO2AWZjzWtRRRRRRX5a+OvER8W+L/EPi&#10;HzJXh1HUp2sfNijgmXTIP9F0qOaKIlQ62yRI+GPIJJY5J7r4IeAB438Vx3F9Ekmg+HGttQ1ZJBA6&#10;Xkzuzabpb28wbek7xOZgUKmJHQlWdCeh+O3xSn8Tatc+EdHuYx4Y0e6VLmW3LH+2dTtl2yvLKyqf&#10;ItpC8cKJlJGXziZB5Pl/O1FaekavqWgalZavpF7NYalYTCe1uoDiSOQZRgVcFWRlJSSNwVdSyOpU&#10;kH7K1uOL48fCWLW7S1iXxboD3Mi2tv5qquq2scbappkJmjdzHe23lzwxo5HmGBHmPlvXxFX3l+zd&#10;4obV/Bl1oM8itd+Fr4wxDbNvOlaoXu7JpZpGKs4lF1GqpjbGkYK9C30NRRRRRRXh3jH4AeCPE7SX&#10;Wlwt4U1JlYedpEMX9lyybUSNrnRjtjAQKcC2eEszFnLGvmTxV8BPiB4d864tLGPxLYR5YXGhM892&#10;I2nEMKyaRKFuTIQVZ1t0lVRkl8KTXjt5Y3mnXMtlqNndWN7AwWa0vIJbW6hYqHCy284V1JBBAK9K&#10;q1paTquoaFqVlq+lXT2WpafcR3NncxhHMUsRypZJQyOp5V43UqykqwKkg/bK2uh/tE+AtPlnu7XS&#10;PFGj3C/bHtIDeSaTeOxinje1uTE7Wl7CgnjCzEKwVTLI8Ei16P8ADH4fj4caFeaH/a/9tC61efVR&#10;c/YP7NMYnsoLQ25t/On5Hkbt2/nOMcHPL/tC6tDpvwz1G1cTebrl/pWk2rRFdqTJeLq8puCWBCGG&#10;0lQ4B+YqCMEkeV/suaMDN4t8RSWd0Xhg0/RtPul3JbzCd5L7VrKJpSsTyr5Vk7ZcbAy5IEnPqc+o&#10;+Hvgj4Tn1TW2ttT8Y+Iri41HVZLcxx6j4q8S3Lm6vTHL5aiGyt3mIDCJY4kO4RmebbN8VeNfHviT&#10;x9qEeoeILtHW2V47DT7WM2+nafFJIZHW1t8nLMeGlldpGCqrOVRAOLorpfCnhPW/Gms2uhaDame7&#10;n+eWaQslnYWqsFmv7+dQ3lwx5GTgsxwiKzsiH9Bfht8KtC+HFpM1qx1PXLxBHf63cQpFM0CneLSx&#10;gBfyIdyh3UOzM+0yO22MJ6dRRRRRRWFrvifw54XthdeINb07SYmiuZoVvbqOKe6W0QPciytCfNnd&#10;Qy5jhjZySoAJYA+EeIf2mvCtg0kXh/SNT8QyJOq/abiRNF06WBoizTW0syTXJKttXy5LWPPzHdhV&#10;3cHc/tSa08ztZ+FNKgtjjyobnUbu7nQbcHzLiJIVY5zyI1449zv6V+1LZPNbx654QuraAxH7VeaV&#10;qkN7MZhGcG3067ht1CM+OGusqCTlyMH3Hwt8UvAvjExW+ja9bLqEsdu39lagH03URNcQtM1rDBdh&#10;RcPEFcSm1eVFIzvIZWPmPx3+FT+J7H/hKvDmniXxJp6AalbW24XGt6XFHgNFAFxNdW+F8oDDyR7o&#10;wZGSGOvhWiiiv14yDyM4IBGfQ0UUUV89/tLXLQfD21iCqwvPE2nWzEnlAtjdXe4D6xAfjXwXRRXS&#10;eFPCms+NNbtNB0K2E95cZeSWQmO0sbRGHn319OAdkUeRk4LMSsaK8jojfpL4U8N6H8PvC1tpVu9p&#10;aWem2n2rVdSm22aXV2kAOpazfSzO23eELHfIVjQLGCI0UDz/AMSftA/D3QZHt7S7u/El2huEZNEg&#10;SSyjmhQGES6jdvFE0cpOBJamYDaSRwobx7U/2pNalijXRfCel6fKCfMfU9RutWjfkbRHHapZFcDO&#10;csc+2OZdO/al1WG3ZdX8IWF9c7vlm03VLjSYAuTkNb3UN4xOMAHzRjB65wPW/Dn7QXw9110tr26v&#10;PDd27WsSprUASzlmuA3meTqVm00UccTAB5bowjDKwH3wvtdvcW97BDd2k8NzbXMMc9rc20iTW88E&#10;yCSKeCeMlXV1IZWUkEEEEgipaKKKKKK8q+Knws0z4j6ajK0Nh4k06Jl0nVynDRFjIdL1Py8s9szE&#10;spGWhcmSMENLHL+ffiPwzrfhLVZtH1+wlsb6FRIFfDRXNuzskd3Zzr8ssTFWAdSRkMpwysowKK77&#10;wB8Qtc+HusJqWlubmxmKx6ro00kiWWp2wBUhtufLnTloLhVLI3BDxtJG/wBx+H5fDnxNg8KfErR7&#10;aKz8QaLcT2xado5ri1hkD2OtaFqQs3G9TBPJcWRdlKM8UxQJJNDJ8S6qieAPircsdOuLez8MeNVv&#10;7XTi8kcz6RZ6sNQ0+OKW4yxWa18to3fO5WDHIPP6Y56YPUAg+x54NfPfjT4A2njXxle+KbvxRPZW&#10;uoS6Y1zpVvpKPceRZWMNhOkGpy3G1GdYtyu1s4QtkqwHPnvx3+JqWaD4b+D7i0tdNs7RbLxE+ljy&#10;lh8om2XwvAYlVI4oo1H2pYSc7hbkpsnjf5Norq/Dngfxd4tK/wDCPeH9S1KJpZ4PtscHk6ZHPbW/&#10;2qaCfVrnZbRyBCpCSTKSWRQCzoD9AeEv2Y9SuWiufGerxadbNFBIdM0NlutRLSwP5tvcahcobeCS&#10;GTywTFHcI/zgOoCu31F4W8DeFfBkDQeHdHtLB3UrNd/PPqNwp+YpPf3BeVlyNwj3bF6qorq6KKKK&#10;KK+DP2j/ABLcar44TQBlLLwtZQxRoywYkvtXt4tSvbpJFUSENGbaLY7EBoiygbznyDwf4auvGHib&#10;RvDdm/lSapdrFJcBY3+y2caG5v7zypXiEhhgSSUR+YC+3YvJFfTvxp8Zaf4G8OWnwn8IpFb50uKD&#10;VpoJQs2n6dId5tJBa7c3N/l5bppAN0UhZkY3AdPjyiivtH4X+JNO+MHhHUfh345ebUNX0+2+021+&#10;UK3sumwmOC01RNQO8G+tJXWN3kUGVGTzPO3XGfkjxDoWoeGdb1PQNUjEd9pV5LaT4SdIZgnMN3bf&#10;aUjdoZoys0Dsg3xsrAYYV9B/sz+KZLLxFqfhO4uQtnrlnJfWEMjTuDq+mqGkW2jXMaGW1MrzOQCR&#10;BGu7gKftuiiiiiivOvGnwr8F+Og82r6Z9n1WTYBrmlMllq3yiJB58oV47j93CkCC7ik8uPIj2E7q&#10;+WvEv7NXjLTCr+HLyw8UQO0UZj3w6JqKM6uZJHh1CY2/lJtUbluy5LcR4BNeD6poWt6HJFDrekap&#10;o8s6NJBFqlhdWEk0SsUaSFLtELKCCCw4z3rJor7O+GHinSfi54Tu/h148mkvtatY5JbC9kRUvrmw&#10;giVLXUrbUHL7tQtWZ1kdkBkiILicG5Ndz8Mfgwfhvrd5q6+KX1iO+0qXTnsf7I/s2NXa8huo7ppB&#10;dz7ygiZADGMbzg9QfWvEGq/2FoGua39nN1/Y2j6nq32YSGH7T/Z1lJeGDzgG2bgmC204HODXwJ8B&#10;NHfVfiZokgtYbq20eDUdYvROYCsEcNm1pZ3SRzHLPHdzWxTYCythxgKWX7Ebw/4e0HxB4m+Kniic&#10;2txFGtvZXGrSRyW/h3RLK0TS2OnRW7Tfvb+USSxhMyss6QLEkskySfHXxN+MWuePZ7vTrSWbS/CP&#10;nRfZtJAiS4vktXLwXesTxbi7s2JDbrIYo2WPAeSPzm8aoqza2t1fXEFnZW895d3UqQW1rbRPcXE8&#10;0h2RxQwxAs7EkBVUE+lfdPwn+BuneFobHxB4qt477xWki3cFs0iz6foD7c28caR5Sa7jJ3vOS6I+&#10;3yQDGJ5Poaiiiiiiql/qOn6TZzX+qX1pp1hAIxPeahcw2tpF5kixR+bcXBVBudlVQT1OOeBXhPiP&#10;9o7wLpBlg0ePUPEtykRMb2cIsdMacSlHt5r6/wBsgwBuEkVtKhBUKTzjze8/am1F/K/s/wAHWNrt&#10;D+d9s1i4vxISfkMXkW9vswM7g27PB4xzYsv2pp1WNdS8GRSuZD5s1jrbwIIiRgx2txbSksoz1nw3&#10;HK4r2Lwz8c/h34lLRtq58P3SmTbbeJRDpokiQKTMl+JJLXDFtqo1wJCQx2bQDWx8Uvh7bfEPw5Np&#10;p+y22tWLNc6FqNxGzfZLslfOtZXj+dYLhV8ubG4Kdsvlu0Sqfzf1bSdQ0LUr3SNWtZLLUdOuJLW8&#10;tpSjNFNGcHbJESjqR8ySIxV1IZSVIJzqKK/Sb4KXQvPhd4Rm8lYQlneWmxWLhjYarPZtLufnMhj3&#10;kdATgcAV6lRRRRRXwB+0Zqqah8SJrRInjbQtF0rSpXZwyzvKr6150agDau28WMg55UnoQB4NRXQ+&#10;H9Ei1i6J1DU7fQtEtWjOqa3dxSTxWSS58uK3s4MS3NxJtbyraEFiA7nZFHJInsl18bo/DWiW/hb4&#10;V6N/wj2mWw3ya5rEdpfa9qFy6wtLfTWoD2yTOyyRyNJ54aMoI1gCKq+F6lq2qazcfa9Y1PUNVu/L&#10;WL7VqV5cX1wIkJZYxNdMzbRk4XOAScdazqKK+wvhP4q+BPhyKzELT2HiRngtn1vxVpZ+2TXEgeF7&#10;mzurVru106AieSNsTRfuwonaTb5h+q7K+sdStIr7Tr201GynUmC7sbiG7tJwrFGMVxAWVsEMDgno&#10;QeQat0UUUUUUV4n8ZPh34P8AEWgX+vapcWPhjU9Lj+1v4mNsMSoiLbpY6tHB+8ulkCxwwABpkfYs&#10;Ibc0Mn550UV9Sfs6/EdtN1D/AIQXWbuU2GpSb/Dj3FxGLfTtSJeW406JZRlVvCwZFWQL5y4WNpLh&#10;mHkniS1Pw7+Kd6ILGJIfDfiy31jTdPW4d4/7NjvY9Z0i1NxIZH5tmiVixZlJOcsDn9KoJ4LqCG5t&#10;pobm3uIo57e4t5Umt54JU3xTQTREq6MpBVlJBBBya8F+OniTU2sdO+HPhiGa88S+NWMUtvaSMlzD&#10;o0UmZsskieWtyyNHJJLmL7Olz5m0fMMjwT+zd4e022W58bSHX9TdZQbGyu7u00a1UspiaOSHybma&#10;VdrZZ2RMOV8olQ59sTwL4HRJo08G+FUjnCiaOPw9o6RzKG3hJEWEAgHBGRwegrU0rw/oehCZdE0X&#10;SNGW52G5XStOs9PFwYgfLMwtETftycbhxWtRRRRRRRRXLeOdQl0rwX4s1G3u/sN3ZeHNauLO881Y&#10;Xgvk0+Q2LRSMcCTzQnlDqzEAZOBX5YV9raDK3wq+AEusxTomt+I4Rqdluu4E2ah4kjjtNMewEkeX&#10;e3sljvHgKtlo5eQmSvxTRRRXv37O/ix9B8cDRJpYo9O8V25sZDNcW9rHFqVlHJd6TOJJkLO7nzbS&#10;KBXTe9wD8zKinmvjV4Wj8KfEHV7e2j8qw1cJr+noXhO2LUmb7VGiwqoREu0uY4oyuRGqgkn5j6B+&#10;y9e3cfi7X9OSVhZXXhtr65txjZJdafqlvb2c7nGcol1Oowf4zntX2/RRRRRRRRVW9srLUbWew1G0&#10;tdQsblVW4s763hurSdUkEqLPbzqUYBgGwy9QD2rm/wDhXvgH/oSPCGef+Za0UYP/AH4rlvEfwT+G&#10;/iRDv0CHRbnyooI7zw2I9HkhjiuPtDkWcKG0aR9zI0s1s7FCAGG1Cvz5pujeJv2ffG2lXupXz3vg&#10;bXbqPTtV1KyS4jsJrcmSOOTUrNY7horuzDNeQpGHaRBJHDKQ04X7aGMZ4IIGCB7AnH9PY18a/tR6&#10;7JJqnhjw2n2mOG10+4124HmsLW6kv7htPs2MA4L24tpwrkHAlYDGWz6x8FbKy8F/Ca31nV2n0+G8&#10;XUvFerSXYLpDbMPKtZ7aKBN5SSyt7eVEAkdmckfeVB8WePfGd/498S33iG9T7Okvl2+n2KySSRaf&#10;p9uNltbIZCfmPzSzFdqtKzuqqGCjjKK9D+HPw81H4j6xLpdjqGnabHZQRXl9PeTBrgWjXKW8rafp&#10;0Z8y4kUNuI+SJcBZJY2eMP8Aoh4U8IaD4K0mDSNBso7eGNFFxcukTX+ozKSzXWpXcaoZpCWYgkBU&#10;BCRqkaqi9LRRRRRRRXnHj3xR8MrSxutE8dapok0EkkVtdaRPv1HUrZ7q0aa3uTp2mrLd27eWd8dy&#10;qJsyhV1ZkLfAvjoeAjqzP4Ak17+zWlvBcQa1BbrbxEXJa2l0e6WRrhrZoztWO8iWZNgZ3kaRlj4i&#10;iivX/BHxr8a+DDBai8/t3Q4fKi/sjV3knEFsnlR+Vpl+czW5WKIxwploE3FvIY1seMx4L+Jgk8T+&#10;DiNC8aS7JNb8E3gji/tyYrEs1/4au49sNzdvLJs+yqFuLva8ogWUEXHhFFFfqX4D1o+IvBfhfWHu&#10;xf3F7olg1/dgYMupw2y2+q7hgAMtykqNgYyOMjFdbRRRXyt+1HqzQ6N4V0EJEy32p32rSy728+Ft&#10;KtVs4EEYbbsl+2SMSRnKDHevjCitbRtJuNc1G3022ltbczMDNe39wlpp1hbrjz77ULyTiKGJfmdi&#10;Cf4VVnIU+66H8T/Dfwq0O40bwLbr4r8QahNFdat4o1O0n03R2kRYmgtNP0/93ezwQo1xDid4Nsu6&#10;Zd6SeWPG/EvjHxP4vuftfiPWrzVHQ5hilZIbK2PlLAxtNOtQlvCXVF3mKJd5yzZYk1zFFFe+fCjU&#10;vgrpIW48aQX95rfltL5+t6T9v8N2vD2zWlnp2nPctO7pLvMl5bYDRq0flOAX+5tH8QaDr8Lz6JrG&#10;l6xFDsEr6bfW16LdpF3Ilwtu7FGI/gfB7euNaiiiiiiiuR8Y+B/DfjnT1sPEVkJxAJ3sr6Jzb6hp&#10;k08XlSTWdwvTHys0UgeJiqmSN9oFfmdr+m2mj61qemWGr2eu2dheS21vq9ikiWl/HG2BNCsmfoSj&#10;PGSCY5JY9sjY1Fer/CH4gv4A8Ux3Fyy/2DrHkafryv8AaWW3tzOGi1aOK13M0lsSzY8tyY2lRFDO&#10;rDsP2k/D/wDZvji21yKOb7N4l0qCeSeSSN4X1LSwNOuYLVUAKqlutmzBs5Z2IYg7V+s/hbr0niX4&#10;f+FtVmM73L6WlndS3MxnuLm70mR9JuruWU8kzyQGUk84b5iSCTF8UfGg8CeDdR1qPadSlaLS9FR0&#10;kKS6rfBvKZmRJFxBEk1zskKq4j8vcGda8B+H/wCz7c615Xif4k3WoCXUJDqT6F5sq6pdSTXS3LS+&#10;I9Rm3So048zzoYys43gtNFKrRj6O034deA9IjtobDwj4ejNqhSKeXSrS7vgrA7jJqN4klxISGILS&#10;SsSODxxWjp/hDwnpN1HfaV4X8OaZfRbvJvNP0TTLK7j3rtfZcW0auoYEg4auiooooooooor8q/GN&#10;9b6r4t8UanaMWtdR8Ra3fWzN5e5re71KWeFm8pmXJVh91iPQkc19M/s4aNbaLoviv4h6wqWtnFby&#10;WNtfut8ZYNM0uM6p4guFtokKyxMVtwrRrI++GRFC/Mr/AC54g13UPE2t6nr+qSeZfareS3c/zzPH&#10;CHOIbS2+0O7rDDGEhgQudsaqoOFFYtFFdV4J8RyeEvFmg+IkeUJpmowyXYgihmnl02bNvqtvFHcY&#10;QtJbvLGuWXBbIZSAw+h/2nfCq297ofjG1twiX6PomsSKtvCGvbZTdaZJMoAlkmkh8+MyNuCpBGhK&#10;jaG8O+Fep3GlfEXwbd2wiMkmv2Omt5qb1+z6zJ/ZF2Qox8wiuHKHs2Dziv04oooooooopHAdXQhW&#10;R1KOjAFGR18t1ZTwVYEg5rkj8PvATHcfBPhEk8knw3o5ySc5P7msnVvhN8ONagWC58H6LbKjF0k0&#10;m0TRJ1fYUBafSfJZxz9yQspPO0kDHzR4t+EHiT4Wanb+OvBN3Pq+l6DPBqMiTs66rYRQMReLqMdj&#10;5IubN0yty8JQ+U7iRFjVpT9d+EvEtn4u8OaT4jsF2QapaiYxEszW1zGzW97aM7qm8wzI8RcKA23c&#10;o2kE+S/tGa2mm/DuTTR5LTeIdVsNPEbTrHOltaSf2tPdQwfekVGt4oXI4HmruOSA3n/7Lmg/J4o8&#10;UTWi8mz0HTr7zvnGwHUdatfs6vjndYPvkjzxiNuJAfO/jv8AEdfGPiAaJpN1HP4c8PyusM9tcSSW&#10;2r6o8KpdX5B2xssJ3wW7qHGPMkSRknwPBaK2fD+iXfiTWtM0Gwks4bzVruGyt5dQuorK0SWVsKZZ&#10;5D/3yiBndsJGjyMqt+h3w0+FeifDe0uHtpW1XXL6Pyr/AFuaBYJHtg4lSysrcM/kwBlV3UOzSOAz&#10;sQkSx+o0UUUUUUVzfiXxD4V0OxmHirVNIsbK6tbtZLXVJrdm1C2ihH22CHT5Nz3OVYKYoonLbgu0&#10;lgK+Dfind/CS+u5Lj4fw6ra3zSpJciCz+z+F7tZ2e4uZLS3v3S5t5UZ1jEccCwBUCxxgfOfHaKK7&#10;vwl8SPGXgqaA6JrFytlC3zaNeO95o0yNcLczxNYTErGZCu15bcxzAMwWRSxNej+KfGPhX4wWmnHV&#10;jB4K8c6fElpbahclpvDGtwytCrWd5fxo09kfOeaeAzq0MKbxJOxk3J4Tf2F3pd7d6dfwPbXtjcTW&#10;l3buVLQ3EDmOVCUJBwQeQSD1BIqnRX37+zhqz6h8OksXW3Q6Drep6bD5Rbzpbe42ayJ7oMTyZLqS&#10;NSAAVUDG4MT73RRRRRnrk9AST7Dnk1+VPi7Wl8ReKfEOuI1w0Gq6zqN7bC7INxFZT3TPZQS7WcDy&#10;4ikYVWIAUAHAFc7RRRWvpega5rrvFomi6trEkal3j0vTrzUJEQdWdLRHIHIGSK2f+FfePctjwP4v&#10;+UFm/wCKa1rhR94n9xwPU1yLoyMVYFWUlWVgQysDgqwPQjuKbRXSeHPFviTwhdm98Oaxd6VM+0zp&#10;A6yWt1tjeOMXthcB4J9gkfy/NjbYTuXDYNfYXw4/aE0zxHOmkeMYrDw7qRid4NVFz5GhX8iu7tBJ&#10;9rJNpII9uwyzSJIwcB42aOJvpKiiiiiivzz+NfxKm8b+IZdO0+7kbwroc7wafEjRiDUb2LMNzrL+&#10;SzLIHJZLVix2w4KhGllB8Tooqxb3FxZzwXdrPLbXVrNFcW1xBI0U0FxBIJYZ4ZEwVdWCsrAgggEH&#10;Ir2b4u3MXiux8F/Em2hiifxJpMmk6/Db2xjjtvEWgy+TctNIJJdonRx9kSRvM8iJWOeQv1R8CPET&#10;eIfhxpPnmaS50CWfw3PK0MMMbrpypLp6QeTwyx2c1tGXcKxYMTk/O3eaX4R0fS9f17xPDFJc674h&#10;kg+2ald+TLPb2lraxWtvplg0MaCO3URKzKAWkbaZXk2R7OmoooooooooooryX45yyQ/CrxY8TFGK&#10;aTExH/PO4161glX/AIEjMD9a/Pvw7pI17xBoWhmZrYaxrGmaU1ysYna2XUL2O0M4hZkDFN+7aXXO&#10;Mbh1r64/ak1NodE8J6IsMZhv9Uv9TeclxJE+j2aWkUKKDja4vnLEgkFVweTn4tooora8O6quheId&#10;C1xoTcro2s6XqrW4k8s3C6dfJdmESYO3eE27sHHpX1t+1Ho0cui+GPEIeNJbLVLnRpEECGS5j1S0&#10;N9C73IYMFhNo4RCrA+aSCuDu8a/Z+vZLT4oaNAmNupWWtWUxI6RppcuojGR1326iv0Nooooooooo&#10;oorO1jSNM1/TLzR9ZtIb/Tb+AwXVtMpKyIWDKVZSGV0bDxyIQ6uAyEMARS8M6K3hvQtO0JtQn1OL&#10;SoTZWdzcwW8Nx/Z0ErLplrOLYKjNb2/lwNKqr5hTzCAWIr87vGGoP8RvifqEmmy2Z/4SLxHaaNo9&#10;yI7u2tJbVZYtC0e8nScPMnmRJFLNmPOS2EXhB7j+0R4ntdG0rQvhloRW2sobOzn1K2jkml+z6Zp6&#10;rb6FpbzSuzMMxmZ1ly/yQtuwxz8i0UVas7y60+6t76xuJrS9tJkuLW6t3aKaCaJt8csUiYKlSMgi&#10;v0h+FXxEg+InhsXskcdrrOmyRWGtWSzRODc+SJI9Sto1O9Le5+cxh1BVkkiBkEXmN6bRRRRRXIeM&#10;vHnhrwFp6X/iK8MRuGljsbG3j+0alqEkMfmSR2dsCoO3KhpJGSJCyBnUuufhzx18cPGXjKWSC1up&#10;fDWiMFCaXpV06zSjy3jk/tDVIxHNMHEjBohsiICZjLLvPjNFFbmk+GvEWvrO+heH9b1pbYxrcHSd&#10;KvtSW3Mu7yhObON9hYK23djODjpWjP4B8dWkElzdeC/FltbwrvlnuPDmsQwxjOMySywhQPqa5Kii&#10;iivvX9m3W/7R8Ay6VJNambw/rN5aRQRsouI9PvwupwT3UQbdh55boRvtAYIVH3Gr6Dooor8/f2it&#10;W/tH4lXdoIfKGhaRpWleZ5vmfavNhbWzOV2jZt+2eUVy2dm7PzbV8Joooq/p+malq1ylnpWn3up3&#10;knKWun2txeXL8gfLBbqzHkgcDqa6L/hXvj7cV/4QfxgGyBt/4RnWd2T0GPI79hXNXthe6ZdTWOpW&#10;V3p97bsEuLO9t5bW7gcruCS286q6nBBwyg1Toq7p+o6hpN3FqGl315pt9bh/IvdPuprO7h82NoZP&#10;LuLdlddyMyNg8qSDwTX1F4D/AGk7+KaDT/H8Ed5ayOqf8JDp9qsF5bmWd3efU9OtcRSxqGRR9lij&#10;ZEQ4SaRq+xIJ4LuCC7tZorm1uoYrm2ubeRZbe4triISwXEE0ZKujqysjKSCDkcVLRRRRRXyT+0R8&#10;TLq1lb4faHcyW26BX8UzxxvHLJDeQpc2ekQ3DHISSJxLdbF+dXSPftM0bfHtFFFe/ajqEXjn4IWk&#10;8/knX/hVqdhp9zNM90skvhjWm/s7TUtoreFLfczrbwlHZpAlm0hkUyhH9E/Ze8RoYPEnhKV4ldZY&#10;fEViixzmeZZETTdVaWbPl7I9lmEXCtl3I3qDs+iNS8GaXrPijSPE2qNJfP4es2j0PTJVibT7DUbi&#10;fzbnWdmN8lwQkCQ7m2R+WHUeZtdOuoooooooooooozjn05/KvyHr7r1yyu/Bn7OD2Nqbu0vB4c0y&#10;O+S9iRrm3k8VatCdesZYZEXywPtlxAoKb0GPm3jcfhSiiiivurXrC38Wfs5ae9mkU8ukeE9F1CCa&#10;6Qxtb3HhiGOHWGhJBO8Qw3kKN/EGxwHr448H6guk+LPC+qPDJcJpviLRNQaCHAlnFnqUVwYoyf4m&#10;24X61+qtFFFFFFFFFFFBH06e5zk88dOlcn4Z8Iaf4RuNbTRXFroms3sWqRaIkEa22lapJEYNUlsZ&#10;lO4QXCx25S2I2xMjeXtSQRp8e/tJ+I31PxvbaCjyfZfDOmQo8UkMKKNS1iNNRupoJo8yOj25s1Ic&#10;jayMFUZLP6LcamfhH8CNKs4tlp4q8VW0pgEe+0vYbrXVN1dajPH5sNwk1hZmO385A3l3CwKylDiv&#10;jCiiivuH4C/Fa48SRf8ACHeI7kTa1Y2zzaVqVxcM91rVnES81tdGdsyXNuvzhlJaSIFmUNFJI/0v&#10;RRRRRWfrGraZoGmXus6xdxWGmadD593dzbikUYZY0AVAzO7sVjjRAWd2CICxAPxb4+/aL1zWHn0/&#10;wSJvD+kPCsb6jcQwf8JDcGa2eK7WORHmitUy/wC6aAmYFFkWZCxjX5xuLie8uJ7q7nmurq5lknuL&#10;m4lknuJ5pW3yTTzSkszsSSzMxJJJJJqvRWjpuk6prNytjo+m3+q3ro8i2mm2dxf3LJGu6Rxb2qu5&#10;AHJIXiuhPw7+IABJ8C+MQACST4Y1sAADJJJg6CuUuLee0mktrqCW2uIXMc0E8bwzRSL1SSKQBlI7&#10;gioKKKK+o/2XdVaHxD4n0TyUZNR0W11Qzl8PG+j332VIUTHIcXzMTnjYOOSR9q0UUUVwvxO1z/hH&#10;Ph/4r1RZbqGZNHuLO0nsn2XNvf6rjSrCeKQMhXy5po5C6tuUAsATgH8waK9v8J/ALx54k8ifULVP&#10;C2nPNGss+trJFqPkfaGhuWg0ZR53mRhWdUufIVwVKybW3D6C0H9nHwDo0DXHiK51DxFJFaTfanu7&#10;ptG0mLZJ55voodPdJovLjUq/m3kiYLsVB27N5fGHwL8DyWsthfeDrG5ktHt47rw3p0OqXZtlAjki&#10;vNQ0CGeRS+BuFxIGf73zYJp93+0B8LrZA8GvXOoMw5itNG1mN1IIHP2+CBeck8MeAe+AZ0+PXwpZ&#10;EZvFDIzLuMbaH4hLIf7jlLRlz/usR712cdz4G8dQeUsvhXxhb2TwXLW7NpOux2UlyjeRJLA/m+U7&#10;KGUblBIDKe4rwjxn+zPpV/uvPBGof2LcHZ/xKNUkurzSX/1URMF+RJdQcCWV/MFxvdgq+Uo4+Rdf&#10;8O634X1GTSvEGm3Ol30aiTybhV/exF2jWe3mjJjljLKyiSNmUlSAcg1iUV9r/s8fEo6nZL4D1ib/&#10;AImOmW8kugXc9yXkvtMjO6TTNsxLGS0U5hCsR5A2hEWAlvqGiiiiqWp2K6pp2oabLPdWseo2V1ZN&#10;c2MwgvbZbqFoDPaT4YRyoG3RttIVsHBxivlPXv2W0xdS+GPFLKdsH2LTtesw2W+Rbn7VrOnkYB/e&#10;Om2wyPljOeZK4G8/Zt+ItqIjBJ4d1HfvL/Y9TuE8gqQFEv8AaEEHLZyuzcOPmwcZ6/w9+y/qL3LN&#10;4s8RWUFpG0W238Oie6ublWR/OVrvUooVgZG2bcQTbgWB2YUt7F/wgvwY+Henr/bNh4bhE0Gftfit&#10;7XUr/Un0yEfaZrO31IuWkIdWlisYUDMyYj5QVxNxp/7OnxHuRpumXelaNq7w29tZz6Rb3XhGRyb1&#10;VjhtLW/t4bG5uJWk8raYJZ2UnbwgZfP9a+G3iPwn4T8W+C9XNlqGksJvHPhDWoZ/sduNV8PKYdb0&#10;+4tmj803lzo4luEtmleNPIcxF8TSR5n7N/iqPRfGF14fuSFtfFVokEUmI/3eq6Z5lzZCSWR12xvE&#10;9zGAqszStEoAGTX3fRRRRRRRRRRRRXkvx1jkl+FXitY1Z2CaO5VQSRHB4gtZpXOOyqrMfYE18o/s&#10;9aXcah8TdNuomhWPRNO1fU7pZCwd4JbI6OiwAKQXEt3E2GI+UNzuCg+mftVD/kQz/wBjQPy/s6vk&#10;OiiilALEAAkk4AHJJPQAV+kvxp0mbWPhl4qgt4oZri1s4NVVphEDDFpF7FqF/LE8n3ZPs8cyjYct&#10;nYPvkV8kfs92Bu/idpVxvCf2XYazfsuCTKJNPfTdgx0wbgN+FfoTRRRRRRRRRRRRXlnxm8Vy+EfA&#10;GrXlpM1vqWpGLQ9LmQzq8V1qKN508U1sytHLFbJPLDIW4kVevQ/LP7POipP4tvvFl7KLXSfBWkXd&#10;/d3jz28cENxf2stpEtykh3mP7OLyZnVdqGJd7DcA3S6H8JfEfxd1278feKJpfD2heIbw6hZWw2XW&#10;tXemCZIbC0tVKxpFELRfKhu5o8sFSRbeSOQMfT9C+EvwIuGTR7S407xLqlt5zXBPi+WfVZQk3z/a&#10;bPRLmBFEZIjPlwLgAZy2WPLeKf2YbGZZ7nwfrslnLktHpeuIbi0Z5LgEpHqdovmwxxxEhA8E7MwA&#10;ZxksPBrz4LfE+x8vz/CN7IJTIF+xXOm6iR5YUt5gsJ5Smdw2lwM84ztONHTvgP8AFDUJLXf4eTT7&#10;e6ZAbvUdT0yGO0jZthmu7SGWS5UL1KrAz45CHivof4TfBbxH4C1ldd1DxPYqXhurPUNE0y0lu7TU&#10;bKSHdbF9SvTC8ciTBZfktiQE2h9ruB9H0UUUVj+Ide07wxompa/q0jR6fpdq9zceX5RnlxhIbW2W&#10;Z0RpZXKxRKzrl2AyMk1+YnivxVrHjPXLvXtcuTPd3J2QxoGS0sbRGJgsLGFidkMYY7RnLMWdyzu7&#10;nmqK99+HXwF8Q+L47PV9cd/D3hy4jiuoJGWOTVtTtWm2n7HaMf3CuqsUnuF6FJEimRs19YaB8Lfh&#10;14Ltje22iad5lhFbXlxreusmoXNu+lRtIdUW71AmO0YHdLK1qkKZwcAIoU1X4w/DPR5Y4bvxfpc7&#10;yQ+an9krd63CEEjR7ZLjRY540bKn5GYNjDY2laxZvj98LYp7eJPENxcxzMVkuodF1tbe0C4w9wtx&#10;Akpz28qN/cZovPjN8GtVhk07UNestRsrkIs1rf8AhzXZ7KbDh0WaG7sdhAYA/MAAeQRVa6+GfwX8&#10;eC8bR4dAe6hhit5rvwXq1pCdPDMxhkNjpjvZh3CuA8tsxYA9doI8f8T/ALMOqWy3Fz4S12DUo1+0&#10;Sw6ZrEf2G9MccXmQ20OoQboZppGGwGWO3jBIJZVyR85a74b13wxetp/iDSr7SrpWlVUu4GRJxDIY&#10;nls5xmOaPcCFlhdkbqGI5rCr6b/Zg1l7XxTr2hs1qkGsaNFer5rBLmW90e7C29va5YB8w3VxI6BG&#10;bCbhhVfP27RRSgdAAcnAAxkknGDxz69K/KDxFqo13X9d1xYGtV1nWdT1VbZpRO1suo30l4IDOFQO&#10;U37dwRc4zgdKxa9G8HfCrxr44CXGjaUYdMZwv9tam5sNMwTIhaCRwZLgK8TRyfZY5fLbAk25Br6V&#10;8NfsyeHbKO3uPFWr3+r3aSQTT2OnldN0pgqK09lLKQ9zKm/cPOjkt2K4+VGFdi5+A3gBFVh4Ks7v&#10;R7/yyPLt/EHiOw1COYswfAu9RR4pFPLf6ojHycCrF3+0B8LIYDNH4gub2TzF/wBFtdF1lZyGyWk3&#10;XlvDFgd/3meeAaZZ/tAfC64t1mm1250+RiwNrd6Lq73CgYwWawgmi5z2lJ45HTPX6X4z+H/jq2Gn&#10;2OtaBrkeprPEdEvnhF3ex2oM86yaDqapM6KEMh3wY2rvB2jNcD4x/Z98E+JFe40eI+E9UY7xPpcQ&#10;l0yQlogwuNEkZIwEjR1jW1kg+Zy8nmYC18deNvhv4q8A3Pk65Y77JmgS31qxW4uNFupZ4nlWCK9k&#10;jj2zARyfuZVV8IWClMMeCor6P+AnxPvtA1mw8FapciXw5rV21vpxmEskmj6teHFsto0SO3k3UxWK&#10;SJgESR/ODR/vjJ900UUUUV83+MP2cNI8R6vfa3pviXUtKvNV1PU9U1OO8sbbVrZrjUbn7WI7GOB7&#10;RoUR2k/1jy5UqAQVJfxy7/Zp+INvBJLDeeGL+RMbLW11G+S4nycYia+tIYuOp3yrV3Rf2ZfGN69u&#10;+t6rouiWsgk+0LC0+q6lbsqMIlFpCsUEm5goO27GA2eSCte+aT8HvhX4FtJ9S1W2sr6OLcs+r+Nb&#10;uyuLOCO6dIY4WguFisk+cgRyND5m5tobkCuR1K+/Zo8QXEWjzjw1azpcywR3Om6Xqfhy3WZv3bSS&#10;6zp0FvbvGNuUeaVov4lyDzysXwsk8A+IINV07VrrV/hl4v0bUPDmu6tYyaZ9u0vQ/E1mYIL67vJA&#10;YPsiM1vdtqMKhFRH3x+XhZvDvBGrXfw6+I2m3Gp7LN9E1ufR/EEbl7uO3tWlbSdayNPZhMYVMkkf&#10;llwXRWAcAA/pnyOvHHfI688D2B60UUUUUUUUUUUUHkEdz3NflF4c0pdd8Q6FojztaprOs6XpT3Kx&#10;CZrdNQvo7Rp1hyocoHLBSwzjGRX6BfHfC/CfxYMEbxoajGMADxNZE5HtjH5V+cVFFFFfo38HtJjk&#10;+EXh3StSgjubXUNM1Zbq2kEgjnsdY1K5n8qQfK21oZgGKkeoOMGvhLwxo9w3jvw94fv0lsbo+LdJ&#10;0e9RkXz7Oc6zHZXKMjHG+NiwIJxkYr9SqKKKKKKKKKKKKzdZ1a00HSNU1u+8z7HpGn3eo3CQCMzy&#10;Q2cLTyRwLKyqZGxtRWcZJAzg1+bfhTT5/iN8SNPg1BIXk8SeIbjU9YjR5baJ7ZppNY1pYGQsyEwr&#10;MIhnO7aM96968deFvEPxo+IuoWejTpZeFfBnlaBPq9216dPTUllWXXY9PsWRfNvEZzE6phHWCIvM&#10;qyQk9NpHwd+CuiTjQtf1qy1vxHMbGBrPVPE8Ol3q3skSnZYaRpdxBKi3JkV0imMzY27HPJabxJ+z&#10;R4R1JjN4c1G/8NSM8R+zvnWtMWFItjiGK7kS5DyNhy73bgcgR4I2/PetfAf4l6NLKqaJFrNtGYVF&#10;7ot7bXUUzTRh8RWdwYbv5DlHZrYKCDglSGOfafBP4oX0bSweEruNVk8pheX2k6fIW2h9yw388Tle&#10;fvBSvbOQa9m8Efs8+MNB1vT9fufFWk6PeaXPa3tkNMh1LVGnYH/SrG/DNp+2GRCYZljlcSIzocKc&#10;n6+ooooo5PTnjtk9OeR7gda/Ob4v/Ey78f67Lb2s4XwtpF1cR6HbxJJELwA+S+sXYmVJGkmC5iSR&#10;V8qM7AgdpWk8gor1LwB8JPFPj+aOa1tzpeh7kM2v6hDMlk0QuDBOumJgG7lTZINkbBQy7ZZIiyk/&#10;X3hX4DeAPDiW0t5px8S6nEN017rmLi0eWW0FtcLDoo/0byt2+SJZ45nRmB81iiMOq1b4i/DvwjEL&#10;K/8AEmiWI06VNKOl6c4vrjT3tUMK2b6To6zSwLEsfllWiVUwEO07RXL3Px/+FtvB5sOv3F7JuVfs&#10;1rousrNtYnL7r2CGPAxyPMzg8ZOanb47/CeaJVk8TgrLGRJFJoXiJigkTDRTAWZU8EqdpKnnkiqK&#10;eHvgL46OmwWVr4KvLmdZrmzsdFvIdC1a4UxefOLnT9HktbpiscbOyTxlo1DNhfmJ858R/su2jI8v&#10;hLxHPDKsCeXYeIYo7iKe5NwfNdtV05EMMYiI2p9jlJdcFwHynzh4v+Hvi3wNP5fiHSZoLZ5DHbar&#10;bkXek3Z8yVIRDfRZVXkWJpFgm2TBMM0Sg1xNekfCLVTo/wASvB12Lc3PnaxFpQiDmPH9vRNonnAh&#10;Wz5f2jzNoX5tu3IzuH6YUUUUV81ftOa4LPwno2hRT3cM2uaw1zKkJ2W11p2jwF57e8KsCcXE9pLH&#10;GVKlkLcMi5+U/A3w/wDEXxA1KTTtBhiVLaJpr7Ur15odLsFKMYFubiBJG3ysCsUaIzMctgIkjr9n&#10;aJ4S+GPwQ0+PVdZ1GzGsMgK61qyRzatPKsa2N3H4e023V5o483B85LZZHWN/38jooI8h8Y/tM6re&#10;b7TwRpn9jwYI/tbV0t7zVGysbq1vp6l7aAowlRvMa43oVYeUwIr511vxL4h8SzJPr+t6nrDxvPJA&#10;L+8nuYrVrlg1wtnBIxSFW2qCkSquFUAYUVhUUVZtrq5sriC8s7mezu7WaO4tbq2lkt7i2nhcSRTW&#10;88RDo6MAyupBBGQc19LfDn9ojU9Me20nx00mr6a8ttbprwC/2nplskPkGS9hhjJvVDCNnkJFxzI5&#10;a4cqg+qfEnhXwr8Q9ESDU7a01Syu7QyaZq9o1u93Zx3YSZL7R9SAcJu2xNlcpIABIrx5U/nN448H&#10;3/gbxJqHh2/LTC2dZbG/MEltHqenzAta30KOWGGGVkVXdUkV497FCa5Cu++F19ead8RfBU9jKIZp&#10;vEml6cztHFIGtNWul0u+iKSqwHmQTSJuA3LncpDAEfp1RRRRRRRXzn8WfjrD4SnvfDHhiGO98RLb&#10;NFd6rI6NZaDdyldipbsrLc3KxlmKFhHE5Tf5xEsI+IdQ1G/1W7lv9UvrzUr6cR+fe391Nd3cwijW&#10;GLzLi4ZnbaiqigkgKABwBVGvqf4KfG06Otn4N8YXR/sgPFb6Jrs0hVtIAb9zpupynraBtognY/6P&#10;9xibfabbxbxhol38N/H9/p9hclZ9A1a11HRb0hbiRIcx6ro8s3nxJHJLGrRib90Y/MVwNy4J/Rjw&#10;l4ls/F/hvR/Ediojh1WzWZrfMkptLqNjBf2PmyJEzmCdZIvMEYD7dy/KQa6KiiiivGPiT8atA8BG&#10;XSrZG1vxKbcypYW0kX2LTnMyog1q6Vt0TFd8iQIjuQoDiJJUlPyR4k+NvxG8SO+/XpdEtWkhljsf&#10;Dm/SY4nit/IIW8iZrtlclndJbll3HIACoq+aajqmp6xcte6tqN/ql46qr3eo3dxfXLBeFDXFyzOQ&#10;B0Ga19C8Z+K/DRhGg+ItY0yGC5W8W0tr64XT5LhSDvudNZjbzA7QGWWNlYcMCOK+kPAf7ScqPHp3&#10;xAg82IqkcXiDS7RVmWV5VUyarp0JVSiqzO0lqm4bAqwOW3L9ewTwXcEF3azRXNrdQxXNtc28iy29&#10;xbXEQlguIJoyVdHVlZGUkEHI4qWvJvjlPLb/AAq8VyQyvE7R6VAWjdkYxXGu2tvcRbh1V42ZHXuC&#10;QeK4b9nLwPLoegXfirUrcQ3viVIBpyT22y5t9DgZnSVZJlV1S8ciXauUeJIJQTkYt/tLaO994Es9&#10;UhtI5ZdE121muLpiiy2mm38MljPsLsCyy3LWgZUBOQpwFRiPg6ivT/iZ4Ut/Cs3gxLewutOl1XwF&#10;4d1PVoboTKy69Ijw6onlzANGwZEMkR5ViegYLXmFd18M9Mm1j4geD7GGCK6J1/Tru4gnMHlPY6bO&#10;NT1EyLckI4FvDKTGcl/uAEkA/pxc20F3b3FndwRXFrcwzW9zbzxpNBPBcJ5U0M8TgqyOpZWVgQwJ&#10;BFfEXwy8O6v4A+Odp4avreUieHXba2vJoZbcajo66fcXtlq1okMjKVlNsu5S0iowkjOJIyU+46K8&#10;t+Ivxa8OfDyARzOur69K22Hw/ZXUMdzEPJWf7Rqcvzm1hKumwvGXfd+7RlWRk+NPEfxt+I3iOQk6&#10;9LodsssM0Nl4c8zR0geKHyflvoWN46tku6SXLKW5AG1AvldxcT3c0lzdTy3NxM5kmnnkeaaWRury&#10;SyEsxPck11GmePvG2jNA2m+K/EFsltMJ47b+1byWyMu4FjNp87tBIGwN6yRkN0IIr3jwX+0vqtkY&#10;7Pxxp41a1CsDrGkxW9tq6nEsoNxYM0drPlmhiHlm32IpciVzz9g6Rq+m69plnrOjXkV9pmowCe0u&#10;4c7JYsmNwVYBldGVo5I2AZHUo6hgQNCiiiivgj9onxauveM00K2eGSw8KwNaCSCWGdZdUvkjuNUP&#10;mwk4MZWK2kiY5SSKQEAkge2fDDRdD8DfBu617xTaoLfWbZ/EWtRyJZyS3mmzlYdD0sSRMomhuYvK&#10;KWtxIVL3LxSKBI6n5h+InxV8SfES4WO/ZNP0W2mllsdDs2c26F2xHPfTHBuJlQBRI4CrljEkYkcH&#10;zCvePh98ePE/hSaGy16afxNoDzw/aBezSXGtWEAVo5DpV9O43YDI3k3BZDsCRtDud6+7tH1jTNe0&#10;yz1fSLyG/wBNv4VntbqBiVkUnaysrYZJEYFJI3CsjKyOqspA0qKKKKKK+YP2odY+zeHPDehKJQ2q&#10;6tc6i0iPtj8rRrQQvbyqOWDveI654BjzycV8TUV9n/A34NwWNvpvjvxNHFcX9zDbal4a03fHLDp8&#10;EyLc2Ws3RQlWuWUrJbx5xAMOc3GBb+g/E740aL4B+0aRZx/2v4qa082CxQK2n6dJKU+zPrc6yK6h&#10;kZpkgiDSOqruMKSxyn4i8X+PvFPji8e51/U5poPPea10uAtDpNhuZjGlnYqSMorGMSyF5SuA8jHJ&#10;PGUUVJHI8TpLE7xyRurxyIxR0dDuV0ZeQQeQR0r2Hwr8dfiB4Zby5dT/AOEjsiG3WviJpr+RS8qS&#10;PNBqSut0H2qyIskrxKGYmIkAj6O8P/Fj4b/FW0Xw74t0y0028uWKRaXrrQ3FhNcSiW1ibRta2xlL&#10;gRuAr7YJleTbCXwWry74k/s8ahpb3GseBI59W055rmebw8cPqOl26xfaEGnyyyF72MEPGsWDcD92&#10;B9oZndfHPhZrDaF8RPCGoL9lCnWbbT53u3MdvDaaznR7y4eQOgUxw3DyKzNtDAFwVBB/TmiivPPi&#10;zqw0b4beMb0wvP5ujTaYESTyjG+uOuiR3Bcq3+qa4WQgD5sFQQSCPzk0PQNZ8S38elaFpt1qd/KE&#10;Pk2kRcRRGVITcXMpwkUQZ0DzSsqLkFmANfaHhD4IeDPAVhJ4i8d3mmazc20MUlzNqyRQ+GtJ+0QC&#10;0kgW2vC0dyTNIyRTXC/MTEUgilHOJ4v/AGmdOs5J7LwVpQ1dlWMRazqxuLTTvMEqNJ5WlKI7mVDH&#10;uQF5YCr4ba6rhvmLxF8QfGfizemv+ItSvreRYg9isq2emP5D+ZEz6ZZLHblweQ5i3ZA54FcbRRRX&#10;tHgD43eK/BUkVpeSzeJPD6RmIaRqN2yzWqrbLBbf2bqcizPCkexAIMNFt3BUR2Ei/b+j6t4T+Jvh&#10;Y3NvHb6xoepqbe80++hRpba5j2SyWV/b5by54WKOpVuPklicqY3Pw98Y/hnP4C16S6020lHhLVZd&#10;+jz+bJcrYztEZLjR7qeQBldCHa38ws0kIH7ySRJivjNFfqz4T1O41nwv4b1i72fbNV0DR9RuhEpS&#10;L7RfafHdT+WpLEDcx2gkkCt+iiiiiivKfin8U9M+HOmqqrDf+Jr+EtpWkbyFSMlk/tPU9hytsrAh&#10;QMPM4MaEASSxfA/izxl4h8a6jJqfiDUZrpzLM9rZiSQadpkcwVWttMsmZlhTbGgYjLuVDSM7kseV&#10;r1j4X/FPUfh9ftbzrLqfhXUZMavorMrbd6iJ9R01ZTsS4Cja6MQkyARyEYjki2vjtpGmf8JFp3jP&#10;w/LBc+H/ABzp66pbXNssMcL6jaBbfUwLdFSRHIMM03nKHM0kob51YD6Z+Afi3/hJPAVpY3EyPqXh&#10;hxotzGXgEzWEMYfR7hreEArH5P8Ao6u4y7Qudxbca9toooorz/x78S/DPw+s9+r3PnanNAZbDQ7T&#10;D6hfAzCJJMH5YYg24tLMVXCOI/MkAQ/HPin4/wDj7xCZobC6h8M6dIZkWDR1IvzA8geATatNumEi&#10;KAvmWvkA5OVAIA8l1TxBr+ueV/beuavrH2fcsA1TU73UPJDks3k/a3fbkkk7e9N0rXdb0N5ZdF1n&#10;VNHlnQRTyaXqF3p8k0SsJAkr2joWAYBgG4zXvPgj9o3xLobW9l4ri/4SbSkMMZvAI7fXrWFfKg8x&#10;ZxtjutkayPsnAklkfL3Kivsfwp4q0TxnotvruhXf2iynJikR12XVldxoDPY31vk+XNGGXIyQylXR&#10;mRkduiqG7urextri9vJo7e0s7ee6uriZgkMFvbRmaaeVz91EUFicdBXxD+zf4Ml1bxLceL7lHXTv&#10;DUbw2TbWVLvWr+BoRGN8bI6W9u0jyqsiujvbt8yk19W/EnRl8QeAvFmlGC4upZdEu7m0trTcbifU&#10;dNT+0dMjiRFYtuuIYxsAy/3RjOa/L6ivTrzwilv8I9F8YTRC3urzxtqen2rqsLtqGkXGlqqSzSo2&#10;5Rb3Wn3KRxsoJ8x26FSfMaK/V3wvpc+h+GvDui3UkU1zo+haTpc8sJkMEs2n2EdnK8BmVH2MyHZu&#10;QNtOMLXxp8XNBHw8+K2ieNobYy6NquuWPihIY3AY6npeoQ3eu2YMkrybpJNtwJGVEzOY0GImx9ze&#10;h+hHpg+9Fcj4x8c+GvAunpqHiG++z+f5y2FjBGbjUNSmt4vNeG0tlx6qplkZI1LoHddy5+MPGP7Q&#10;fjTxGZLbRWTwlpjAr5emzGfVZfMSPcZ9akRHQq6u0bWscBCuVcyYDV4rqWrarrNwLvWNT1DVrsRJ&#10;CLnU724v7gQx/wCri8+6Zm2rk7VzgVd0zxT4m0WB7bRvEWu6Rbu4le30zV9QsIHkAwJGitJEUsPU&#10;17H4W/aL8b6LKia99m8VaeFRDDcrBpuoxrFA0cXkalZRYJLbGla4gmZwCAysxYfY3grx54b8f6bJ&#10;qOgXbu9s6RX+n3SLBqWnySqWjW6twWBVgCUlR2jYhgG3I4XsaKKKK+XP2l/Gi2OkWHga0f8A0nWv&#10;J1TWDtBCaTZ3ObCDEsRGZ7qPzN8Uqun2cqylJucT9mjw3HZweIvH2oXCWlrFBLolrJNMtvbx2sIi&#10;1TWb+7M8YURpstxHKJto2z714U1wPxJ+Mc+qxz+E/A8k2keC4obiynlAk/tLxIbifz7y+vLu7BuV&#10;Sd97NvcTXAkkku2dpmjj8Dr0zwN8V/F3gSWCLT9QkvdESVWn0C/Yzae8W6RpEsmkDPaMzSvKWtyo&#10;ZwrSrIF2196eAPiBoXxC0canpLmC4tykOqaTO6G90u5dSVWULgPDIFZoJwNrgEECRZI07iiiiiii&#10;vM/jJqdxpHwy8XXdskTyTabHphEwkKCDWr2LR7l1CMvzrFO5TJxuAyGGVr806K9++DXwel8bTpr/&#10;AIgjmt/CdrOVjjy8M3iC4icrJa20ilXS2RgVuJ0IJbMUTBxI8P15408ceGfhloEE96iRARrZaHoW&#10;nJDDPd+RGsawWduNqRQQKU8x+EjTaoBdo43+GPHfxd8W+OZ7iOe9m0nQ3aZINB064kjtfs0jApHq&#10;UqbWvH2qm5pQE3ZMccQYrXllFFFejeFviv498I+THpev3M9hC1qP7J1Q/wBp6cbe0YlbOGK6y9vE&#10;wJVxaSRMRj5gVUr9NeEP2h/DPiVBovjbTbbRJL2BLGe5kP2/w7qJukFtdRXcU6braKQsRtuPMiWP&#10;PmzADJpfEL4AaRr9sfEfw5ezs7i4tn1BdIglD6Lra3LfbYJ9Iu95itTIj7YkT/RiPLC+QgZ2+Or/&#10;AE+/0i9lsNSs7vTb+2KefaXtvNaXcDPGssfmQTqrruVldcryCCODX6qeH9VGu6FomtiE2g1nSNM1&#10;X7MZfONsNRskvBAZgsYfYHC7gihuoAHFa1FFFfL/AMQfCs/xW+Ldp4ZF/eW3h7wfoNpceIZY4ZNt&#10;neapObtrSwkkRoRc3tubQI78BY3fbIYfLat48+LejfDSxX4f/Dm0tWvdKtpbKfUNy3FjoV0znzY1&#10;jcMLq9DF5JzIdkcpAk81/NjT5C1bV9T12/uNU1i+udR1C7ffPdXUpklY/dVQTwqKPlRFAVRhVAUA&#10;Vm0UVveHfEepeF9STU9MaBmaGa0vbG8gS703VdOul2Xml6rZS5Sa3mX5XRuRwyFXVWX6p034W/Db&#10;4u+Hv+Eo8KLf+C9QnuJLe+sLdl1HTdN1UTpc30MthN5YdPKf/Rvss1ugRo2MalWhHgPjT4UeNfAw&#10;e41bTRd6WgXOuaSZb3Sk3GKMfaZSiSW+ZJVhT7TFGHfIj34zXm1e/wDwV+Ldx4Nv4PDmuStP4V1K&#10;5iiSWaY58OXE8p3Xtv5rBFtnd911Hxt/1qHcHSb3/wDaD8HQ+IfBcmuQRM+reFCb6FoonlefSZmW&#10;LV7Z8SIqoihbvzWVyohZVAEjNXwDX0P4S+F1zrtn4Z8ffDjUWuptJ1bTDrOjaqkVpf6Zr+mXFrdX&#10;g0q6mDWtzbr5n2mMTOhEOxWMkzNGv3jRRRRRRXlnxf8AH58A+E5ryzkjXXdVkOmaHGxtZJIZ2i33&#10;GqNbTn54rZOp8t1814VkG2SvzfmmluJZZ55ZJ555HmmmmdpJpZpGLyyyyuSWZiSWYnJPJqKiivXd&#10;Uv5vH3gO2vp3il8S/DmCGwv5Clsl3q/g28lW3027JVhLK2mz4hm/dEbZ1leQyO5PpP7M/jI2Wrah&#10;4Hu3P2fWRNquj8HKarZ227UIP3UZb97axeaWklVE+z7VBeXn7Sooorw344fEseCdBGk6W6t4l8QW&#10;1xDbuly0U+jWDoYZtXxARIJMkx2hyo8wNIGbyWjf4n8JeCvEnjjUhp+gafLdHzYUvb+RZE03TFud&#10;zLcanehWWNSI5GVeXfYwjR3wtfbPg34A+CfDCxXGrQJ4s1VGmJutWtl/s1RIjxbItCLyQkCNhzcG&#10;YhwHRkO0L7Va2ltY28NnZW8FnaW0aw21raxJBbW8KD5I4YYQqoq9lUVl654a8P8Aia1Fp4g0bT9W&#10;hVLiOIXttFNLai6URzPZ3DAyQuwCgSQur8AqRgEfLXxK/Z2S1tbrXPAP2iUQKsk3haQyXUzRIp8+&#10;TR7yVzJI4AVhbS7nf59khfy4W84+DPxVfwDqr6brkt5L4W1LEc8Su8y6Le+ZlNVgsyCSmMpcxxbX&#10;YEOBI0SxP+g6sjqsiMsiOqujqQVdCAysrDggjoRnsQcV59428Cx+PbrRrLWbkx+FtIuRqtzplswF&#10;zruqBXt4IrqcoHtoIIzIMwzEzidwRCYI5H7+KNIY44YI44oIYkiiiiVY4oo0XYiRxoAFCgYVRjGA&#10;MACua8Z+Hk8WeFNe8OssDPqmmXEFq100yW8OoovnaXczSW4L7YbhY5TtU524KsCQfyurq/BHhuTx&#10;b4s0Dw6iyNHqWpQx3Zgmt4Jo9Oh/0rVZ4Zbr5N8dtHLIoIYkqFVWYhT9R/tCw2Hirwla+I9GuHvD&#10;4L8Tar4e1eKPYiWD3Ei2V+LqOT5wyXMFose0nKyh8FSCPjGvp79mHw/bX3iPXvEM/lu+hafbWlnD&#10;JCHMd1rbSq97FNnKNHDbyw4CHcsxG4Yw321Xnvjv4e2HjJtJ1KG8/sTxR4fvbS+0TxFFZw30lo9r&#10;dJdLb3dlMyJcRbl3ojuNj8qSrSJJ30DTtbwtcxQw3Twxm5ggne6t4ZymZoobqSOFpERshXaFC4G7&#10;YpJUeRfGL4nW/gHQ3t9PuYf+Et1WLGj2rRLdC0g8wJPq93E5CKiAOsHmBvMmAHluiSlfjXwR8O/F&#10;vxP1aW4gM/2OS+J1vxPqLSTxQzSj7TcuXlYPdXJBDeWrZ3OhkaNG8wfbHhX4NeAPCsEYj0S21i+A&#10;RpNU16KHUrl5Y5DNFJDBMvkQFSwVTBCjFQu9nYbj6nnvkH8cd+oHXn1Fcp4h8D+EPFaSjX/D+mal&#10;LLFDCb1rcQaokUEgliii1W12XKKGz8qSgEZU5UkH5C+J/wAALvwnYS6/4Vur3W9HtsvqNjdRQtqm&#10;l2qQqWvvOtgiXMIYSGYpBG0S7WIkQSSJxvwh+Jl34A16KG4mVvDGr3NvDrkEqzOlkjOIv7atVgV3&#10;EsCnLoiN5qAptLiJ4/0XiljnjjnhkjmhljWSKWJleKWN1DRyRuh2sGByGGeo6in0UVwvxH8a23gL&#10;wpf65Nte8INjo1s0bTJc6zcQu1jHOqNH+6Xa0s3zqfLRgnz7Afg/4XeEZfiF46srC/L3NjG8mueI&#10;5ppmeWewtple5jmkM0UzNdTSR2zyRSGRDKZcEI1df8fPiEfFniZtC028E/h7w5IYUaCWZrfUtZKY&#10;v75o5EQHySXtYT864WSSJykxrwKiivcvgd8SX8F+IU0jUp2/4RrxBPBbXKyXMUNppOpTSJBb645u&#10;SERFGI7tt6fusOxbyUQ/oNRRRRRRXgfxq+HHiD4iaj4KtNHFvDZWMmvf2tqd1NEsenxXYszCwtgw&#10;lmdxC4jSNcbgN7Rqdw+KvF1l4f03W7jS/Dd3danYaYFsp9XuJ7SWPV9Qtxsv9R02OzXZFZvID9mj&#10;MszbAHMrb9q9b8G/CMfjHx5pdlcxxy6ZpgbXNVilEDxz2mnyJ5dtJBcKyyJNcPDDKm05jZz2r7C+&#10;MXxMh8AaC9vp9xEPFerRMmjQeStz9ki8wR3Or3UchCqsa7hAHDB5sfJJGk2388Li4uLy4nu7uea6&#10;u7qaW4ubm4lea4uLiZzLNPPNKSzu7EszMSSSSTmrOm6ZqOs3kOnaVY3eo31wX8izsreW5uJdiGRy&#10;kUIJIVQWY4wBknABNfTnhD9mXUbkx3XjXVU023Mau2k6LJFcajmSJv3dxqMytbxNHJsz5SXCuNyh&#10;l4avNPiJ4j8P6Zql/wCGPhta2ekeHrYT2V/q+mzXVxqPiSS4hWPUba41m6Zp309CDEtokrW8rKZv&#10;3itF5fj1FFFe4/Df44+IvBbW+maq03iDw15trG9vdzSz6npVnb2/2URaFczSBUjVBGRaygxnywkZ&#10;gLvJXqfxU+FWl+NtNHxH+GrQajNfRG+1DTtMQmPXI2yZr/T7cBXS/Rsi6tCgeRg2UW6Vkn+mvDWq&#10;Sa74c0DW5o44ZdY0XStVlhiLtHFJf2KXckMTMSdqlyoyc461tUV4J8d7PVfElp4S8B6FFK2p+Jtb&#10;uLwzGbyNOi03QrTN62pyDnyka6hnwEbmPCq0hRTkanqvhL9nfwmmj6SsWseMdXhS4fzQEuNRuEDR&#10;rqurCNiYLGFjIlrbK+5juVGLm5uB8jeLvG3iPxxqR1HxDqD3JV5jZ2UeYtO0yKdgTb6faEkIuFRS&#10;7EyOFUyO7DdXJUUVZtbq5sri3vbKea0vLSaO4trq2lkguLe4hYSQzQTREMjowDKwIIIyDX1N4G0f&#10;wP8AG/Trq31zTofD/jnRY4HvtT8ONp+lnxFaTPN/xNJtICtFJL5r5v5Ftgd7Q7ZkSRYY+E8afAHx&#10;p4WjmvtOWLxTpUIZnm0qN01OCMNFGJLrRm3OdzO2Psrz7URpJDGorwuu9+H/AMQNa+HmtDU9Lcz2&#10;dx5cOr6RLIY7TVLSNiQjnB2TR7mME4UlGJBDxvJG/wB6eKNI0b4s/D64h024tbuDV7FNQ0DUCybb&#10;TVrcF7R5HaOVoWWQPbXionmqhmiwrE4/Na5t57See0u4Zba6tppLe5gnjeKeCeFyk0M0MgDK6sCr&#10;KwBBGDXqvgP4d6Z8R9Mu7HRNVl0vxppMTXU9jq7pNout6fLdpFHc2NxaRie0a2Vtk6SR3AdjEVZA&#10;7CL768H2F1pXhHwrpd9F9nvdO8NaDY3sHmJN5F5Z6XDb3cRkjLK22RWGVJQ4ypIxXQ0UUUUVi+It&#10;e0/wvoepeINUdksdLtHuZQhjEsrDEcNtbiVkUySuViiVmG5mAyMg1+YHibxHqni3XdR8Q6w8T3+p&#10;TLJIIIxDBDHFEsFtbW8YJISKNEjXczMQMuzOSxwKKK9k8C3z+LvDWsfCzUbp5Jrgf258PvtFywis&#10;vFFgJJZdFt1doo1XU4ZZ4w1xOsEMhaQRvNKKqfBzxyvgXxhb3F423RdXQaRrJZpdttDNMr2+pCNX&#10;Vd1vKo3M6ORC0yqu9gR+j4P06e5zk8c9OlFFFcf488YWXgTwvqPiG8VZngCQWFkZYon1DUrg7bS1&#10;jMpBI6yS7MssSSOqtsIP5u/8VN4/8TcC717xLr95wvymWeVkJwCxWOGCGJep2xQxLk7I04+uPAX7&#10;OWhWFlFeeOg2satKrl9LtryaDSLBWdGgDS2nlzTzIFbexkEXzlAj7FkP0VpekaVotsbPRtL0/SbU&#10;ytcNa6XZW1jbtcSIkck7Q2qIpdlVQzYyQBk8VNfWNjqlpNYalZWmoWNwEW5s762hvLWcJIJkE1tc&#10;KyMFdAygjAIBHIFeA+Of2dfDGvC4v/C0g8Mas/nzfZEjabQbqZkllEX2QEPaB5TGoa3zHFGCEtmO&#10;MfLfhfxN4r+D/i64SW0mgubWYWmv+HryV4rbUYFUlA7wll3Kr+daXSblG4OvmROyv+iXhzX9O8U6&#10;HpviHSnkew1S2E8HmoqyxMrGKe3nRWZfMhlR4pArFQykBmGCc3xpoF/4p0b/AIR+21EaZYardQ2/&#10;iC7iLjUP7BVGlvbXSSo2LNcssdu7TBkWKSUlJCAjbmkaRpug6ZZaNpNnDYabp0C29paQAhI41JYs&#10;xYks7sWkllcl5HZncl2JOhX5c/EHw4PCXjXxH4fRUS3sdRkNiiyvNs028Rb/AEtJJZRlnFvLF5mc&#10;/NkZPU8bX3rq/hi3/wCFTX/wutoXg8RaH4G0XxNNaQxrqD3WoPfz6lewaYnmmaSSe9srmJyiBYxP&#10;Fs3BhEPgqvTfhB4bk8T/ABC8O2ZjZ7SwvE1vUW+yC7hjs9IYXmy7iYhRFcSrFal2OAZV4b7p/Suu&#10;d8V+FdF8Z6Jc6Fr1t9otLj95FJGQl3Y3cakQX9hMQfLmjycHGCCyOrxu6svhTS9T0Xw/pmjarfQa&#10;ldaVbrp0eowRSwG+s7QmGwuJ4JmkKTGEIJh5j5cEhvmwK3jPxdpngjw7feINTkTZboUtLUyiObUt&#10;QkRvsun25IYlpCpJIVtiK0jZVGx+fH/FafGbxn0/tDV7/t+8g0rQ9KhfPfeILODf6s7u3/LWeX95&#10;9b+B/wBn7wh4dtbW58RWy+J9d8uKS5N4Wk0S1uB5nmxWGmYUSx7XVGa8Em4osiJCWMde6W1vbWlv&#10;DaWcENpa28ccFvbW0SQQW8EKCKGCCGEBVVVG1VAAUcYqhq+g6HriRxa3o2l6vHAWaCPVNOtNQWGR&#10;wFZ4VulfYWAAyvJwM+lfNHj/APZt0+eGXUfAEj2F3FHJJJ4ev7uSeyuRFbqI4dMv7kvLFK7IxIup&#10;XjZ5B+8gjXn5d8PeIvEXgDxEmp6a0unavps01pfWV5FIiTIkvl3ularZPsYoWXbIhwyuodGSRFdf&#10;0x8M+I9O8W6DpniLSDMbDVIGmgFxD5VxE8U7Wt1bzISQGilSSJipKEqSjMhDHdooqrf3trpdje6n&#10;fy+TY6bZ3WoXk4jlmEFnZQtc3M3lQAu2yNScKpY44BOBX5javqGr/ErxzcXccBbU/FGsQ29la7kI&#10;t4pWSy020kmiSMFYIRHG8xjGQpkbnJr3n4weJYPAnhTRPg/4aunWa30u1bxJqFnLBAs9vOkhuLCe&#10;3RpJYpL6ZjeXEZdcRMigyRTsB8o0UV2HgbxjqHgXxJY+IdPDS+QxhvbHznt4tS06bAurGaRMgZAV&#10;o2ZHCSKkm1ioB/TTQ9a07xDpGn63pNwtzp+p2sdzbyK6swWQYeCURlgssTBo5kJyjqyN8wIGpRRR&#10;RRXnfxX8P6n4q8A67oOjQLcanftpAtoXmit0byNdtbm4d5piAFjiR5DzyBhcsVU/DPxD8GaP4Aey&#10;8OnUpNa8VtFbajrVzavbw6Po8FxbYTRYrbLzy3BkzOZ5Wh/cmEiHMjFeL0DRL7xJrWmaDpke+91a&#10;9gs4NyTPFD5rYkurjyEkcQwoGlmcIdkasxGAa/R7U9R8N/CXwJESY4NN0LT0sdMtXMUFzq+oLCzQ&#10;24FsgDXN3KHlnkWLGTJM4Cq5r87PFfirWvGetXOu65dG4u7jEcUSbltbG0Ri0FhYwsT5cMe44GSW&#10;Ys7s8ju7c4iM7BVBZmIVVUEszE4CqB1J7CvoXwf+zn4u16KK98QTw+FLGVFkjguITeazIjxxzRM2&#10;nRsiwhgzIwnmWVHUhoav/EpPB3wmjh8J+C9Ot7rxZcQQ3up+LdUlt9T1vRI/OeWwTTCFEdlfMrbl&#10;mgihdIRFIA8rxzR/NRJYkkkknJJ5JJ6kmkoor0PwJ8TPFHw/ud2j3Kz6ZNKZr7RL0PLp125hMJmC&#10;qVeKUDaRLC6klEEm9F2H6j1TTPCf7RPhJNX0h49I8ZaPAlvtnYPPp877pl0nVjGN01hM/mNbXKJl&#10;CWdFDC4t27H4GPdQ+A49Bv7W4s9U8J61rfh3U4rlo5M3cd4dVxC8RYGNY7tEVgxB2llyhUn2Giii&#10;vn344/EmDwPptxoGhI9r4s8UW6X0uoWcUVm9jY5XTjqk9ysYM1xLFbNZ27Id6Km8yIYolk+CaKK+&#10;gvgt44tl1DTvh74vtLLXvCmq6ig0az1iwj1aDRvENy7RWjWcFwkoWO5eV43UJhZJPMBQNOZPU/Gn&#10;7NGlX3mXngjUP7GuMrjSNVkubvSXx5UZ+z32JLqDAEkjb1uA7kKvlIOPknxH4Y17wlqDaV4i0y40&#10;y+EccqxzGKWKaF1ys1tdW7PFKn8JaN2AYMpIZWA93/Zl19bHxXrGgSvAkWv6Wtxbh1k+0S6jo0jT&#10;Q28DKdoBt5rqRwy8+WMEYw329cQW91BNbXMMNzbXEbwXFvPGk8E8EymOWGaKUFWV1yrKQQQSMEGv&#10;iT42fBmLwwk3i7wrAsXh0CIarprXBZtJnmnW1iuLPz2LtBK7xr5e5mjYkj90cRfM1fdfwB8Zw+Lv&#10;CV54O1w215eaDarYpaXKWxXUfC9xD9lgjkt3cmcQfNbT/uQixtAGLPISfi7xFpDaBr2t6G8pnOj6&#10;tqGmfaDEYDcCyu3tluPILNs8wKHA3Nwep617L+zr4ol0TxyNDdl/s/xVbPZzB5YYUi1DT4ZL7Tbo&#10;s6M7nAmtkhV03NMGO5kVT980UUUUUV8DftG6/NqfxAbSP9IS18NabZWccT3Bkt5LvUYV1a6voIMA&#10;Rs6SwQv1LeSpJxgL4BXpPgz4U+NPHYWfSdNFppTByNb1UyWWlvt8xMW0mxpLg+ZE0LfZopNj4Emw&#10;HNfR2l/su+HIoHXW/E2tX1y0v7qTS4LDSYUh2j5Hiu1vWZt2TvEijHG3vUmpfsu+GZbdU0bxLrth&#10;decC8+pxafqtuYdpDRJbWqWTB84IfzSAMjac5HnMHw48afB7xFF4lmsYvFPhCMXdn4i/syGS9S88&#10;K3QaHU4NY0KZ4t3+jg3Hlu0lskqIZZCq8+V+NfDV58O/Fsa6deh7Qta+IvCWsW15b3T3Oky3LS6R&#10;frcWwVfNRoyGOxQWTegMbIW+gfilreq+Jfhn4B+KGh3Wr6XqVpLLaX82iteWEdn/AGkGsNVnaeBj&#10;JHAt9ZpbwO0uGEqhiWZRXi3hz42/Ebw26bdel1u0Ess0lj4j8zVo5pJYPIUNeyMt4ioQsiRxXKJv&#10;GSCGcN9d/Df40eHviDKmkyQyaJ4kFu8x025kiltb5YmczDSLwbTKyRKsssTxI6hm2CRI5JB7JX5q&#10;fFDXrjxt8RtansfNv431JNC0O3tLh9UW4t7Bxp1p/ZnkjBS7kVrlIogRvmOC5JZvu34ceAtN+H/h&#10;y20y1gjbVLiG3uNf1BWE0l/qQjHmhJiiN9niZnS1jKrtTlgZHkZu+ooor4r/AGkvAlppN9p/jPTL&#10;WK2h1q4ksNcSLEcb6yY2ura+ERY/PcRpL5pRApaIO2ZJWY+nfs5eL7jxB4Su9AvfNkuvCMtraw3T&#10;73WTStREsmmQvNJIxMkJinhChERIVhVckMR9DUUV+ZnxZ0k6N8SPGFm0qz+ZrM2qB1QxgJrirrSQ&#10;kMTzGtwIyc8lcjrXtH7PPhu30jT/ABH8T9dheGx0zT7630uaS38zFtaQtda9qdqjxlyyLGtvFLby&#10;c5uYmB6CX4Jakvj3Tvid4M8QXNvJP4n+0+I0Q6dHKwvNULW2saxCmzyVa3nNhJAhKlHw0QypKfL2&#10;q6bd6LqeoaRfxrFe6ZeXNhdIDuQT2kzQy+W/RlyuVYdRgjg196/s7aUun/DOyu1nMp13VdX1Z4mQ&#10;RratFOND8lWDHeCLJZdxA5Yrj5cn3Kiopp4LWGW5upore2t43uLm5uJUggt4IUMks00zlVRFXLMx&#10;OAASa/NXxPrmo/Fb4iCaKXyTrur2Wh6DFfPOkGm6dNdiy02OdI2uDEAH8+5EO5fNaV0X5sH9EPC/&#10;hjSPB+i2WgaJbvDYWaMFaZ1lurqeVt895eShV3yyN8zEAKOERUQKo36KKK+Cfj78OLbwhrdtruiW&#10;i2vh/wAQNNm2t0l+z6Xq8OHuLZAEEUUU6t5ttEJCcrOFRI41FfRfwC8Ty+I/h/Z211IrXnhq4fQW&#10;O+ESPY20Ec2lSmCBVKKsLi3UsCXMLMWZia9Y1rXNJ8O6Zc6xrl/b6dptqgae7nDsq7mCokccIaR3&#10;YkBY40LsThRmvjDxh+0p4o1Kcw+ELa38NWEUwaO7uILXVNWu1ieVQJku0ktYo5EaJ2hWKRkdDi4Z&#10;WKnjPh3qHiTx1468L+H9f8T63qmly6p/aF1Y6vqV/q9hdRaRayapNZz2N5KY2WdIWgYkHAcnaw+U&#10;6v7QPjMeJvGbaPauG0vwl9o0uMgD97q0ki/23Pl4kkAV40tthZ0zCZIziU59FtdOuPg/8JWNtHdf&#10;8LC+JDWOnwWtubv7fayXkT/Zbe3slaC4Seyt5XXdFGzpezIh3xhMeaaD+z38RtbtvtM9rp3h+N47&#10;aWBNdvJIrm4juY2k4tNPiuZYWjwBJHcrEwLgBSQ230lP2VSQu/x0FYqpcL4YLBGK/OFY6iuQD0Jx&#10;n0HSvOPEP7PfxD0OFrm0t7DxHbIt1K/9jXTNeQw2yiRd9hfJBJJJIudkVr5zkqVxkru8Qmhlt5ZY&#10;J4pIJ4JHhmhmRo5opo2KSxSxOAVZSCGUjIPBqKv0x+EniC98TfDvw1quozfaNQ+zXFjdztJNNNO+&#10;l3kunJcXMkzu7TSxxpLM7NlndmwAQK9Hoooooryz4y+Lp/BvgLUruyleDU9Ukj0PTJ0M0b21zqET&#10;me6jmt3SSKSG3jnlgkDfLKqEgjIP5tV9u/s66VbeG/AfiDxpqrS2lrqc9xdy3BkW5t00DwzBKHvR&#10;a2gaZXWZr5XUguwRCiYIL/KHjbxdqXjjxHf+INReQfaZDFY2bTGaPTNNiYmz0+AnaAqAlnKqoeRn&#10;kKhnaq3hXwrrXjPWrXQtCtvPvLgmSWRyUtLG1QgXF/fzAHZDHkZIBJJCIryOit+jXw/+H+i/DvQx&#10;peljz7q4Mc2savKgjutVu40Kq0ignZDHuYQW4YiNSxy0jySOfEvxBJ4W8CeJdcgaVLq1054LKSER&#10;NJBfalMum2FyFm+UiKWZJGBByoOAelfmBX0N4C/Z78S+I/Kv/E5uPC2leaR9lubVxr92sM6pLGth&#10;cbfsoZRIFlnywIVhBIjBj7H4s0z4efAvw5b6vpHhrT9S8UXM1raaJPrMseoag2pWlu0v9tt9qffD&#10;HAcPcHT44wZHhj/dB0eP4ivr261K9vNRvZmuL2/up727uHCK09zcyNNPKyoAoLMxbCjHPFU6K9i+&#10;EPxPvvAOtwWl1cu3hLVbuNNZtJfPlisPN2wNrlpHArussShTKI0PnRrsKl1iaP8AQPRLTSbLTLaP&#10;Qktl0q5a51K0NnJ51pINXu31WW4tJQWXypHmaRAjbApAQBMAadFeb/EfxdoXw/0y48T3aRyeIJ7C&#10;40jw9BJ5t1Jc3LZuUgjtfNQRW/miKS/liMZdEiVmeRLZB+cWsavqWvaleaxrF5Lf6lqEzXF1dTEb&#10;5HICqiqoCqiKFSONAERAEQBQAMyiu68A+M5vB+srLPEl/wCHNSe2tfFGh3FrDf2mraUs4dw1jcsk&#10;TzwgtJaszAK/DHy3kVvsLxJ8C/h943srfWfDjDw1cX9tbXlnf6NAJNHvLa6ige3lm0SRo0VfIVvL&#10;+zPb5eQySmQjFfInjf4aeK/AEyDXLOOSxnkWG11nT3kudLuZTCJjCszojxuBuXZNHGW2OUDIu6p/&#10;hJr114e+Ifha5tpNkd9qltot6jzvbwTWOsTLYTfaSrAMsRdbhQ/yiSNGP3cj9MK+X/jX8FU1hbvx&#10;f4OtAusr5lzrOjW0eP7ZXmSa/wBPhQf8fnUyxKP9I5Zf3+RP8T19O/s5ePotH1K58FanIEs9euVu&#10;tHmeS3hittZEPlT2zFk3sbyNIkjzLhZI1RIy0xI4n49eHU0D4j6pJAlvHa+ILa28RQRQvM7xvel7&#10;fUGuPOAAkkvILibCMyhXXBHKLwfgnxG/hLxZoPiJTMqaZqMMt4IIoJp5NOlza6nBDHcYQvJbPLGp&#10;LLgtkMpAYfqceCfvcHuOQc88Hnr+tJRRRRRXy3+1FrF5a6J4X0SEhLPWb/Ub68dZJEkkOjRQJBbu&#10;qMFaNmu/MdXU/NHGwxtr4rrqfCvgzxL40vWsfDmlz6hJEYzcz/LDZ2ayk+W93eTERpuCsVUtufDB&#10;FYjFfTfh79ly2CRyeK/E00kjwSiWx8PQJDHBc+cRDImrakkhlj8sAsv2KM7m4bCZfoLn9mDwW1vM&#10;tnrniiC6aMrbzXM+k3UEU2flea2itYWdfVRKn+8K8o8Q/s/eOfCcseteFr6DxGNMlhvrd9PR7DXb&#10;eazQ3n2uHTZmkV/LeNRGkFxJK7FQsWcgc58W/DQUaJ8QLGwuLGz8ZJctr9nLFfx/2P43tbqSHxHp&#10;7R30KNCjTpL5cckjMzx3BULEqAeseFtfbx98CvEOjPdNa+IfAWll7e7htxJeLZaXbPd6TLZNCkAh&#10;a4tIrjSnaOV5SgkeTeJjG3gOmfFf4kaTPJc23jLXJ5JovJkXVbxtchKGRZCyW+tfaI0fKgeYih8Z&#10;XdhiD9P/AA+/aK0vXZl0zxpBZ+HNQfy1t9Ut5Lo6NfXE135S28kcvmPZFUeM+ZNO8RAkdpIvkRvp&#10;WviL9pnxVJf+JNO8J29yrWWgWUd5fwRi7jP9s6kvmIl0spEUvlWnkPBJGhK+fKpcksies/s//D2H&#10;w34di8V3yM2teJ7KGaIOtuw0/RJHM9jDbyxFyTdJ5dzKSw/5ZIURo2L/AEJRRRXgX7QHgW28ReEr&#10;jxHaWqf274ZhF39ojhH2i70ONy+o2MshdAEhVmvEZg5XY6RgGZyfJP2afGMlhrt94MuplFjrcM+p&#10;aZGUdmXWbKEG5jjdFIUTWiOztIcDyUVTubDfbFFFfD37TmjPaeLdF1tYLeO21jRfszSx+Ws1zqGk&#10;XTC5kuUX5iVgntESR+qrtHCVx3wM8Gz+K/HWn3TebHpfheW216/uFDqDcWs4k0myWXy5E3TTqrtG&#10;5UtDHOUYMor13R/HiSftI6slw7rY3MV54Dtv7Rmjt/sEmmhJWitV3EN9o1K1kSCPcCxnzgOdleDf&#10;FfwV/wAIL411LSbddul3YGraGQwIGl3ruEt8GWWT/R5UltQ0rB5BH5m0B1Fex/staXBLqvi3W287&#10;7Vp9hpemQAOv2ZoNVuJbq7MiFcs4azhCkONoLZDZG37Loor4F/aG8XS6941fQYJYn0vwrGLKIQzw&#10;zxzapdRpPqs7vEoKyRtstHiZm2NC33Wd1H078FvA0XgvwbatPE8eua/HbatrJuIjDcW5kh3WWltG&#10;6rIn2aNsPG+SszykHDBR67RRRXy1+0j4Bt7rS4vHenW9vBfadJFa+IXSMpNqNjcvFZ6ddzMH2tJb&#10;PthB8ve0cgDPshjWsX9l3xGwl8S+EZnlaNoovEdgiwwCCFonj0zVnluMiXdJushGm0rhHOUOQ/11&#10;cXFvaW811dTQ21rbQy3FxczypDBb28KGWaeeaTCoiKCzMxAAByQBmvk/x9+0mkMk2meALWK4HlGN&#10;vEepxSiMSSxSRs2l6XJsO6ImJ45rrKlg6tbumHb55vviL8RPEN5IJ/FfiO4n1PyrNrDT766sbW5L&#10;otqltDpOlmKD95gBlSHLsSW3MxJ95+PWtt4V8LeEvhZptwWiXR7GbV5Gg8uS7sNKZLTSyXHyfvrm&#10;CaeUL8waJOQrENU+Bnhuz8L6Brnxe8SpClhZabepoAM1kZpEgle31K4t0uAojuZpUWwsgLhGdnmj&#10;ZSskbHgbT4afE/4pardeKrnTDZRa9dTXh1bXLmaxsliltlu7FbK3ujNevaeU0UFm8UUkewKgfajF&#10;fRrL9li9ezhfUPGlra37K/2m2stDlv7OE7iIxBez3du8gK4JLW6YJIwQMnn/ABF+zP4t05Zp/D2q&#10;aZ4jgiihZLeVX0TVbmaSURypBbXLS221FPmbpL1cgNgbtqt8+6lpWp6LdyWGr6feaZexKC9rf201&#10;pOEb7knlTKp2sOVYcHqCRWdX29+zF4guL/w3r3h2ZZGi8P39rdWc7Tb0S211ZXNjFAE+QRzW00xY&#10;ud5mIwuwlvpqiiiiis7V9TttF0nVNZvFna10nTb7U7pLdFkne20+1a6mWCN2RS5VGChnVSccr1r8&#10;qdV1K71rU9Q1e/kWW91O8ub+6cDahnu5mml8tOirlsKo6DAHAr6A/Zn8PLqPi/UvEE0UckXhzTdk&#10;DGSVZYdS1kvbQTJGmFdfs0d4jb+AWUgZwVwPjv4+Hi/xU2l6fI/9h+GWn063AkikhvdTWZl1LU4z&#10;GgO0lVgiBkddkfmJt81lHilvb3F5cQWlpBNdXd1NFb21tbxPNcXFxM4ihgghiBZ3diFVVBJJAAzX&#10;3x8Hvg5a+B7ePXddjgvPF1zCdvKS2/h+GdNslpZOMq1wykrcXK8AFoojs3vN7znv+ucAc9c9sV+U&#10;3ijXrjxR4h1nxDdecJtW1C5vFinuXu3tbeSQi0sVuHALJbxBIY8KoCIqgAAAdv4A+EHivx+0V1bQ&#10;rpWgs6+Zr2oRyCCWNLkQXK6XbqA11KmJMAMkQZDHJNGxFfU1n8J/hh8MvDt/4g8QWMfiJ9LsXuL+&#10;/wBbjgu1ndooovsmnaPOy2iedOuLVZQ0oeXyzcMCK+LfGHizU/Guu3euam5Bk2wWVkrFrfS9MgJF&#10;lploAFURxKeoUbmLORuZieVorpfCnivWfBet2mvaHceRd25KSxuC1rf2jsrXFhfQjG+GQAZHVSFd&#10;Csioy/pF4N1bwv4qtJvGPhvDHXEtYdTf/UXa3OmRvHFa6rZo7IlzCkgjZxkvGIsPJCsJHY0UVzfi&#10;7xPY+D/DmreIdQKtDp1q0kUDNIjXl4+I7GxR4kkZWnlZI9+wqgO9sKCR+YniDXL7xLreqa/qcge/&#10;1W8mvJwrztDD5rfu7W2+0vI6wwptigRpG2oqqCQK9Q8A/A/xZ42SO/ulbw1oTqkkepalaTtcXsVx&#10;bfaLefStNYxmaJw0R85pI4yrExu7Ky19PaF+zz8OdKhRb+yvfEN2HimN1qV/dQqHRF3RxWemNBH5&#10;RYFtkyyHkqzMOB02ufB34ca/EI5/Cum6fIlrPbwXOhRDRJbd5k2rc7NN8uGeWM4aM3MUgyMMpUkH&#10;4t+Knwq1L4c6issLTX/hm/mYaVqrBfMikIaQaZqXlgKlwiAkOAqTKC6BSskcf6Ptt3EKSygkKc5y&#10;M4Bz/n1rm/FXhPRfGmi3Oha7bC5tJxvjlQKl3YXaqRDf6fOQ3lyxkkBsEMpZHDxuyn5F8DfDzWvh&#10;98cvC2maoDcWVwviOfSNXhjZLXVLWLw5eHIBz5cyZUXEBYlCwIZo2jkf7cqK4t4L23ntLuGG5trm&#10;GS2ubWeNJoJ7eZDHPBPFICrq6kqysCCCQQQcV+c3xh+Hb/D/AMTOloijw9rTXN7oJWSWQ20Mbr9p&#10;0qYzlpC1sXQKzOxaNo2Zi5dV534eeMJ/A3i7StfieY2kUn2XVraIyH7Zo90RHfQ+SkkSyOoxPAsj&#10;bBOkTMDtrvf2itKOn/Eq7vPOWYa7pGk6sihWH2dYoTonkszH5smz8zIGPmx2rzj4f8ePfBB6f8Vf&#10;4a59P+JzDX6lUUUUUUV+fHx60fUU+K+pqtpLM+vwaHc6PDbAXFxfRvp8WjosMEG9/Ma5t5YljK7i&#10;QCAQyk+w/DP9nm203ZrHxAgtr+/WS3ks/D8dwJ9PtDGRKx1aSH5LmTfhTCrNb7QdxmD4j+plVURU&#10;jVUSNQqIigIigYVVVRgADgD2AAxRRRXlvxc+HsPxC8MzQRbl17SFur/QpkSBnnuxbnzNLmknZAsV&#10;2VVGcyLsdY5G3CNkb5w8A6RqN/8ABn4u6DdrJZ/2Xctqb211DNbT2t/okCanqUE2+HIkK2McRiLF&#10;gRhhFuDt80Vd06/u9Kv7LU7CY299p13bX1nOFjcw3VrKJ4JdkwZWwwBwykHGCCK/SfRvHf8Aavww&#10;Hj8WqvNB4a1PVrizIaCCXUdEgmTULeI7nZYWuIJFjYsW2YJ+bIr41+AOhf2z8SdMmkjtZrfQrO/1&#10;24iukEm7yIhY2b2yMrL5sV1cW8yE7duzcrBwoP6HUUUUV5B8egrfCnxQSFcodDZGKKSp/wCEitE3&#10;KT0OGIyvYkdDXzT+zXdx2vxDuYHWQvqHhvUrSEpt2rIl3bX5MuSPlKQuvGfmK9smvvWiivkD4o/C&#10;zVPGnxfS20ZWht9T8P6PrPiLVpkZrPSIxcXGixsQGHmSyRWS/Z4FKl23E7Y0kkXoPjnrmleBvAWl&#10;/Drw4kFm+rRJbm2gdfNs9AsZRNc3MzQypKJb24whklidJ1+17jvGa+W/h74ul8EeLtI8RKHltrWc&#10;w6lbJvZrnS7tPs1/GkSywq8io3mwK7hPNRGbIXFfU3xw+Fj+MbeHx34PEOo6imnW/wBssdOW3mHi&#10;DTQpltNU02e0Gbm4SJlVQWbzoFjWI5iSOX2T4Zafbab8PPBdtaIUhl8NaTfupbcTdarZrql8+T2a&#10;eaRgOwOOldzRXn/xWvJrH4ceMpoUid5NBvbMrL5gTytRT+z7hx5fO9UlZo+27Ab5TivjH9n618/4&#10;o6JMJ4oTY2es3Wx2Kvc+ZpM1gYIB3f8AfGQj+6rHpX6HUUUUV5L8ctB/t74aa+EtVurvR1h16zLS&#10;tGbY6ZKH1G6GGUMVsXuxtfcDnhd+0jw39lrUbeLVfF2jnzftd/p2l6lCQF8lbfSrmW2uhIc7txa8&#10;hK4HZs44zyH7QHjubxJ4suPDtncy/wBheF5WsmgV3Fvd67CXTU76SJ4423RMxs0Dl1Hlu8TbZmB8&#10;Cr6S/ZigmPjXXLtY3NvB4UuYZZtuUjmuNVs5IIy3YssUhX1Cmp/gJ8ObzxJrg8e6/DdtpemXZvtK&#10;uZrmWKbV/EdveLOt4SQ0k0Nu6u8j71DT7F3SKk6D7XksbGe5tL2aytJr3TxcCyvJrWCS7slu4xHd&#10;C0uHUvGJVVVcI4DADO4AVYoorzbx78K/Cvj+2ma/tI7HXBA8Vl4gs49t7bSDYYjdxoyLdRrsC+XP&#10;khC4iaJm3D4I8d+ANf8Ah/qo03WokeG4Qy6dqdtvaw1GFdvmeRI4UiSMsBNEwDKSDyjo7/Y37OGm&#10;zWPw4jupZEePWtc1XUrZVLZihiEWjmOTcPveZayPhc8Ed8171RRRRRXzB+1Fdzp4b8M2KlPstzrk&#10;93MuwFzPZ2DQ2xSTOQoW4l3DHOV5GOfiavqn4qaqfCHwo8A/Du0tl0681fSLHUvEdhI6m9tRB5Wo&#10;3UF1aXQkliNzqbyShwyYaCSJRsLIPlqON5XSKJHkkkdUjjRS7u7naqIq8kk8ADrX6N/B/wCHUXw/&#10;8NhbkSf2/rcdpeeIC0wdIJ4UdrTTIUhZo9tsJZFLqWLuztvKGNU9Zr5//aRlvh4C0+ysfPdtV8V6&#10;Xp0ttbq0kl6jWV1dwWoiQFnzPDEyqBksoxzVL4TfAuy8MrY+I/FkMd74mjZbm0sPMiuNN0VmVHt3&#10;ZdpWW8iO4+YHaNGIMYLIsx+ja+MP2i7fWvEPxC8JeF9Milv5JtCgfS9PjESA3+qapcQXcvmyFQoK&#10;W0HmPI4RFTcSq7jXoXg/9nDwnpdkW8Xl/E2pzLAzxxXF9pum6e3lKZoLU2Uscs2JC48+VlDqFxDG&#10;27Pc3HwS+F115Ik8I2oECCOP7Pf6xZ7l3lh57WlxGZGyeXkJbGACAAK8T8XfsxvDA114I1qW6lig&#10;Zm0nX3gWe6kjjkkYWmqWscUQdyI444poUTJLPOowB8s6rpWpaJqFzpWr2Vxp+oWcnl3NpdRmKWNi&#10;AykZ4KsCGR1JV1IZSVINfWv7N/xBa4hm8AapMm+yhuL/AMOSyNbRGS387ztQ0lSWSSWRWdrmJVV2&#10;8vztxEcSrX1jUVzcW9nBPd3U0Vta20Ulxc3E8kcMFvBCnmyzzTOdqoihmZiRhQSSAK/Nj4q+Prnx&#10;94pur1J5/wCwrB5LPw/ZSOxhgs12pLepCUj2yXbIJ5N6bwCkTMyxJip4I+Gfiz4gTP8A2HZxxafA&#10;7xXWs6i8ltpVtMkHniDzo0d5JD8i+XDG7LvRpAqNvH1h4b/Zt8E6WhfxBdah4pnaOWNhLJNo2noW&#10;mEkU8NrpsnniRVBjO+8dCGY7ASpXv2+EHw0k0xNJbwfpQtUlEomQXEepl+cK2tRyC8Kc/ca4K+q8&#10;V81fF74EjwzaTeJvBiXlzosHnzavpM0v2q60eIytILuxlx5ktnEhCSCQvLEF815JEMjQ/QvwNubi&#10;5+FfhSS5nlnkSHVLdZJpGkcW9prl1a2sAdyTsjiRI0XoqqFGAAK9L1HTtP1ixm07VrK11DT7lVSe&#10;zvIYrm3lVXWWPfDKCMo4VgccMAy4IGPhH4x/By48DzyeINASa58I3Mw3JmSa48PTzPtitbqRss9s&#10;zELb3DEkEiKUmTY8333nPPrz+dFfF/7RHw1XTblvH+jxKtlqNzDb6/Z29sUW01CZSqavm3XYI7gg&#10;LO0mCbhlYtI05C/MFnd3Fhd2t9Zyvb3dlcQ3drPGcSQXFtIJoJoz2ZWUEHHUV9N/HG9Txl4C+G/x&#10;BthZLHcC70zUljjljuF1K9gWSS0iMqBnhtp7K9jy79SGQFXLV8t1+pfgBmfwJ4Kd2LMfCPhxmLEl&#10;izaNCWJJ7k8mutooooor5P8A2p7O6ksfBWoJCxsrO712znuAy7Y7rUIbSe1hKk5y6W07Ahei844z&#10;xPwo+A934nj07xL4sL2PhyVxcW2lAyw6lrdsoVoZXcBfs9pMTxIrebIgJjCK8U5+19I0nTdC02z0&#10;jR7OGw02wh8i1tIBiOKPeXc/MSWZ3LPI7EszksxLMzG/RRWB4i8M6T4o0TVtA1SB/sOsxoL1rRlt&#10;bn7RCYzbXizBSDLEYYWQyKy/IqsrJlD8u/Avwtrngr4qeJfD2uQyWs8HhG8uInRpfseowLr9jDaa&#10;pYyYAkjYGQI+AyNvjYJIrqvyneWsljeXdlM0bS2dzPaytC/mRGS3lMLtFIOGUkHae45qpX6E/Ajx&#10;5ceMvCclnqt3Lea94dnSyv7m5eSW5vbG63y6Xf3M5jVWdgssDZd5GMPmyndKM/JvjFLjxj8ZdX06&#10;8nWB9T8cJ4aFxFAg8i1g1RPDtnJ5A2gskEce7J+ZgSTk1+j0cMcEUUMMUcMMMaRRRRKI0iijXbEk&#10;agABVHAAGAAAKfRRRVa+s7a/s7qwvYVubK+tri0u7eTd5Vxa3MTQ3ED7CCFZGZTgg81+Y3w1nuLf&#10;4heCHtZpLeWTxVoVsZIpHiYw3upR2dzC7JyUkid45F6MrFSMEiv1Coor5e/aR0DU/EM3w/stHtJ7&#10;/Ubi+1ywtbK3RC0r3UVrMWaR3ARY1hZ5HYBFTc7sqrmumFnpXwF+Fl3cRLaSeIpreJJroM0p1fxR&#10;dxGO3RDP5bPa2uWdIlCfuY3fb5ryFvgq3uLizuILu1nltru1miuLa4gkeKeC4hkEsM8UqEFXRgGV&#10;gRggEHivvDXtE0j4+/DrS9asJo7LX7OG5ksdsgmjsNZEapqehaigwRFOyRlZCA4XypwpUmOSL9m7&#10;TbnS/CGv22oafLp+pQ+LrqC6hvLV7XUEVNGsZoYblJQsm1RIXjVsAbiRjcc/QtFFfljpcU/jXxtp&#10;0GpXPl3Pi3xTaQ6hdwwRrsm1/VlW8uYrePYgw0rMEXA7DAr9TqKKKKoatpltrWlano94Zfserafd&#10;6bdGBxHKLa/tnt5zDIwYK21iQSpAPavz7+B0s2m/Fjw/bXMsmnsz6zp17DMz2xaX+yLkR2NzGcEt&#10;9oWNVjYf6wLxkCvaf2l/Gk1nY6d4Is3CNq8SavrWYss+n293t0uBJHUriS4hkkcoQw8pRnbIQ3xj&#10;Xo3wk0mXWfiT4Ns4po4Hh1qDVi8gYqYtBQ65PEuzndIluyKemSCeK9j8V/D24+IPx88R6bi7t9Ft&#10;U0C617U7aNJDZWx8LWrwwK85CCW5kXyYeGK5aXy5EicV9grpenR2djp8dlbpY6b9iNhZiNfs1qdM&#10;ZH04xQ8r/o7JG8PH7t0R1wyqReoormfFXg/w74006XTfEGmwXkZjkjtroxouo6c7usjT6bfbTJC+&#10;6NC2w7XChZFeMsh+GPih8GNa8Atc6tZM2reEjdLHBqCkNfafHOR9mh1qBFVQSx8oXEYMTsFJETyp&#10;DXpX7K9uz3fjW68x18m20KDygi+XJ9plu5PMaQ8gp5RAA4O456CvsOiiiiivJvjlNNb/AAr8WPBK&#10;8TtFpUJeNmRjDc67a21xESv8LxsyMO6kg8Gvzgr6q8C6p/wrz4FeIPE5WK31fxbq13p3h+5glZLq&#10;ZvI/su2dpo0k8trN4tQukSYKG2YDAyKT8q19pfs6/Dc6danx5rVsyX2oQyW/h62uraLNvpkyqz61&#10;C8u50kuRmOFlCHyNzAyR3Ax9TVyfj2R4vAvjSWN3jkj8J+InjkjYo6SLo8pV0ZeQQRkEdDXyt8Fv&#10;giNcW28XeMbVhorKs+i6LMGjbVs8xajfpwwtO8MfWc/O37gAT/aNvBb2sENtbQw21tbxpBb28EaQ&#10;QQQQqI4oYYogFVUXCqoAAAAwAK+fP2mLmeH4f2EUM0sUd34p06C7SOR0S5gXTby6WG4VSN6ebHHI&#10;FII3IrdVFcT8Mf2eba6sbfXfiDHdq9ypltfDCyS2Tx2zxFY31q4iKzJKSwkW3idGjwolYsZIU9tf&#10;4L/C97ZLQ+EbERIgjDLdamlyVEhkBa9jmEzHJ+80hbHyk7eK818U/sz+HL9bm48J6ld6DdbHeGwv&#10;S+p6QXjtdkVuszn7VEJJQrSTNJOVyxSIjao+TfF3gnxH4I1A6f4h06S1LvMLO9TMmnanHAyhp9Pu&#10;8BZBh0Zl4kQMokRGOK9J+BnxIbwb4hGj6rdOnhnXpVguBLcLHZ6VqchVLfWCsuVVSFENywZBsKyO&#10;xECLX6B0UyKWOeOOaGRJYZY0liliYNFLHIodJI5E4YMCCrDPGCODXw1+0Z44Ot+JIvCdhOH0vw0c&#10;3vlSK8Vzr8yYnBaKV0f7JGwgAZEkjla4QjGK3fgj8GIdTht/GHjKwMljIYbjw/o91t8nUIdjE6jq&#10;dnIhLW7ExtbRswEoBd1aFkMn2XSgZwBksxwFAzk9Tj6d+KCrKeQQcZ2kYJHqAetZetaNpfiHS7vR&#10;tZs47/TL6MRXNtKXVXVXEqMHjYMrKyq6OjBgyhgc4rToqKW2gme3llgilktJWuLV5EWR7a4eCSza&#10;a3ZuUfypZIyykHa7LnBYGWiuG+I3gq08feFr7Qrjcl2ub/Rp/Pe3jtdbtraSKxlnZEfdCTI8Uy+W&#10;58tmKASBWX8zdQsLvSr690y+hNvfabeXNhewb45DBd2cxt7iLzIiyttdSMqxBxkHFei+MtXt9e8C&#10;fDS+eJ21fSovEfhHUb14o4fPstBaxu9CtYREdrJb2t6q+YVV2dn3Z4Y5/wAKtMm1f4j+DbS2aJJI&#10;tes9TYzF1QwaK39sXSAorHc0cDqgxgsQCVGWr9NqKKKKKKoXGlabdajp2rXNpDPqGkRahDpl1Ku5&#10;7FNTESX7W4JwryLEiGTbuC5UEKzhr9FFFFFcF410mwsvCXxN1K3ieK71rwjrs2oyG4uXjnmsfC02&#10;n2sqwO5jQiFEjYxKu4Ku4EgGvzEor64+El9HL8DfijYGaR7iytfFc5jdZTHFaXnhRfIEUjDYQ0sU&#10;5ZFOQfmONw3cp+zF/wAj7q//AGKF/wD+nnT6+66KKhuJ4LSCa6u7iG1tbaKSe5ubqaOC3t4IUMk0&#10;89xKVVI0UFndjgAE1883X7TXgWG8aCHTPEl5apJdRvfQ2mnxiURMFtZrS3ublHZJTuY+aInQYyhL&#10;FVz/AIqfEzwn4u+EOry6JqD3EmoahoGlyWcsDwX2n373Sa6IL+F+i+TaTKJo2eJnVlSRtpx5z+zB&#10;bXTeM9evUglNnB4Xms7i5EZaGKe81a1ntLd5DwryLbysg6lY3I+6a+4qKKX5Qc4GeM8ENx618b/t&#10;H/D+5iux8QrGaa4tbg2Wm61Zsk0v9nSxxeRY30Mi7kW2kCrDIrbAsxQguZzs+aPD+g6j4m1rTdB0&#10;qHzr7U7uO1hyszRRB2xLdXJhV2WKFcySuEO1AWwcV+oHhbQE8L+G9F8PJdzXw0nT7eyN3cPK0lw8&#10;afvJEWeSQohYkRQ7isabY0OxRjeHHA6Djp0Hb6UUVxnxFt0vPAHjSGSLzx/wi+uSogBLGa302S4t&#10;mQdysiqyjqccV8IfBLULbTfih4Tnu5/s8E91e6fvIlZXudS0ufT7CErCGPz3EsSgkbVJDMVUFh9U&#10;+Iv2iPAWh3NxZWB1LxFcQo4+0aTFAulG6juGge2N/eSRs4G0yCe3iliZWUo7Enb2ngP4p+FfiGb6&#10;LQ3vbW+0/wDeTaZq0NvbX72jMqrfQxWssyPFvby3KuWViA6qHjL+i0UVx/xC/wCRB8b/APYo+JP/&#10;AEzzV8i/swgnx9qwALE+Er8AcAnOs2HT0+tfPl9e3Op315qN9M1xe391cXt5OwVWnurqUz3EzhQF&#10;BZ2LcDHNVK+of2XVU+JfErFQWGhwoGIyQr367gG7ZwPyFfY+k6Tpug6ZZ6RpFpDY6dYQLb2trBnb&#10;FGvzFmZyzMzHLSSOS7MS7ksSToUUUUVla3oOjeJdPk0vX9MtNW0+UszW93FvCO0TQie2lUiSGZUZ&#10;gk0TpImSVYE1bsLK10yxstMsIvs9jp1nbWFjb+bLMYLOyhW3tYRNOzSNsRQMuxbHJJ5NWqKKKKK+&#10;cv2nbcSeBdJuBbrJJbeKLRTcbC8kFvPpd2si+Z/CjuIg3YkJ3xXxBYWNzqd/ZabZp5t5qF1bWNrH&#10;kDzLm7mWCCPJ6ZZgK7r4r+KP+Eu8eeINVimaaxiujpmlkXTXludO0wfZIp7WQhQsdw6vd7FGA0p5&#10;Y5ZvXP2dfh1/aeot451i1k+waVLs8PR3FtG8GoamNyT6jGZTkiyK4jYRkGY7kkWS3ZT9rUVFLbwT&#10;PbvNFDM9rKbi1eWJHe2uGhe2ae3ZwSj+XJJGWGDtdh0Ygy0Vlz6JpNzq1jr1xp9rNrGmW15Z2F+6&#10;b7i2t7/YbpYiePmC4DkFkVnVSFkkD6n16d6UqygFkZQTgFkI59MkUlcL8QPh/ovxD0R9L1NRBeQb&#10;5tI1iKJHu9Lu2UAsucb4JPlE9uXCuoUgrIkcifnlqml+I/ht4t+y3DCw17QLy2vLa5tnS4t5Nu25&#10;s7y3dhtkikQq22RM4JjlRWDoP0m8JeI7Xxf4Z0XxJZKEh1ayW4eHMrC2u42a21CyEk0cTP5E8csX&#10;mBAr7Ny5QrXiP7RnjttD8Pw+EtPnKal4ljdr9o5nSe10GKTZKv7qRHX7W4MHzKyPEtwjDLCvCfgt&#10;8KR4+1GXVtZDx+FdHuI47qJGkhl1m82CcaXFcR48uNVKNdSKwcI6rGVZ/Mj++rHTrDS7SKx0uytN&#10;PsbcFYLOxt4rW2hDuZH8u2gVVXLFmYgfeJJ5PNsev06nH50rKVGWUgH7pIIB+nr+FKDjkZGCDnnq&#10;Oh4J5HP41k6JomleHNKtNF0WzWx0yxWRbW2V5ZBEsszTynfOzOSzuzsWYnLEn1rUqG4tre8t57S7&#10;ghubW6hlt7m2uI457e4t5kMc0M8MoKujqSGUgjBIIxU1FUtS06y1iwvdK1GBbrT9RtZrO8tnaRBL&#10;bXEZimjDxMrqSDwyMGHBUgjI/Mbx74OvfAnifUPDt4wuFg2XFjfLFNFFqGnXKeZa3UYlUcgZjlCl&#10;lWVJEDsF3Hd0a+TUvhZ4w8OyzRQSeHtc0TxxYRrbzvcXqXcqeENUimud3lJHCbqzkjG0OWZ/vD/V&#10;+YV+s+jabFouj6To8Db4NI02w0yFypQvDY2qWsbFWZyMhckFmPqx6nRooooorO1XR9L1y1Wy1iwt&#10;tRtY7q0vRb3UayxC4s51ubeUq3HDKAQeGBZGBQsp0aKKKKKotpentqseufZo/wC1YdOuNJS+AKzN&#10;pt1dQ3s1pJgjcolhjdN2Sh3bSu9w35beLL19S8U+JtRkVUlv/EGs3sirwqvdajJOyr04BY9q56vp&#10;f9l+7u18Y69YJNILK48MS3dxACPKkubLVrWCzndT1Ma3Eqqewc1zmnJHJ+0RcLLEkqj4n644V9+B&#10;LFr08sEg2EHcjqrrzjIGQRkH9BKKKK8I8TftB+CvDWs3mifZNc1O602/aw1CaytbWK1gkt52g1CO&#10;N72aN5JIWUrt8sRyEcS4+atbQ/jb4Q8S6R4jv9Jjvxf+HdG1fW30TVIorO9vbLSrI3bzQS2sk8Wx&#10;v9WcSF0OSUC4Zvib4W6ddar8RfBlraqjSReINO1BxI6xAWukTDVr0h2/iEMEhVepbAHJr9OqKKUd&#10;MZ+XIOPccZwe/J6+v5+EfHvwDe+MvDVrqOkpdXWr+F2vLq30y2VZP7Ss77yRqMUUJw7TxrCksQRi&#10;WCvGEd5Ex8AxxvK6RRI8kkjqkcaKXd3c7VRFXkkngAda/Rj4MeAtQ8BeEza6tLnVdVvDqt7aRzyS&#10;W2ml4I4IbJQHMTSqqAzzRKu5js3SJFG59e3Z4PzYACgnJHtj8TTaKK/K/VYpfB/jPUoNLunM/hbx&#10;PeQ6fesgjkMuiaq0dpdNGCcNmJXKgn6197eLvjZ4F8Gz2lndXV3rF1d2tve/Z/D6WeoG3s7yIT2d&#10;xcTzTRQr5qEPGolLlGWTaEdGOZ4I+PHhPxlqtpoK2up6Nq18k32Yaglq9hPcRsWSygvYJCxleMb0&#10;8yKNSQUUlygk9tooor86xLLH8fnZS0UjfFyaN9rYIWbxe0U0e4dmVmU+oOKh+O179t+KPiXbcm5h&#10;tP7LsYPmdktxBpEBubaNX+7tnM24DjeWPfNeQ17F8Ax/xdnwqMfweIDz7eF7096/Qy3sbW0m1C5t&#10;4RHPqlzFeX8u52NxdQ6fBpcUh3sduILaGPCAD5d3UsTaooooqK4t7e7gntLuCG5tbqGS3uba4iSa&#10;3ubeVPLmgnikBVlZSVZWBUgkYIJrnPCXg/QvBGnT6X4etpra0utTvNUkSaeS5bz7tguxXlzhIo0i&#10;gjHXZGC5eQs79RRRRRRXn/xU02DVvhz4ytbjzBFFoN9qK+UVDfaNGj/te1BLA5UywJvHUjOMGvzH&#10;r1Lx9qH2bw/8O/BtvdR3FvonhaDXr0LFdRSxat41f/hIntZzKFjkENrLbGFo1O3zJAXYkhXfCLwB&#10;J4+8VwWtxGf7D0kw6lrzsl2I57SOdQmkrPalCkt0QyKfNRgglkQs0e0/pBBDb2tvDbW0MVtbW8Mc&#10;FvbwRpFbwQQRiOKGGKP5VRVACqoAAAGABUlQ3NvBeW89pdwQ3NrdQS211bXESTQXFvcIY5oJoZBt&#10;dGUlWUggqTkEGpgPp09xjB446dKKy9W0TStbWwXVbRLsaXqtjrdhveVDbanpz+ZZ3SGJgSU3EFTl&#10;WBIZSDitShQSC+Ds5JcAsOOuSOP1orI17w9onijTpNJ1/TbbU7GUljDcIWaKUxmNZ7aZcPFKqswW&#10;WNlcZO08mvzu+Knw5uvhx4gFkkk13oeorJc6HqE6os0sEZXz7O68vCGe3LqsjKFV1KSBE3+Wn2H8&#10;EPHsvjfwkItRkEmu+Hng0zUZGmlmuL2DyM6fq1zJOWbzJwrrKxcl5Y5JPlDBR7LXyl8Nfiz/AGX8&#10;Hddurt1vNY8DJDp1hbSxyyi4h1JhB4Y+05eENEk2+GRIpd6wQFgNxXPiPwn8Gy/EjxxnWJLi80+1&#10;eXXfEd3cy3Mk+obpwRay3eGLS3U7gvvkVmjEzq+9RX6Gavq+naFpt9rOsXkNjpunwNcXl3OSEiQM&#10;EC4AJd3cqkcahndyqKrOwB+IfHf7RHiTXZJLPwl53hjSDFPA8+YJtbvVlLx+c1ztItD5ZQqtsxkj&#10;cFhcHKhPn68vrzUbmW91G8ur69nYNNd3k8t1dTMFCBpbics7EAAAlulVgSpBBIIOQRwQR0INeueE&#10;fjX478LXqSzaveeI9OaaN7zTddu5r4zRDCutpf3O+e3fbnYY2KBsM0bgYP3V4D8aaZ4/8O23iDTY&#10;pbcGaSz1CynIeSw1KBEkntTMoCyLiRJEkGNyOpZUbcg7Giiiivj79pPwCkUlv4/02KRjcywad4lV&#10;TPKqOLdbfSdSCCNliTbH9lmdpFUt9nVELvIx+SK+uP2afA83nX3jzULfbbiG40rw+J7fmWV3C6lq&#10;dpJKvAQKbVZImOS1xGcFSD9gUUUUUUUUUUUUUVxnxGj83wB42Xz5oMeFPEEvmQbQ7eVpcsvksWVv&#10;kl2+XJxkqzAFSQw/LqivqD4LhZvhh8Y7aFPMuzoV5mJFLSss3h+8S2UBeTuZXCj1ziua/Zx1SHT/&#10;AIjx2kkcsj65oWq6XA0ZXbDNCI9aMkwPVClo6cc7mU9M19+0UV5N8c55oPhV4seCSSJ2j0mBniZk&#10;JhuNetYJ4iyn7rxsyMvQqSDwcV+cFFfe/wCzp4UfQvBc2tXlsYL7xVdreRF/tSSnRbNDDpYmgmCo&#10;u52ubiN4wQ8UsbbjlQn0DRRRVHUm01dOv21hrFNKNpcLqJ1JoV082TxlLlb1rn935RQlZBJwRwQQ&#10;cV4r8J/+FMWOo6tH4A1WC51nUZXYx6i15DqUdi265GlaMurQwySW0flGR/L8xzhGnkbbHt94oooo&#10;5HPPtjpz1B/qK/L74ieEJ/A3i7VtAkWc2kU7XGkXE+9jeaPcsXsJxOYoVlZVzDO8SBBNHIq/driK&#10;9p/Z/vrm1+KWhwW8rRw6laa1ZX0aBSLi1TSZtRSF9w4Amt4ZOP7oHTIr9D6KK81+MOrnRvhp4tul&#10;SKV7nTP7JWOd2UEa5OmjzvHtIJeNJnlUdyoz8ua+a/2XLO4fxnrmpLH/AKFaeHTZ3FwWCrFcX2q2&#10;1xaxsCc/OttM2eg2nPUV8y0V9Q/su6XNN4k8S62ssSwafocGlyxMT50k2r363cEkYxjYi2MgfJ6s&#10;uOpx9r0UUUUUUUUUUUUVy/jXw1D4w8Ka54cmKodTsHjtpXaVUhv4JFu9OuJPLwSsc8cbso+8oI5D&#10;V+Xd9Z3el315p97E1tfaddz2V3AxXzILq0lME8RaPIyjqQSDg4ra8H+Grrxh4m0bw3aN5Uuq3iwy&#10;XG2KT7JaRobi/vfKlkiEnkwJLL5QkVn27VO4jP6faHo2neHdI0/Q9Jt1ttP0y2S1t4wqBiFGXnlZ&#10;FUNJK7NJK5XLuzOfmJrUoooor5F+KH7Qt3aahNofw8uLNorTEV54maCG+E15HMrPFokdxugeFApj&#10;a4likWTcxhARUml+VdV1vWNcljuNa1bU9XnhjMEM2qX91qE0UPmNL5UUl27lU3MzbVOMknvWXXoP&#10;hb4oeOfCDW66Tr149jbCNF0jUJG1DSfISXzWto7O5JECvyHa2aN8E4cHmvtf4afGLw/4/it7CVk0&#10;jxUY7hptFkZ2jultkDvc6XduoWVWQlzCT5qbZPlaNPNbF+P/AIEtvEvhO58RWdtH/b3heBrz7QqI&#10;JrvQ4C0mpWEszyRqEhVnvELCRgY3jiXdOxPkv7N/jqDSbvWfCOq3cNrp19Fca/p9zcywW1ta3mnW&#10;m/VxPM0Y+WS0iWZpJZljiW3OBmRjXkWt3eqfFf4jXDacs0tx4i1cWmkRXEbr9i0uNvKs2vI7Tzti&#10;W9sgmumjDAYkkO7kn9FtI0vSPCPh6y0y1aCx0nQtOWNppvstrGkFrCXu9QvpUWKIO+HmuZiFyxZ2&#10;IJJr5h+I/wC0Y8c0+kfD8wuEMay+KLiESqX+9LFpWn3abSFO1TPOpDHeEjK7JT8r6trut6/Mlzre&#10;r6nq88assUup3tzevCjNvaOFrhm2Jn+FcAelZFd/4X+J/jnwjNbNpPiC+eztY1gTSNQnk1HR/sou&#10;Funto9PuiyQh2XaZLfy5QrOEkXcxr7i+FfxV034jae8UkcWneJNOghbVdM81THOpJjbUtKDsZHty&#10;2N6tkws6o7Nujkl9XoooorxT44/D1/G3hb7bpsDTeIfDonvdPjijnlnvrNlBv9JihgzvkkCJJABG&#10;zGRFjXb5jmvzyr2b4GeDpvFfjrTrphKml+GJYNev50Lp/pFrMH0mySXypELS3CqzRsULwxz7GDqD&#10;X6JUUUUUUUUUUUUUUV+UHiKxn03xBrmnXL+bc2GsanZXEm4N5k9reyQSybhwcspORxWNX0f+zCyL&#10;481gMyqZPB9+kYYqDI41vTpCiAnkgKzcdgT0Brg9U1K20v41ajrF8zQ2WnfFK71G9dEaUxW1p4sa&#10;5uHWNeWIRWIUcnpX6S0UU5RuZV5G4hQR7nrX5C0V9T/szeD2u9V1PxrdIpttJSTSNJJVGY6rdwq9&#10;/PGyyB0MNs6xkNEVcXHytmNhX2jRRRRXz/bz/AZviSdUt9T0efxhd3EElv5Ut42hLq7QtK1/bXUS&#10;DTmu5xIoc+cx89FKBLouz/QFFFFFfBv7R/hi50rxsPEOGex8T2kEiSExgR3+l20en3VoEU7gBEsE&#10;oZwAS7Bc7Dj55rV0PU5dF1nSNZt0WS40nU7DU4I2wVeWwu0uokYEHgsuCMH6V+sdFFV7q6t7G1ub&#10;y7mjt7Wzt5rq6uJjtjgt7eMyzzSueiqqlic4wOa/Of4YC78VfF7w/eX0kE19f+IbvxDeSzDy45bq&#10;0SbX7iRViU4dniJjUADcQCVGSMr4s/8AJSPGX/Ybuf5CvPK9S+C1kL/4n+EYPNMIjvrq83BPNydN&#10;0yfURGVyuN/lbN2flzuwcYP6TUUUUUUUUUUUUUUHBypGQeo9vcenX61+X3xE8IT+BvFureHnEzWc&#10;M32nSbibezXekXRMthMZ2ihWSRVzDO0UYQTJIq5ArkIYbm9uILa3inu7u4khtra3hR57i4lciC3t&#10;4IkBZmJ2oiKMngAV+lXwt8DQeAvCdhpjRQjWLpft2v3UW4tcahMCRDuZ3Gy2jK26bCEbYZQoeR8+&#10;jUUUUV89fF343L4Iu5vDOg2cV74j+yRSXN9dP/oWivdBJrZGtAM3ErwMZAu9Ej3RsTKC8dfG3iLx&#10;v4t8WNIfEPiDU9TikmhuTZy3Ji0xLi3gNvFNb6Vb7LaNwjMN0cSk7nJOXYnla6jw54z8VeEpRL4d&#10;13UdLUSSTPbQzeZYTyyQ+QZbrTLgPbStswA0sbEEKV+ZVI+wPhV8ebfxVeWnhvxVDb6Zr1wscGn6&#10;lC5XTtavWlKx2Zt2H+jXDjYI13skr7lXy2MUL+vePvCFr458K6p4euPLjmuIxPpt28UUjWWp2x8y&#10;zuUeRHZASDFM0eHMLyIGUPXwx8JPFl18P/H1vDqStZWd/df8I94itb6RrJbHfdCAXV2JyqxPZzDd&#10;I0gyqeavylyR9Jf8Lif/AIXV/wAIX9pg/wCEX8v/AIRzdut9v/CU/wCu+3ed5HnbvO/4lf2bzfL3&#10;fvevFfB1fdX7N+iRaP4F1DxJdJDA+u6jcz/bHuPlOjaKps4fPVm2RCO4+2sTgEqQzEqE2/O3xe+J&#10;174+1ya1tbkr4U0q6mTRbaISxx3pQmL+27xZlR2lmXJiSRFMMbbAocytJo/Cz4K6n4/Q6vqc8+ie&#10;GY3RYrtbZZLzWXjnC3VvpazMqoioJFN2yuqy4RY5dsoj+obb4A/Cy3t4YJfD9xeyRRrG93da3rK3&#10;Ny44Ms62c8MQY9xHEq+gA4ryv4k/s9aHp2jax4k8KajcaaNLstQ1a50bUZGvLGS0tIluWt9PvSPP&#10;hKRpMV88z+YxRS8YBc/IFfQX7OPiK40rx5/YY3vZ+J7C5t5o1ZESO70q1k1SzvHBUltqJPEFBH+t&#10;3HOBX3tRRRRWbrOj2Ov6TqOi6lH5tjqllcWVyowGWOdDHvjJGA6cNG+PlYBhzivhXwp8BPE+reLb&#10;7SNagu9K8P6NeSR32uNbPCuqW0crLCvh/wC0KRK9wq7hJtZIVJaQFwsMn3bpOkaboWmWekaRaQ2O&#10;nWECW9pawhwkca8nLOSzOxy0kjEuzkuzFmJq/RRRRRRRRRRRRRQcYxwQQcgn2IGf6+xr89Pi18I9&#10;V8Eajf6tptnJceDp7nzrS7t/MmXR1u52EOl6gJnklAjJWKO4kYrICmX81ileJV9Sfswajb/2v4u8&#10;PT26zDVtGs79mlWOW3MOl3T2c9tLBICH8z7cpweMKwI5FfPdtNqXg3xPBO9vCmr+FtdikktLhvOg&#10;Go6Lf7pLac2jjenmRFHMcoyM7X5zX6g6BrmneJdF0zXtKlMthqdrFdwFmheaIPxJbXIgaRFmhcNF&#10;PGrnbIrLng516Kw/E3hzTPFug6l4d1hJm0/UoVjma3l8ieJ4pluLe4t5cEB45USRQyshKgOrLlT8&#10;fX37L3i6O5nXTPEPhu6sl2GC4v21XTrub90GkElnbW93Gh35Vf8ASGyAG4JKr0HhH9mW6t9UjuvG&#10;mr6bdafazW8yabobXkw1PG55Yb28vYrdoIwwjDCON2kRnAaIhWP16qoirGirGiKqIigBUQAKqqo4&#10;AA6AY7ADFFFFZet6xY+H9I1LW9RcpZaXZXF9cbNm9o7eMyeVCJGRWkcgJGhPzMQvU1+cHj/4meI/&#10;iFfSzalcPa6PHcebpugW8rmwsgimOF5MBftFwEZt9xIu7LuEEcZEa8Fb3FxZ3EF5ZzzWl3aTRXNt&#10;c20skFxbXEEglguLeeIhkdGAZHUgggEHNfbPwK+Lt54oP/CH+JphPrVnZyXGlavLPCs+sWtsVWSy&#10;uklZXmu4kYyB4wzSxI7ygPE0kv0vRRRXmHxK+Fmi/EizthcznSdZsWC2Otw2wupEtZJA1xZ3dmZI&#10;hNEwy0Y3q0cmGVgGlST5l/4Zh8eY/wCQx4PztJAF/rZJxn5RjT8Z4HXHX1zXtPwk+CI8BX58R65q&#10;NpquumzmtLa2s7ctp+ledOyzXNveXarNLLJAEjDrHDsR5oyJAwcfQFFFfGP7THjNLvUNO8D2bkpp&#10;Lx6vrQKbR/aN1aY0y3DOoYmO2laRijFCJlH3kwMn4T/8SP4UfGDxLdzLDY6jp8fh6zaPdLONVGnz&#10;WsKyQKOFaXU7VVk7fOTwtfNdbWg+H9a8TajHpegabdanfyAN5NsmRFEZFh+0XMzYSKJWdA80jKgL&#10;DLDNfon8K/h1b/Dnw59geSC81jUJhe61qEMSojz+WEhsbWVkErW0AyIvN5LNJIFTzNi+l0UUUUUU&#10;UUUUUUUV4D8Zfg5H41ibxB4fjt7bxZa25WWL5IYvEUMShYre5mJVUuUUFIJnGGG2KRhGEaHL/Z5+&#10;Ht54c03UfEuu6fcWGs6u7adZ2t9BLa3llpVrKPOaSCYLIhuJ1yVdR8sUbg7W5+kqKKKK8f8Ajr4i&#10;bw98N9XEUksV3rskHh21dIYpUxqAaXUUn87hVeyiuUDqGYMy7Qv3l/OevUfhd8NZPiRql3ZjWrHS&#10;rfTI4Li+jk3TatcWk3mIZdLsflWRY5FjjnkeVRGZYzhydp+vrD9n74X2trBbXGi3mqSxhw99fazq&#10;sd3cbpGkUzJpsttACoIRfLhXhRu3PuLcF45/Zt0m5t7m/wDAtxNp17HErx6DfXDXWm3TIkaCG0v7&#10;ljNA7gSSZneVTIwUGGP5l+RZoNa8L6yEngvdF1zR7uCdUmjktryyuoCtzbTBXAIP3JEbowIYZBBr&#10;9FPht47074neFHubuDTxqCJJYeJNFH+kW0TzK0eTbXWSbW6jy8avvGN8JdzG7H87vEmjN4d8Q65o&#10;LzNcHR9Vv9NW5eBrU3UdncvBHdi3LPsEqqJFXewwwwzDmvfv2Y9AS+8U6z4gkW2kj0HS47WBZFc3&#10;UV/rcrLDc2vylRtgt7mKRiwP7wBQwLEa/wC0J8UTdT3Hw/0OaB7OB4W8SXsLs8kt9BIXGhoV+QJC&#10;yo9wQSxkAi/d+VKsniPgD4b+IviDqUVtptvLa6UsxTUdfnt5G06wSJVedFcbRLcbXQx2yOGO5SxS&#10;PdIv2Dov7O/w506xjt9UsrzxDeYV59Qu9Rv7EtJ5SpKlva6XLCkcW4M6K/mOM7TI+BjK8Vfs3+Dt&#10;StJ38LveeHdUjtAlnC95cX+jzXKSmTzL5L3zrkeYrCIvDOFUYfynIYP8P6jZf2bqN/p5urO++wXt&#10;1ZG90+b7RYXf2WdoDdWM5Cl4n274n2jcpBwOlb/gXxE3hPxf4f8AEIllih07U4GvWhhiuJjpk5Nr&#10;qsUUM+FLvbPKiZKkE5VlYBh+pdFFFFFfDPjv4G+JJ/iLe2PhPSgdB1gprMF+ypaaNosd9deVfWM0&#10;6Qwwr9nmLvDZ2yySi2MZVXYNj628CeC9N8A+HLXw/psss4SSS7vryZVjkv8AUbhVWe7aJMqgIREj&#10;QElURFZnYFz2FFFFFFFFFFFFFFFfIPxx+DWp3WpXHjPwjYS6h/aEkf8Abeh6fa+ZepetiJtUsLW1&#10;G6ZZmw1yiqZBJumJdXcxfItepfBnV4dH+JnhS4uGmWC6vptJYW43GSXWLOTTLNZULKCguJomc9gC&#10;wBIAqf43aQujfE3xLHFaz29tqE1trEDShyty2qWkd1f3UDuMMhuzcLleAwZf4SK+xvgz44Txt4Ms&#10;mubhptc0NItI1pZp/tF5PLDDss9UnaRmlb7VGNzSyY3SrMF3bCa9Zoox1yOoII9jxyK+PfFn7Md/&#10;Nq01z4M1bS7bSrqaWVNO1uXUY5NMVgGS1gvLeG6a4jB3hGkCuF2qxkbc5yNJ/Zg8TNqNmNe13QIt&#10;I87N8+kXGoXOpmCPJMVpFeWcUQeTAUSOxCA7yj7fLb7F0HRdP8OaRp2h6XCkFhplpHaW6BYkZxGP&#10;nuZ/JVQ00rFpZpNgLyMzn5mOdSiiivhD4x/GXU/EmpX3hzw1fT6f4YsZbywuLixuwsniVtrWd3JP&#10;c2bENYurOsMAcpKh8yXcWSOH52r6R+C3xh1jRtW0rwnr1zPqmgalNZ6Vp8txKZLrQriQi0sBBPKc&#10;m0+5E8DHEahXiKhGST7nooornfFnhTRfGei3Oha9bfaLO42yRyRkJdWV1GGWG+sJ2B8uWPJw2CGB&#10;ZHV42ZG+Qrr9l7xit1Otlr/heazV/wDRp72XWLO5mi/hMtpb2lwqN6qJnHoxrp/A/wCzbf6brlnq&#10;ni/VtIurPTby2vIdM0pbm9TU3gZpBFfTajDAscQcRFkEUvmoXU+WeT9cUUV4R8f/ABxF4a8HT6Fa&#10;zoNa8VRvpywgjzbfRnUjV72RHjkQrJH/AKIqsyNmUyRMTCwHzp+zppJ1H4k212J/K/sPR9V1QR+W&#10;ZDdGaNdDEG4EbMfbfM3YP3NuMtkeTeJ9Uh1zxL4g1q3jkit9X13VdUghmKebFDqF/JdxRyFfl3Kr&#10;gNjjisq3t57ueC0tIJrq7upo7a2traN557iedxFDBBDECzu7EKiKCSSAASa+5fgR8Kb7wfDd+JfE&#10;lvHBruqW6W1jYks8+kaaX82f7UVfy/OuGWMlNpaJUALhpJY0+i6KKKKKKKKKKKKKK8y+KXw3s/iP&#10;okVo1x9i1jTGnn0S/bc8EU1wiLdWt3Cmcwz+Wgd0G9GRXXcFaN/Afgp8Itc07xtd6r4w0Waxj8LR&#10;RyafFeQpLa6hrF2Ctrc2U7RS21zHaoJJS8E4eKc27A5DAfZdFFFFZWu6omhaHrOtyRNcR6Rpeoap&#10;JCjbJJ10+1e7eJWPQtswD2znFflRf311qt9e6nfSm4vtRvLm/vZ9kcZnuruZri5lMcQVV3OxOFUA&#10;ZwBit3wZ4WufGniXS/DNndW1lPqck4+1XfmNDDFa2kl9cNsiBLN5cTCNBjc2FLKCWH2roX7Ofw80&#10;y22atDqHiS7kithNcXl/c6fBFPFGRO9ha6Q8LIkjHcUnkmZdqhX+8Wg8Rfs4eBNVtQmgm98LXsf3&#10;bmK4udYtZA0iFzeWWpTM74QOsXk3EWGbc+8KFr4u8WeEtc8F6xPouvWZtrmIloZoyXtL+2LbYr2w&#10;uCAJInwcHAZTlXVHDIPsP4CfFKfxRYyeE/EF1FLrmkW0LaVcybludX0qFPKdZ2C7HntcIGcsHlRg&#10;5VmSaU+AfH3w/HoHxH1KWAW62/iC0tfEMUUBkLRSXZe11A3HmDHmS3UE852kjDryDlR4rXVeN9GX&#10;w74w8S6LHaXFlb6dreowWNvdCXzl0z7S0mmOWmAZ1ktzFIkh+8rBgSCDX1N8UdUl+Hvwc8K+CYIk&#10;07Vtc0uz0y+itSwSOO1tYrrxVKlxbExs09xMIpQWIkSaQjIzXjPwU+G0fj7xDLcapHOfDmhrFc6g&#10;I9irqF48g+yaOZCyuqyKJJJXjViETZmNpY5B+hMEEFtBFa2sUNtbW0Mdvb29vGsUEEEShIoYYkAV&#10;VVQFVVACgAAdBUteBftJXt/a/DpYLVmEGo6/plnqgEKSq9ikU+oRpI7qxixcwWx3qQ2cJnDMG+BK&#10;94/Z40K/1P4iWerQR4sPDdlqF5qNw6T+UDqGny6VZ2iSxoyCZ2mMixyMoaOKYgkrg/oBRRRRRRRR&#10;RRRRRRRRRRRRRQT9OnuMYPPPTpXnfiT4mfDbRlm07XvEujSidrzTr3ToBJrrK0S+Re2WqWOmR3DR&#10;D5ijJOihvmXBKsB8ueLvCHwt8Z3F3f8Awx8VaRp2sGRppfDGqtPoVhqc90/7i38OtrEdusczyBkS&#10;2QvEN6AfZ41+bzjwjeaj8MviTpE2vWp0y40XVRZazDexTTC20++ibT9Ruo1smzMFtpnntniLpIdj&#10;r5iEBtz47+GP+Ec+IWpzxKgsfEaL4htCjzyES3sjR6nHNJMoUP8AakmlCRswWOSPkZ2rd+DHxYHg&#10;C+n0jWFebwvrNxFLcyxiSSfRr0J5H9pQQISHjdQi3SBS5VEePJQxS/f1vcW93bwXdpPDdWt1DFc2&#10;1zbSpNb3FvMgkhmhmjLK6OrZVhkEEEHFT0UUUUUUV86/tK+IBp3gmy0KKdFufEeqRLNA0LOZtM0k&#10;C+umSYgqhS5Nl1YEgkKCAxHx/wCCPCl5408T6V4etBIq3c4a9uI03/YtNhIkvrxieBtTOzcQGcqg&#10;5YA/Vvx28C6Xqvg+DVvDUFq158PRHpN5a2Bjnlh0BLeJnsbgW0cku6xV4blVmlRIoHnkOS4NfJ/g&#10;fxGfCXi7w/4hDzLFpupQve/Z4La4uJNLmza6rBBDdEIXktnljQllILAq6MAw/U3qPYjPXPbg/wCF&#10;FFFFFFFFeR/Fn4o6f8PdIaC3kjufFGpQTDSNOV43NoGGxdY1CNg22CNs7EYZmcFE+VZXi/Oq4uJ7&#10;yee7u55bm7uppbi5ubiV5ri4uJnMs0880mWd3YlmZjkkkkk19BePy/gj4T+CPABQ2ms6/JJ4t8TQ&#10;xyS2VysLuz2NhrWmsiu7bnijzKQEkscBSQCnJ+E/hbJfWlv4k8bapa+C/BzNFMLvU5VtdW1y2EDX&#10;ckfhyxmVjK7RKNkjId29WhjuMMlfS3g/4hfAjwbYw6R4e1u3tA6QQXN9LoeuC+1OSORilxquovZJ&#10;vO6RyC5WOMMyosaYUe6aXrOka3A91ouq6brFtHM1u9xpd/a39ukyqJHheW0dgGCspKk5wy8citGi&#10;iiiiiiiiiiiiiiiiiiiivEf2g9Cn1v4cXk1uZjJ4e1Cy1428FublrmCJZNOuw20gxJFFcyXLyYYB&#10;YyCADvX89a9n+ANzcQ/FPw/HDPJDFe2+t212sbMqXFvHodxeRwTKv3lE0MUgzwGVW6rX6I0V4h8b&#10;vhonjfw/JqmmW0Q8UaFDNc20iW1xPd6vp1vFJPPoUf2TczyOT5lqDG/7392PLEzvXyz8D/GM3hPx&#10;1psEk066P4ilh0XU7eM5jaa6bytJvXieSOMGC4dczMGKQvMEBL4Ot+0bpaWHxIlvFmeU67o2lapI&#10;jIFWB4VfRfKQ55G2zWTJxyxA4AJ9W+GGqD4c/AvVvGTiC5uNQ1DU7/TIPJZ83TTReG9Otb0F4WeN&#10;bmBppRHJkRMxXLgivmTwh4Y1j4ieLbfSIri4lvNUuJ73VdVuFnvXtrfeZ9Q1S9djudiW48x18yV1&#10;QuGcGv0t0HQtN8M6PY6HpFuLbT9OgWCBOGZuS8k8rADdJI5MkjdWZiTWvXM+N7q5svBni28tLh7S&#10;7s/C+v3Vrcwl1ngubfSZpoJYXQ5VldQVYYwRmvytrf8ADGg3HijxDo3h+281ZdX1G2s3lht2untb&#10;eWUfar4wIV3LBFvmkG5QFUkkDJH6s0UUUUUUUUUUUUUUUUUUUUUVyOv+PfBnhj7Quu+JNJ0+4tBC&#10;Z7E3a3OqoJyoiI0m08y5YNuVvlhOFyxwoJr5r8bw/Ar4i3M8+ieKrDw54suIrqSG+l0/UtH0HUr0&#10;t9seTX3v7WOJWkxKonSRJC8gLeeypEfnjxH4S8R+Br6xfUEWJbpRqOg65pd2tzpuqW0Mge21LSNT&#10;tTggjy5kB2SKjxsypvXPtHx2EPivQPAPxQ0+OQQaxph0XUlF1FPa2F3E0l9b2EQMccrSJMdRilkx&#10;sPkr8qEjf5D4A8e6t8Pdej1nTFjuIZYxa6pp020Q6jYNKsskAl2sYpAVDRTKCVYYYPGXjf8AR7wr&#10;4q0XxnottruhXP2izuMpLE4VLqyukUedY30OT5c0eRkZKlSrozo6O3Q0UUUUUUVxXxG18+F/A3ij&#10;W43uIbi10qaCymt445ZINS1ErpumzeXMQu1LiaJnJz8oYhWI2t+Ydvb3F3PBa2sEtzdXU0VvbW0E&#10;bzT3E8ziOGGGFAWd3YhVUAkk4AJr74vvhLpkvwqPw7tHspPEml2Vt4geaN42kfxLcGYrezSItuxh&#10;uWjubC1muUyIFAIZoePgWaGW3llgnikgngkeGaGZGjmimjYpLFLE4BVlIIZSMg8Gv1I8C6+PFHg7&#10;w3rpuI7qfUNJtXvpoo2hQ6rCv2bVY1hkVcbLpJo+MqduVJUhj1dFFFFFFFcb448daD4C0ltS1m6j&#10;WaVLpdK04GRrrVr22tzOlrCIkkKKTsR52Xy4yy72yyg/m/4t8V6v401y717W7lprm4YpBCuRbafZ&#10;I5a206xiP3Io9xwOrMWkctI7sfXfB4/4Q/4MeOfFcxhivvGk0Pg/QorqylYzWoWSHVJ7O8tzkF4p&#10;bw/PsQSWq7jISqHzjwj8PtZ8WpLqKS2Oi+GrG5httX8U61dW9hpGnmYEhfMuXUzS/dQRxZw7xCRo&#10;1kV6+lfBOsfAP4aPNDb+JYNW1+KTyL3xDNo2qXzCe3ja0uV0S5s7SSGK2kLSsPs8r+YpUNNMqxkf&#10;QWgeMfCvicKNA1/StVla1F61paXkLahDa71jM9zpzFbiFQzojebGuCwB5IFdLRRRRRRRRRRRRRRR&#10;RRRRRRWF4o0ubXPDXiLRLeSKK51fQ9W0y3kuCywRz39hJaQyTMis21WcFtqk4zgHpX5WXNtcWdxc&#10;Wl3bzWt3azS211a3MUkFxbXEEhjmgnhkAZHRgVdGAIIIIBFWNLu77T9S06/0xnTUrK+s7zT3SJJ5&#10;Fvre4Wa0ZIZA4dhIAQpUg9wa/WiiuH+IHgDRviDoj6Vqa/Z7qDfLpOrxxLJd6Xduu0yRqxBkifaq&#10;zwFgHUDlJFjkT85rO51zwD4shuBG1lrvhnVj5tvJJJ5Zns5fLuLSd7SRDJBMu6OTy5cSRsQG2tmv&#10;pn9o+KDXfCfgPxrYyKLGaRo4kliKXc0PiTTI9WsHfHAWNLWQMpJ5cY7mvj/BxnBxnGe2fTNfSvxd&#10;8M20/wAdNFs72Vp7PxjdeEHuYoCYZYbW5u08OTwLKd3zsts0gcAgbwMcVzn7Q2tLqvxJvLaNYvL0&#10;HTNN0dZYphMLh/LbVZ3kC8K8cl08DJzgx84OQPqz4aaHYfDX4Z2k2rGWwYWEvijxLJdW91DPb3Vx&#10;arc3EE1i5eRZLaFI7UxooLtFkRiRyK5nwD+0DonjLW00LUtKbwzd3jRx6RJLqa6ha6hduxU2LzeR&#10;b+TK2VFupVhIxKbg+xZPoCs/VtI03XtMu9H1i0g1DTb+Iw3VpODsljJDKQwIZWRgrRyIQ6OA6MrA&#10;EfPWtfsx+EbyTzdF1nWdGL3vmyW8wt9Vs47Ihi9nZo4imRslQsss8xUD5lYnI9i8DeAfDvgDTJNO&#10;0GGUm5lE9/qN46TajqEi5EH2qeJI12RKxSKNEVFBZgpd5Gbs6KKKKKKKKKKKKKKKKKKKK8i+I3xl&#10;8NfD55NOMba34iVbeRtFtZ/s/wBnguMSJJqGomOVYMx/vEj2PIwZCUWOQPXxX4y+K3jXxwJINX1M&#10;22lSbAdD0pZLHSGVTE4FxAHZ7jEkKSp9qkk2Pkx7AcV5xRXp/h3xvps9mnhv4jWmoeJfDMNtKmjX&#10;MNyx8QeErn7GLOGXQbqeRQ1vsSJWsJn8gMkcgQ+W0cvvGueEL7x58KrLTnjtG8W/Dm2UaW1jLNdW&#10;/iXwydPVtPvtISJ5Hki1K1ijNvM0WXureWELERKsfxxXsvww+MeueAbm10+7kn1XwlvkS40hmVpb&#10;BLiXzZrvRpZfuOGLSGAuIpCz52O4lX9AtI1fTNe0y01jR7uG/wBMv4RPaXUBYpKhJDKyuFZXRgyS&#10;RuodHBRwGBFaNcX4u+IPhLwPA0niDVoLe5aISW2lW5+1avdq6StCYdPiy4SRoXjE8uyEP8ryKSM+&#10;WW37THw+nuIoZbDxRZxSyxxvd3Onac8FujuFaadbW8llKr95hHG7YHyqTxXt+ha/oniWwj1TQdUs&#10;9UsZNg8+zlD+U7xLP9nuIiN8Mqo6F4ZVWRM4ZV6VsUUV8zfEz4S+P/iR4qgvbjVvDum+HLHFlpts&#10;t9rF5dW9g1xvutSexa3SA3ky7S6RyopCRRNKwjEp1bTw/wCFf2evB+qeIZGfXNfvNtjHeyxR2s+o&#10;3M2ZbLSLKIM/2e2Gwz3B8xnYIzkuUhjXyH4IfE2WHxNqfh7xRN9ssfHupzXG42UUqN4r1e4WFzPF&#10;DtVYb0N5MoETKHEXEcXmNXU+LP2Ymlubi78Ga3bW0M90Gh0bW47lYbK2YM0qxavb+dK+xtqxJJbl&#10;th+eZnXL/Qvw90fxFoPhLStC8Tzafc6ho0P9nxXmm3Ulxb3GnW526fuSa1tTG8MWy3K7X3CMSGQs&#10;7Be0ooryXxd8a/Afg67l0+7vrnVtTt7j7Pd6docEV7NZSIzxzC6nmkht0aN4zHJD53mqSMx4yax9&#10;B/aG+HetXi2U82qaC0zwxQ3Ou2kEFlJLPKIlR7uwmuEhVc7nluNkaryz8V7bb3MF5bw3VpPFc2tz&#10;FHPb3NvIk0FxBNGHhmgliyroy4KsrFTkEEg1LXgvxi+Mlt4HhfQdAkhuvF1zDl2ISe38PwTpuju7&#10;tGBV7l1IaC3bjGJZhs2JP8G31/e6ndz3+pXl1f3ty2+e7vJ5Lm5ncKFVpZpiWY4AHJOAMV6n8GPB&#10;Mfi7xbFdalHH/wAI14aVNY16W4MQtnSLdJY2Nx9ojkiZJpEzOkgUNAkwDq2013fjbxNa6J4ovvGm&#10;v2dtrPjS9lhPhDwnqYuX0/wb4ZiGdJ1PxDYNISuoXEeLiPTxIvkvK9zIElaNE+ftc8Qa34lv31PX&#10;tUvNVvXV0E97M0vkwvO9x9mtY/uQwq8jskMKrGu47VANY1XdP1DUNKu4r/S76802+gEnkXthdTWd&#10;3D5sbQyCO5t2V13IzI2CMqSDwTX1B4E/aT1KG4tdN8eW0F7ZyzpFL4jsoBbXtnHLJI0lxf6ZaIYp&#10;0QtEmLWOJkjRmCTyHB+u9K1bTtc06z1bSLy3v9PvozNbXdu4aKRM7GHqrKwZHRhuVgVYBgQNCiii&#10;iiiiiiiiiiiiiiiijrnPPZgTkY9MdD/9fBr5u1j9mfwjf6vBeaZqmpaJpZdWvdHgVL3cgRU2abqF&#10;8zPASVZmM6zjcx2hVASvUvBHwy8JfD9JW0Czmk1CeA211rGoT/adTurf7UblYWdVSKJQSissEMYc&#10;JGZA7oGrv64bx/4/0T4e6MdT1VzPeXHmQ6TpMEipd6pdRoGKJuBEcMe5WnnIKoCBhnZEfnPhb8XL&#10;D4l/2pB/Zv8AYeqaX5E32B9Shvzd2E3yfbLV/LgkIikBSdfJ2oHi+cmTA+NfjJ4UHhHx/rFlbwJb&#10;abqTrrmkxxC0jhSy1J2aSGC2tMLDFBcrcW8UTKpCRqcbSrN6d8bL668W/Dv4VeM0liu7dre9stWu&#10;ox5CJr9/aW/2qCO1lCvgTafeKzKpQbBhiGQtm/FzULbS/hz8JvBdmkFqz6FZeKNWsPJnW5gu7iwC&#10;Q3LPJ8o8+4uNRaRASQ65wgwD6d+zP4SFh4f1LxddQR/adeuDZaZIwtpJU0rTZWjuZI5oyZIxNdB0&#10;kifaSYI3wQUarVz+0n4ctfFlxokmkTP4fttSl0+TxTbalDeK8cOYG1G3020icS25lBKvHdM7wYkV&#10;C58o/Rdtc295bwXdpPFc2t1DFc2tzbypPb3EE0YkhnhmjJV0dSGVgSCCCODU5H06e5zk88dOleCe&#10;Jv2dfAuuz3N5pjX/AIZu54pNkOmywy6QLuWZpzdyabdKzBRvCeRbzwxhVUIq4Yt0/wAO/hH4a+Hg&#10;N5aNcaprs1u1tc6zeOU/cy+W8sFlYxnyoYy8YcE75fmYGUqQK9UoooooooooooooooooooorivG3&#10;xB8NeANPjvtfupDJPKsdnpdisVxqt8xYebJbWsskY2Rr80ksjqg4UtvdFb4q8a/Hnxp4pmaLS7qb&#10;wnpI2GOy0m8kW/d1Qb3utZjWKVstuISIRptwGViu8+I0V2XhjxnqHh2OfTZok1nwtqTka54Wv5JP&#10;7N1KNwqPLCwy1tdqFR4byDEkbpG3zKuw/UXw/wBJ07xB4S1/wDb6hc6l4F8UWl1feDtXu3aS98Pa&#10;pDIlzf8AhjXbWC4jEd5ZXIg1G3tYgsN0gnuA7xuyr8gazo2peHtUvtF1i1lstR06doLq3mBDKwAd&#10;HQjh43UiSKRfldGV1JVgT0vgL4ga58PdY/tPSHWW3uFSHVNKnY/YtTtlJKLKF+5LGWZoJ1G5CSMN&#10;G8kb/oP4C8f6J8QdFGqaQxhuYCkOqaVOym80y6ZCwjk2jDxSAFoJwNrjIO2RJI07esjXNe0XwzYS&#10;arr2p2mlafGWTz7uVVEswhe4FvbRD55pmSNzHDErSNg7VPSvELr9pf4fQXM8ENl4nvYYZpY0vLbT&#10;tPS3uURiqXFut5dwzbHwGUSxI+D8yqcivVfCfj/wl42haTw9rNvdzxqWn02TNpqluqLG0jyWFyFl&#10;MamVE89FaIt8quSDjsaKK8O+MngLxp8RIdK0nRLnQLHRbCeS/uf7SvrxLm9v2iNvasYrexl8tII2&#10;mA2zkP5p3KNimsnwP8F/D/wyaXxp4i1mTVb/AETT7u/aVLV4NL0mNLDfqFxFbRmWa5kjQTLHI20M&#10;rZECyhCvhNv8bL1PivJ47nhnl0WSGbQRpsUdtFdp4UM5ktol8wyD7QkgS8kxKA8oaMSJEw2+3eO/&#10;gbofxBmXxf4S1W30i61mx/tF1No02k65cXUIubLUCY2R7VptwNzIscm7IkMXmbzL1Hwe8FeN/AVl&#10;e6F4iv8ARNR0NnN3pR0/UNQuJ9OupGH2qBLe8tIlEE2fM+WUbZAxCMZmdfZ6KK4Pxn8S/CHgNUj1&#10;/Uil/PbS3dppVnBJdajdRRNtUiNPkiEjArG1xJGjEMFY7Gx53YftJ/Du9u47a5g8RaTDJ5hbUL/T&#10;raW1hEcTSIJU0u4uZiXI8tSkDfMRu2plh7bo2taX4g0621fRb631DTbuMSwXVs5KtkfNG6t86SLy&#10;skbqGQgqyhgRWnXCfEH4haJ8PNGOp6n/AKTe3HmRaRo8MqpdapcouXVWIYxwx7lM87KQikYVpGjR&#10;/wA5/FfizW/GmsXOt69dm4up2KwwpvSzsLcHMdnp9uS3lxJ2GSzHLuzyM7lvhLw1feMPEek+HNP2&#10;rc6pcmIysYwltbQxG5vrxlkZAwhhSSXYGDPt2JliAfp34gweDtHXSrHWrR7jwL4A0y40Tw5pFvdx&#10;WF7458bSCI6qWm004a0swqrqV4I4WjvXnj/eyExH5x8XeOdf8ZzWrapJBbafp1vDaaToelw/YdD0&#10;m2gi8qKGx09Syghfl3sWfaFTdsRFXjacjsjBlJVlIZWUkMrA5DKR0I7GvefA3x+8XeG5be016aTx&#10;RofmATLfyNJrVtCWd5Hs9Vc75G3OrbbsyDaixo0KncPtbwl4z8O+NdMj1Lw/qEN0rRQy3dkzxrqO&#10;mPMWVbbU7JSzRPujkAPKOFLRs6YY9PRRRRRRRRRRRRRRRRRRRRXhXj74B+G/Gep3OuWl9c+HdYvT&#10;E969vbw3mnXUy5827l05miYTyDaHeOdVJBdo2kZ3N/wd8CvA/g++ttWVL7W9VtTbS21zrM0EkFle&#10;RIVa5sbC2SJAxZt6GfzTGUQxsHBY+zVQ1XV9M0HTrvV9YvoNN0ywiM91eTkhIoxwFRVBZ3ZiqRRR&#10;qzyOQiKzMAfDfBHx/wBK8Y+LY/DTaHNpEF6bxNJ1K61KGeS7mhzLbW91ZJCqQtLErkbbiQCTbEC+&#10;4NXlP7TPhKOw1vSvF1pFKE16F9P1Vlgma2j1LS4Y1sppLsuyK9xbfu0h2JxbM43Fn2w6Vc/8JD+z&#10;Z4gsZLO2urrwhrcY08RI095b28mrW+pS6nJGGZk2xXl9D5m0J5SuP4XNc5/wjN//AMM8/wBr/Zrf&#10;yf8AhP8A+3vtP7vz/wCyPsf/AAim7fjfj7d8vl5/26+j9O8G3nirWPhB8Srue1uJ7HwjZv4gF7NM&#10;txeTXehm90m7sYYIzGZEu7mWaYySJgbMBsYr5N0OwtfiH8X0ijjSTTPEPjDU9XuLe7luIRNoovpt&#10;bvbZpbULIsklqjxoV2HeVG5PvL9JftMeI307wjpnh2F5kl8S6iZLkiG3kt5NM0Ty7qeCSWUl43N1&#10;JZyR+UoyEkDOq/K/wxX6U/B3xXL4w8AaPf3l2t3qtj5+jatIFuPM+16e+IHuJLgkyzS2rW9xK6uy&#10;l5CBtOUT0+iiiiiiiiiiiiiiiiiiiiiivlv41/Gs6Obvwd4Ou8auu631vXLaQH+yeNsum6bKuf8A&#10;S+08wP7jlF/f7jB8WEliSSSScknkknqSaSiiivpD4EfFdfC14fCniXUmh8MX7l9MnuAHt9F1aSXn&#10;zJ3IMFpcbnMpwUSTa5CI88lb3x2+ENxBc6j4+8NRvdWd1JJfeJNNjBknsp3/AHl1rdpjmSBzmS6X&#10;lomJkyYS/kfKNfQPwD+I3/CJ6/8A8I5qk0Ufh/xJcxI09xLdBNK1ZYWjs7mJIw8YW6by7e4ZkXpF&#10;I0ixwsG+qfiz8QYvh94Ye9hCTa3qcsmnaJbGW3yly0DNJqUsMh3PBbDaZAkbZdoo22CQSL+cV/qN&#10;/qt3Nf6ne3eo31wVM95fXMt1dTFIxCnmzzksdqqqjJOAABwK7r4W+Bf+Fg+LLbRpLk2tha20mq6t&#10;KgBuDp1rPFDJDag8eZLJLHEGbIQMZCH27G/RbQvDPh7wzai00DRtO0qExQQymztYo5rlbWIxQSX1&#10;yB5k8ijOZZ3Z2JJLEkk7dFFFfFf7Uc2pHxD4Xt5YyNIi0a5nspfLAV9SnvdmrRiXq22KOyODwNwx&#10;1NfLdfq54Yn1O48NeH7jW0mj1m40PSZ9XjnthZzJqctjHJfJNZoqCJxKXDRCMBTlcDFblFFFfNPx&#10;r+D+gXPhq88TeGdLs9F1Tw7ZSXVzZ6VaWWnafqmlQv598bm3QwxrNbxmW4SZMySKpg2SEwmP4dr6&#10;G+CHxXvvC2p2HhLVpjc+F9UvUt7Yyuok0G/vZtq3EEsmALWSQ5uIiwVCzTphjKs31T8U/iBb/D3w&#10;xNqCm3l1q+3WmhWMz48+7YAS3TxoCWitlIlk4UE7Ii6GRTX5r3FxcXk893dzzXN1czS3Nzc3Esk0&#10;9xcTyGWaeeaUlmd2JZmYkkkkkk1veFPCmteNNbttB0K28+7uPnllcslpYWkbBbi/v5lB8uGPIycE&#10;klURXkdEb7a8Qah4S+CPw5l0Cz/sbUNWkskji0W/Km48R3upZtb3VNV0+IyO9qVSUyeYwjKRi1WV&#10;SY6+EtW1XUNd1K91fVrqS81HULiS6vLmQKrSyytk7Y4gqIq8KkaAKi4VQFAAzaKKK9D8AfEnxD8P&#10;tSiudOuJbjSWmZ9S0Ce4kXTtQSVVSd1T5lhudqII7lE3LtAYSRb4m/RLwp4r0bxpotrruhXXn2dx&#10;mOWKTal1Y3kaBp7G+gBby5Y8gkcggq6F43R26OiiiiiiiiiiiiiiiiiiiiiivzY+MXim48V+P9dn&#10;keM2ek3M3h/S1heCeL7BpVzJGJo7mBE8xZ5TLcgsXKiQIHZEU034Oa/P4e+I3hiaFZZYtT1CLQby&#10;3jnNus8GtMNPQzEK29IZniufLI+do1GVOGH0H+0/4cW40fQfFMMS+fpt9JpF80VoHkksdQj8+0lu&#10;b1DuWKCaF0jRwQXuCQVYkNzfhHwvqfxT+Btn4b0+fT9OvPC3jK5+xyXYuPs9/CYHv5RdzQrI0bj+&#10;05NpSNgRGikDczrxH7QV/c6x8ULnTIrUPJpOn6Notmlsksk9411ANXTECZ/eGS9MSpGMEKvBJNfU&#10;XiRpfhj8GbqGxSIXmheGrHSkuNPxZouq6i8OlT6xDhD8wubhrxtwy753EM+6vzmr7d/Zl8UT6j4f&#10;1jwvcuhHh65hu9NLTQrKbHWJJZrm2S2VVdlhuEeUylm5uAp2hUB+m6KKKKKKKKKKKKKKKKKKKKKK&#10;8p+KfxT034caciIsOoeJdQikbStJaTCRoD5Q1TVRGQ6WyOCFVSrzsrJGyhZZYvzw1fV9S17UrzWN&#10;YvZtQ1O/lM91dzkF5H2hQqquFVEUBI40AREARAFAAzKKKK734deNZfA/iSx1ORZ7nSftMDarYQOq&#10;vPFGrxpc224jE8IkkMZDoXRpIHcQzzK31l8TvhvpXxZ0Sy8aeCrq0udaNkHsp4nWGy8Q2MbMPsF0&#10;02wQXMTB0jeYKVcNBPtAV4fhi4t57See0u4JrW7tZpLa5trmN4J7eeBzFNBPDKAyOjAq6MAQQQQC&#10;K7X4c+O9Q+H/AIkttYtD5tlN5dprViUSUX2lvOsk8cSuV2TLtDwSBgVYYbdGzo/6Lan4v0TSfCsn&#10;jO4uJX0AaVa6xFNDCy3F3a38aSaelvBc+WfMnMkaRpIU+ZlDFBuI/NTxb4t1rxprV1rmuXTzTzOw&#10;t7cM32TTbTcTDYWEJOEiQfixy7lpGdzl6NpdxrusaVotpJDFc6xqVjpdvLcmRbeOe/uVtIpLhoVd&#10;gilwXKoxxnAPf9LPBvw68KeB7S3j0fSbRdRS2SK71t4TLqd5J5EcN3Kbq5aR4kmaMSNbxOsSsTtQ&#10;Gu4ooorwX9o6bVYvhxJHYLKbO51zS4dcMdus6Jpi+ZcQtcSFWMSfbY7QCRSp3FY8kSFT8A1+g/7O&#10;8upv8M7Bb+GOK0i1PV4tFdSha40w3XmySy7GYhheNdphgp2oDtxhm9xooorzT4g/C/w1450vUvN0&#10;6xtfEc0DSWOvwxpa3wv7e2EFgNQu4kZ54MKkUkcgfEefL2OEdfzburW4sbq5sryCS2u7OeW1uraZ&#10;fLmt7m3kMM8MsbDIZHUqwPQgg12fw/8AiBrPw81pNU0xjcWU5jj1fSJZGS01W0RifLkODsmjyxgn&#10;VSUJOQ0bSRv+jd/4p0XT/C83jGW6D6EmjprcM+Bave2dxardWKW0V+YSJrkOiQRSFGaR0TAY4r80&#10;fGHizVPGuv3uv6rNI8tzIyWlsz+ZDpunrIz2mm2owoCRBjyFBdi0j5d3Y4FnZ3WoXVvY2NvNd3t3&#10;Mlva2tujSzTzStsjiijTJYsTgAV93+BPCvhz4J+D5fEfiya0tdevYR/al20kc1yhkj+0QeGtIUMV&#10;kcGPdIsJPmurMzNFFGY/jjx34zv/AB54kvPEN/ELbzVjt7GwSea4h0+wtwVgto5JzlmJLSzMAoeV&#10;5HCIG2jjaKKK3/DnifXfCOprq/h7UZdNv1ikgMsaxSxz28uPMt7m3nV4pYyVV9siEB1Vxh1Vh+hH&#10;ww+KGl/EXSyQsVh4gsY0/tbSdwOOAv2/TyzbpLZ2YD5vmjb5HzmN5PUaKKKKKKKKKKKKKKKKKKKK&#10;KK+Jv2mfFU934g0zwhb3UL6fpNnBqV9BF5gddZvRIsUd2WwuY7QxvFtHAnbJOQF+btOv7rStQsNV&#10;sJfJvtNvLXULOYxxTCG7sp1uLaUxTBkfa6g7XUggYIIr9Avinp1r4/8AhDc6taRBCmjWPjbSjfPL&#10;BJbpb2Q1CdZUs/MVpmsnuIFjYsnmOuSMCRfn34BE6pYfFDwXbAJqXifwdL9iuZW2WUJt4bjSWF0y&#10;KzgF9RiOUU/Kr8ZxXv3/AAq3VP8AhTH/AArX+0LH+1fs+7+0fLuv7M+2f8JF/wAJB5XmbPN8vP7n&#10;zPL3Y+fy8/JXc6d4s+Hthp0Nrpninwfb6XpVtbWscdrr+kfZrOBV8i2jkcTYUnG0FzljnkmuSs/E&#10;XwP8DQC90rU/A+nsUeya50RrHVNWkimZrt4pn0kT3jxlkBy+VBCLn7gr59+O3xS8I+N7LTNF8OwS&#10;6hJpmo/bz4hntDaJ5Etj5cmn6el0q3O2R3U3BkWIb4EwJRtdfmmv0E/Z30W60j4cwz3OV/t7Vr/W&#10;reNo5I5IbV44tLh8wOBnzBbGZGXIKOpB5r3Siiiiiiiiiiiiiiiiiiiiiq97bfbbO8svtN1Z/a7S&#10;5theWMwgvrX7TC0IurKZgwSaPdvicowDAEhsYr88fHXwS8ZeCzcXkVs3iHQYFeU6xpULO9vBHHLN&#10;NLqWmqXmt1jjiaSWX54EBUGbcdo8dooor23wv8AfiB4jtlvbi0tfDlo5UxnX5J7W9mj854Jmj0yC&#10;OSZChTO25WHeGRkLISw7LXv2YfEVnEZfD3iDTdeKQTyS219aS6FdyTRLuitrICS6hZpMFd000Sgk&#10;bjjLDH8F/Ejxl8G77/hFPF2j376J9o846beLJHe2Fv8AaJLa6vfDl07eTNbySLIwVWaCV0JjljLy&#10;u/SePfgxpXiHTp/H3wqurfUdPvIk1B/DlhHvV92XvjogQ7o5EyrNpjxq6MJI49rrHbD5VIKkgggg&#10;4IPBBHUEV6N4/wDH9546g8IrdyXBk0Hw7Hp16twYmWfWPtUiXmqRSqdzfaYI7R5N4G2QMoBA3v5x&#10;X1z+ytFGZPHMxjjaWNPDcaSlEMqRym/aWNJD8wVyiFgOCVXPQV9XavrGm+H9MvNZ1i8hsNMsITLd&#10;Xc5YKiZCKoRcszuxCJGgLOxVUDMyg/I/iv8Aad1CWd4PBuiW9taBHT+0NfRri9lMkKbZoLCylWKB&#10;opPM2+ZLOJBsYqnzIfLx8eviuAR/wlXXH/MD8N549CbPI/AivqT4E+NfGHjfRNWvPExsrq20+9g0&#10;+w1SGCG1vL27KPd6jHeQWrLGBDHLaiJlt41IY5LuGI91rzP4seAofHvhO8so4UOuaekt/oFwUi81&#10;b6JMvp4lkePbHdqvkvuk2KdkhVjEor5B+CPw7PjHxc0+pwD+xvC0tre6tbzx27/arwzMdP0i4tLr&#10;O6OV4ZTODEw8uN422NIhr9CqX043EHntn1weevHbr1z0r8/Nb+OXxdtNZ1K0n1i00e4sry4sbnTL&#10;TSNCurWxubN/stzBFNeRXTvh0OWM8nJ+VtuBSaT+0T8StOaVru80rXVkVAqarpUMQg2sSzQnRTZk&#10;luh8wuPQDmvqP4c/Gfw58QJE00xPofiIxzSLpF1Ms8V3FCxYnS9QVIxMRHh5ImRJAA5CPHGzj1a/&#10;srTUbK70+/gW6sb61ubK8tmd0W4s7qIwXELSRkModGZSVIIzwQea/JGivRfiL8QNR8f3+kXN3LKY&#10;dJ0HTLFY2QwJJqhs45de1H7LHK8KvNdb1V4lTdBHAHQMhAj8AfDjX/iDqsVnpsEltpiS41TXZreR&#10;9P02FArzDfkCW4KsvlWyNuYkFikYeRfo3xJ438E/BHSpvC3w5t7PUvE00wTVLu5l+3G0ktf3Lza5&#10;dwbBLcA70is4SiRN5juseQk3jmjfCz4nfFC7vPEt8n2b+0v9NbW/E0k1hFqLSJE8C2FtbwySmExS&#10;KbdorcW4jQxxuNipXo9/+yxfxWbvpfjO0vL8CPyra/0SbTbKTLgS+ZfW91dOu1clcWzbjgHbnI8M&#10;8WfDDxr4LE02t6LP/Z0UkiDWLEi+0p41nFtDPJc2+TAszMnkrdLE7ZA2bsgcBRRXc+Efhz4v8bTR&#10;LoWkTvZu4SXWLtWtNGtlEyQzPJfyrtdo94d4YBJMVBKxtg19tfCT4UXHw2iv5bnxC+o3Gs2+n/br&#10;C3s4YNMt7q1Utujnm33EpjaSaOORWhV0bMkO7Zs9loooooooooooooooooooooor8s/HWmTaP4z8&#10;VabPHLG9rr2qCMzQC2eW2kvGmtLkQgBVSWJklTaNpVgV+Uil8Da9YeF/F2geINS08anY6XfpcXFp&#10;tRpANjRpdW6SMqtNbswuIAzKDIigsoyR9123xd+Eni62TSr7WtMaK/toZrrTPE1hLaWcZCpc/Zr2&#10;fVI/sTSRSADAnYFlzGzABjv+HdZ+F+jJd2HhnXvBtlFeXd3q9xYaXrulCH7Q1uou7iOzimKxosUK&#10;7liARVXOAOazJ9X+C66jc+I7nVfh5c6x5tvfPqsuoaDf6ms9hCsNrJZOXkmV40RNiwYOQCMsM15r&#10;8Tfjd8OtU8IaxoOltP4nuta0+5soYxYXdjZ6dc4T7JqF1NqccTZhc/aIFhjkLSRbWMQYPXxLX1x+&#10;y1plyZvFutMsiWgi03TIZGtf3Nxcs8l3cpFenkNAoiMkag5EqM2MLn7Aoooooooooooooooooooo&#10;oor40+L/AMEPFdzres+LvD80/ia31Gdr660+afzNesW8l3mgtI2CrcW0QRI7WKE+cFaOFInEZkb5&#10;UdGRirAqykqysCGVgcFWB6EdxTaKK9I8GfCnxr46Ec+kaZ9l0t841zVmex0p8GaPNtKVaS4AkheJ&#10;/ssUvlvgS7Ac169N+y5r66XDLB4p0iXWSV8/T5bO8h0uIZPmGLWELyvgbSoayUEkjIxzxekXfxP+&#10;Beq2lxqWmahFoVxcA3mmy3IuPDuq/aBtkSO9szNBDemO33RPjzkVVLxtCWjf1zxD4W8KfH3Sm8We&#10;CbiDSfF1k9vaava6kPs5nQjZBFrKWglIfykZrS8iV/MVTA/3P9H+RNX0fUtA1O80fWbObT9S0+Zo&#10;Lu1nC74n2hlZWXKujqQ8ciMyuhDoSpBPbSfEC6n+GEXw+la8VrLxHHqVpPC0UdnLoksM9xc6VeRx&#10;BHYpfOl1GZPMDFusfkRhvNq9l+AUE8vxT8OSRI7paw63PcOoOIYX0G5tRJIR0UvLHGPUsBX6J8AZ&#10;PTuegwMk8kjOce3TJr5i8d/tI6XpE13pfgyxi1y9gmeB9YvWxoKvFJES9jFauJbxGHnx7xJAoYLJ&#10;G00bDPht3+0B8Up7qe4g1200+OV2eOytNE0WW1tlb/llA2pQTzEDsZJnb3r1z4I/E/4heMvFc2i6&#10;zqem6npkWm3Gq30l3p0FpewQWxFpFHpT6THDGXe4uIDILlGHlq+xlfAb6zrJ17RNP8R6LqehanEJ&#10;bDVLOazuAY4XeITJiO6t/tCSKs0LbZYZCpKOqsORkfnJD8NNdk+Io+HUgUagmpJb3V7B5M8MOlNG&#10;t62tBTKilBaMtysTSK5JEWBKdtfpLpum2Wj6fZ6Vp1slrYafawWdnbI0sggtrdBFDH5kxZ2IAGWk&#10;ZmJyWJJyblfGvxd+KvxM8J+N9Q0XTtTi0rTYIbWfTDFoNiV1CzuovOF4ZdXS5MjI5ktnkhZYy8LY&#10;jRtwrz2w/aC+KFpdpc3Gs2eqxL5vmWF/o2lxWk2+IxqXbSorWYbCRIojmX5gN25cqff/AAF+0V4f&#10;15odP8WwxeGdTdVRL8SSSaFeTFkj2mVsvaFmZmCzlo1RSWn3EA/Rtfml8YdKXRvib4wtEkMom1Qa&#10;ruIxh9etY9cki2/7DXBQfSvNK9H1D4gXl58N/D/gCMNBBpOraneXkkauiX1pLKL3S45JBKdzJPcX&#10;hljMQQBLdlJcOa5fw54a1zxZqSaT4e0641K/aN5jFDsVIYEKpJc3VxKVSKJWZV3yMF3Mq53MAfrb&#10;T7LwD+z7osV1rTW2ufEW7spruKO3Dvcuzj7Mtpp0kiEWVmpLK91KqyTATEK+1LZPEfsHxS+OWqrq&#10;BglvbS3uHto7iTbp3hrQY7iZGngti5wxjRojKIxNcsioX8wha9Ksv2WL+SyR9R8ZWdpqRWXfa2Wi&#10;z39krhj5IGoT3NtIQwxuP2UbecBsZPlfiz4JeP8AwnCt1Np0et2Plh5b3w41zqMdqQJGdLq1eKK4&#10;QIkfmSTeQYgGUGTeSo8ioorofD3hXxF4quWtPDujX+rSo8UczWsDNb2rXAYQG9vGxDAr7H2tM6g4&#10;PPFfXHwn+Bet+FdTsfFOt+IJNP1GBMjRNF8qZXhmjieSz1i/uUaOQHMsM0EMRAYJLDdBgCPp+iii&#10;iiiiiiiiiiiiiiiiiiivgL9ovQ7nTfiHcarIJWtPEWnafe20vkPHAk1haJpF1ZrO3yyOnkRzMBgq&#10;syAgZBPglfoH4Y+Pnw0vNLsIbm6bwpPDFb2S6NNp10bO0WG3RFSzudLhe3FquTHEW8pgqZMUY2iu&#10;o0jUPg7pGoNd6Dqfw50zUbiIaeZtI1Lw3aSzxSzJL9nVbKRQ+91Q4AOWA9Bjpv8AhPPBfmfYv+Ey&#10;8K+f53l/Zf7f0fzvPz5fleX527fn5dvrX5XUVZtbW5vriCysree7u7qaO3tbW2ikuLm5uJmEcMEE&#10;EQLO7MQqqoJJOAK+ivhn8ANa1q9ttU8b2dzo+gRAT/2XK5t9Y1Z1I8u2lhH7y0hznznk2y7RtjVd&#10;/nR/cFvbwWlvBaWkENraW8Edtb2tvHHDb29vCnlQwQQxgKiIoCqigAAAAYqWiiiiiiiiiiiiiiii&#10;iiiiiiivDfG/wD8HeLGlvdMB8LaxK297rTYFk024kYxhnutHJSPdtV+beSHLuZJPNPFfJXiv4O+P&#10;fCHnSXejSanp0Ubytq+hiTUrFYYrcXFxPOqIs8EcYzvkuIY1ypKkjk8X4f8ADWueKtSj0jw/ptxq&#10;d+8bymGDy0SKFMBri5uJisUUYJVd8jquSq53MAfuP4ZfAzRvBQTVde+x+IfEgeCaCY25fTtFaHEq&#10;/wBmx3HLzCUbxdyRq4AQRpEQ7P7xRWB4l8L6B4u05tL8RaZBqdl5iyokpljmgmQ7lltbu2KTRNxt&#10;Yo4JXKHKsVPydqXhjxr+z9qreKfDd03iDwZdXBt9Rs7jzQsdvIQtpHrkEICpKpfZbahCAPMBV0RZ&#10;vIl6bUfDvgX4/wCl/wDCReH7uHw949hsGW/06WWJmknt1RIl1mBF8yaBTtih1KBAfLZVkRmjW3j+&#10;T/EfhrXfCepPpHiHTptN1BIo5/KkaGVJYJgTHPb3NuzxSoSGUvG7AMGQkMrAYNfXX7KzxCTx1EZI&#10;xM8fhuRIS6iV442v1lljjzkohdA7Dgblz1FeX/Gn4kXPjbxFc6dYXrv4T0W58jS7ePakF7dwxmC6&#10;1iby3kWYu5kW1kJGICCER5Jt3itFfpR8GtEXQvht4XhK2nnahYf23cT2sXlmdtalbULZ7t9qtJLH&#10;bvDAzNnGwKrFFWvUKKyNH0HTNB/tb+y7drVda1i88QaiDLPKJdUv0jS8uB57MVEvlqxVcKD0AHFa&#10;9FfnV8d9AXQfiTrLxwxQWmtx2uv2qxymUyG9QxajPKGJKPJexXLFDxg5UBSorxyp7e4ns54Lq1nm&#10;trq1miubW5t5Hhnt7iGQSQzwSxkMrqwDKynIIBBBFfop8L/ibZ+LPBFxrWrzJHqHhq2dPFALWqs6&#10;2dp9pbWEhiK7IrmNHcfIiiRJY0+WMMfzkor6D+HHwOu/EVnH4n8Y3R8O+EPsVzfq5uILTU7u2jiL&#10;RX2+7RorW0+9MZpxuaNQUTZIsw7bxN8ULiWW1+FnwP06P7Gtr/ZUOqaak3n75SHuTok0zKIlQGQ3&#10;Op3BLM7STq6FRcyek/DP4GaL4KMWq621t4g8ShrWeCd7c/YNFnhCzkaZFKSXlWYblvHVXAVPLSE+&#10;Zu92opksUc8ckM0ccsMqNFLFKiyRyxMNkkciOCGDDhlIxzggivnjxx+zn4Y10T33hWU+F9VYSy/Z&#10;FV7nQLqUiafa1qSZLTzJHiTfbsYoo1wlsWOa8z0v9lvxHNLKuteJ9E0+MRqYG0q2vtYkkl3cpNFd&#10;ixWMYzhg7knjA617r4b+BHw68OkSvpUniC7SWWRbrxFKmoKqSwiLyDp0aR2jouGdGe3aQMxO/hNv&#10;sWc8n5iTnOfXqck9T/Okooooooooooooooooooooooorwn4u/Bq28equtaG1rpviqBUikkmDx2Wt&#10;WkeEEN+0KsyzRqP3FxtJIxFICux4fiLxJ4Q8TeEblbTxJo17pUkhZYJJ41ktLopFHLILPUYC8E2w&#10;SR+Z5MjbCdrYbiuaooor2DwP8E/GnjQw3TWn9gaJII5Dq+rxSwmeCTyZA+mafxLcb4pfNhkwkD7W&#10;Xzw2BX3v4T8KaL4M0S20LQrb7PZ2xMkssu2S7vrpwPPvr+cBfMmkwASFCqu1EVURFHQ0UUUUUUUU&#10;UUUUUUUUUUUUUUV514y+FPgrxzvm1jTPI1N9uNb0l47LVvlMQPnTFXiuP3cSwqbqGXYhIj2E7q+R&#10;vGf7PvjTw0XudFA8XaWoyZdMt2i1WLCxA+fojNI7bpHdYxayTnYheQRggV4vHpGqyak2jRaZqEmr&#10;rcS2jaUllcvqS3VuSJ7ZrFVMgkQqweMrlcHI4r61+F/7PSWrW2v/ABBhD3lvdeda+Fw9rdWW2Any&#10;pNbliMiTh2xIttG3l7QolaQPJCn1bDBb2tvDbW0MNvbW0UcFvbwRxwQQW8SeXFDDFGAqoq4VVAAA&#10;AwABUlVL7T7HVLWay1KytNSsZwvn2V9bQ3dpMI5BLGJra4Vkba6hlyuARn0NfKfjP4Ka74O1FPGP&#10;wkub6J7JJrmfRo7nzdQthFmZhphnz9sgdBseym3yMRtXz/MCJY03xD4G+P1g2g+JbK28M+O7eyhX&#10;TNUgeNpLqSJd0h0yWXY0sYlaR5NLmdmEblo5WdXmi+evH/w18RfD/UZ7fUbaa60cziPTfEMFvIun&#10;X6Sh3to3kBdYLkpG5e1dyw2sVLx7ZW87r1/4DZ/4Wv4VwD/zHM4z0Hhu8549OteuftFfEm9hun+H&#10;ujSmCJLa2uPEt1GbiK5la7i8+30UFgq+SYXinmZGcSB0TKhJVf5Eor7X/Zc0pIfDnijW/NkaTUda&#10;tdLa2KgRImj2Iu451YH5mc37qwK4UKMZ3HH1DRWR/YWlDXj4m+zL/bZ0hdDF75s+Rpa3p1D7KsBb&#10;ywPOO8sE38YztGK16K+Pf2pNEVZ/CniOK1nLSw6hol/ejzGt4xA6X+k2rfwK7eZeuvdgrddnHyTR&#10;X2r+zx8SRqdkngLWJv8AiYaXbyS6BczXBMl9psZ3S6WFm5MlquTCqMcwZUIiwZb5w+LWqSav8SfG&#10;N3Kqo0OszaWAgwNmhouiRPg55ZLcMT6nNec16p8PPhL4l+IMrS2yjSdDhCGfXL+Gc20uZ/Jkt9Ki&#10;UD7TMmJGKK6ou0iSVGZA3umveM/B/wAJ7K68D/Cqw/tHxreXVrpl/eiGXVJY9RjhFoZLqZsi6vfM&#10;OIrK3TyIpnl3IhVoJLfgb4JX2u3p8b/Fie61HWtQuvto0KaSNlZQnlwNrjRAjAAQxWMG1I0RI3yp&#10;eBPqC3trezghtLSCG2tbaKO3tra2iWG3t7eFBHFBBDGAqoigBVUAAAAACpaK8i8cfBbwZ41M161o&#10;dC1uVZmGraQkUPn3LiaVJtUsMeVcBppfMmcBJ3CqgnQcDwCP9l7xWdQMUviHw8mk/aHX7dGNSk1D&#10;7GHIjn/sxolj8wjBaL7XtB48wgbj674U/Z08E6G9td61Ld+Kb+D5mW92WejGeO7E9vMmlW5LkBFE&#10;TxXFzNFJ85KYYKnuthp9hpdrFYabY2mnWNuH+z2VhbQ2lpD5shmk8q2gVUXc7M52qNzEk8mrVFFF&#10;FFFFFFFFFFFFFFFFFFFFcN8Qfh/ovxC0N9L1NBb3kG+XR9XSMPdaVdsF3Oikr5kMm0LPAzYdQDlZ&#10;FjkT4C8XfC/xr4KeeTWNGuH06DDNrenJJfaP5bTrbRSyXka/uN8jKqLcrG5JAC8ivPaKK/S7/hT3&#10;wz/6E/S/zuv/AI5WjZfDH4eWELwQeC/DciSSNIzXulWmpShmHIS41BZXRfRVYKOwrpdK0LRNCjli&#10;0TR9K0iO4dXnj0rTrTT0mdAVR5UtEVWIBIBbOMmtSiiiiiiiiiiiiiiiiiiiiiiiiiiil6E4HXg8&#10;cntk+9JXN+IfGHhfwpEZfEWu6bpR8kzJb3Fwpvp4Q+wyWmnxbp5sE4xFGxFeS6j+0l8OrG4a3tU8&#10;QaxEI43F7p+mQx2rO67mjC6vPazBkPBzDt/ukjmqP/DTvgIEj+yfF+OnOn6Lk+5/0/j6DNdnYfGT&#10;4V+IUXTn8R2Cf2jZyfarLXrK60+zWKS2LXNjfXWpRLZMdpMbJ5zK5+VC+4Z+evG3hDw7omuJ4z+F&#10;HxA8H2V1au19/Yq+LdDt7q3uzMI5F0R5ZRA9u8bv5tpcMo2K6L5qyLCvS+GviX4O+K+mweDPihZW&#10;VnrLWc0Fh4mJtLSKW63K5nsb2Vf+JfduIoyUBMM7oYyAsiWx8r+JvwX1zwG91qtiJNX8Jm6KQX6f&#10;vL/TYZBugj1qCNVCkHMYuYx5TEAsImkSKvPPDnia58NReJVtI98viPw1eeGjKWAFrb6je2817N5b&#10;K28tDDLAo3KVLiQMdm1uXoor9Z9HsbHTNI0zTNMl87TdP02xsdPmEqzCaxtLZILWQTR/K+6NVYMv&#10;XOa0aKKKK+Hv2n4oh4x0GcODPJ4aihkhym6OKHVbl4ZCo5+cyOASOdvHQ180UV2HhPxjfeFY/Elr&#10;BF9qsfE/hvVfDuoWrXE8CL9utWitNRjCEoZbdzlfMjbMbSxqYzJ5i42i6FrHiPUIdK0PTrnU7+cq&#10;Et7SMvtVpBH508hwkUSll3yysqKDl2A5r6z0L4aeB/g9p8fiz4j6nZar4gtmu59M023kW4sZJIWj&#10;jtl0bTbxIZry6UuGMsqrFCZFYrH5QuD5t4g+IXiX4y6odE/tjRPA/hMpbSXVpq+vWVlZf6P+9a41&#10;C9uBBLfO0ygxW8URRCIiyKUec/QXg2++EPwr8NtBaeM/Dd5M3lS6zqtrqFnqOratc7hEpXT9Laec&#10;QxlyIYI1YRpuZiWaWV4tT/aO+HGnzRx2j65rcbxLI0+maX5UMbEkGF11qS0k3DGcqhXnrnOM0/tP&#10;eAcj/iUeL+h3f6BouAB90r/p/wDhXbaL8bfhnrbW8UfiWDTbmeEzNba3BcaULYhctFcahdILTeOO&#10;FuW3H7pNeqI8bqskbh0cBkdGBV1IBVlYHBzkYIyD1p1FFFFFFFFFFFFFFFFFFFFFFFFFFFFKDjBH&#10;XrkcHOcjsOnauR/4QDwHv3nwR4QY8/e8NaK2c9SQ0GCfc1hf8Ke+Gf8A0J+l/ndf/HKuWfwt+HVg&#10;ztB4L8PSGRQrC906HUUUBs5RNQ80KfdQD2zXQ6Z4X8MaJO1zovhzQtIuJImhkuNM0jT7Cd4S4kaF&#10;5rWNGKblVtpPOAe1btFFFFFFFFFFFFFFFFFFFFFFFFFFFFFZ+qaxpOi26Xes6npukWsk620dzqt/&#10;bafbvPIjSJCtxeOi7yquwUHoCcYFeOat+0T8NdNWI2d5quutI0qSJpOkzRG2EYBV5zrRs1YOT8pi&#10;ZjwcgDGcX/hp7wFx/wASjxf3z/oOjfhj/T66XTf2gfhff28U0+tXmkTyOyGx1LSNRNzFhsK8k2mR&#10;3NvtbquJjgfe29K80+J3gb4YeLrm513w34/8EaJ4kupopLuKfxNoyaHqLmQi7u7gWjSSRXDhhI00&#10;asJGU7o98jTDnfBnxtiSG78GfFqG38Q6OPJsF1ZYrPW9rWlwsX/E0a2aSO9hUKJkvYPMmLqHBnaQ&#10;SJX8f/AC6t4G8SfDmYeIdDvBNfx6TDLDNdWWnNaC7gl0u9aU/wBoxNhxEiAzkGJVFyzPIPBPC2v3&#10;HhbxHoviG3E0kmkajbXjwRXBtHu7eOQC8sftIV9izxb4XbY3yscqelZuo393quoX+q38vn3+pXlz&#10;f3s4jiiE11eTm4uJfKhVUXc7E7UUKM4AA4qjRX6M/AdcfCnwsQipubXCzBNhlP8AwkV2nmOR1IwF&#10;z6ADoK9foooor5z/AGnQf+EB0k4/5m+w78Z/sbUOceuK+E6K3fDOu3XhfxBo/iCyZ/tGk39veCKO&#10;d7c3MKN/pNk80eSI54i8Mgwco5BBBIpmoXeoeKPEF9fi1M2qeItYubsWWnwSymbUNXvTOLSytk3y&#10;MWkk2Rxjcx4HJr6L8E/A7TNL0k+M/ivdJpmjwWcty+gTSXFpLEko8u1fV7u2ZZkkbOY7O3HmmRo0&#10;Zg++3MPjf4zX3ii4j8D/AA7ksvDHh+ORLCDW5tQtvDoutOsLfEaW9xeG3j06z2oQkW4TSIsceELv&#10;bt3Pwu8M/C74e7tb1Tx/4L1rxK8ICXMWt6V9m0aJ4Nt3BpURnaR5HJdGuWRXaPCJHHukEnZan+0L&#10;8MbC3E1rqmoa3IZhGbPTNIvorhU2589m1lbWHaCMcSlskYUjJGCP2nvAQ/5hHi/tx9g0Y/8AuQro&#10;9C+P/wANdY8tJtTvNDuZbpbWK31ywliDb9oS5kvNPNxaxREsQXmnQLtYvtXDH12w1HT9VtIr7S76&#10;y1Kwn3+TeWF1b3lpL5chhk8qe3ZkbDKVIB4IIIGKuUUUUUUUUUUUUUUUUUUUUUUUUUUUUUVzl/4P&#10;8JardyX2qeFvDup3sxTzry/0PTLy6m8tBHEJbi5iZn2qABuPA+XFYN58KfhxezGeXwboSSEKpW0s&#10;k0+EBBgYtrExRA+p2jPeq3/Cnvhn/wBCfpf53X/xyvSqKK+aIP2ibPSvF3iLw54t0k21lp3iXV9L&#10;stZ0jzJvIs7TU/sNr/aenzMZH2Isks1xBISwCqlsTkn6Osr221GztL+ymS5s7+1gvLS4jzsnt7mM&#10;TQTIWAO1lZSM9Ae3SrNFFFFFFFFFFFFFFFFFFFFFFFFFZ+r6tpug6dd6vrF3BYabYw+ddXc5YRxI&#10;DtRQAMszsVSONAWZiEUFiAfi/wCIX7ROt6vLc6b4JL6Ho5j8k6rJEo168DwvDcmJizpaxtvHlNEP&#10;tClFkWWMsY1+b7m5uLy5uLy8uJ7u7uppLi5urmWSe5uLiZzJNNPPKSzuzEszMSSSSSTVeiu48PfD&#10;fxz4pRJtD8M6nd2ssDzw300aafp1xHHN9nf7PqWpNDBIwfK7I5Gbg8cEj0nT/wBmz4iXtrHcXMvh&#10;3SZWZ1ax1DU7mW7iCHCvI2lW9zDhhyuyYnHUA8V1Fh+y3q8hj/tXxdplnmBmm+wadc6mUuN+EjjF&#10;zJabkK8lyVIPGwjmvobwB4O8TeCLeLS7zxp/wlOiRQJb2drd6QdOvNF8kEwfYr5Lm5aaHpF9nl2h&#10;F2GJ0CGKXyf4l/s82eqeZrHgGO00u+CXUt5oMkjxadqDndcKdLd9yW0zH90sB2W+CmDAEYv8Z3tj&#10;e6ZdTWWo2V1YXtu2y4s72CW1uYHIDhZYJwrqSCCAR0qpRX6ffDDUrfVvh54NvLaV5kXw9pthJJIj&#10;K/2zSrcaVqAYPycTxSLv/iADc5ruqKKKK+Af2jtUh1D4jyWsUciPoeh6XpdwzlSs08pk1oSRY/hC&#10;XiIQ3O5W7YrwWivW/hz8H/EfxAlW5Cy6J4c8uVzr93aPLDcOjtbiDSrdmi+0t5qOsjK4SPa29/MC&#10;Rv8Acvh3wLpPgfRZ9N8GWlnY3lyLMXOp6ktxfy3ksKrbm/1HZJG8pRTJKltFJDFvZhH5IdiPEvEn&#10;7O2u+I7m61XVfibca1rDRSi3OpeH2htxmR7iO0iaPUJBbW/mSNhIICke47Y+1efz/sw+Nlkb7Lrf&#10;hWeL5QrzXOq28pJHO6JLSUDnp85z+lcdq/wH+JuktesuhJq1rZoZPtmj39lcrdRqAxaysJnjvZDz&#10;jyxahyeinv5XqGm6hpN3JYarYXmmX0Plmay1C2ns7uISxiaJpLe5VXUMjKykgZBBHBqjRXb+EPiH&#10;4u8DTiTw/q00NqZfNudKuP8AStIu2Z4mnM1hL8qvIsSRNPDsmCfKsi5r7o+Gvxe0D4hWotyYdI8S&#10;xmQT6FPceY80cSeYLvTZ2VBPGUBLqqiSMqwZdmyR/WaKKKKKKKKKKKKKKKKKKKKKKKKKK8Z8f/G/&#10;wp4JaSwtyPEevRsUfS9OuYlgs3S4MM8WqakBKsEi7ZAYQkkgIXciKweu78DazqXiLwloOvavDbW9&#10;/q1it9NFZ2t5Z2yR3EjPa+VBftJLgxFCJC5WQ/PH8jKK6uiiivAfiH8ZLv4ceN7LR77TLfV9A1DR&#10;7HVHa2Mlpq+mtcX8thcCOR3aG5VVt3lSJkiJZwDKqrXrnhbxXofjLSY9a8P3gu7FpXtpN0UkU9rd&#10;RIsktpdQSgFZEDqT2ZSGUshDHoqKKKKKKKKKKKKKKKKKKKKKKKKKCfp09xjB556dK+WPiT+0Va6e&#10;0+jeAfs+oXscl3bXniC6iE+mQDyfKjk0NVkAuJEkZmWaZDB8g2pOkuV+RdZ13WPEV6+pa7qd9q16&#10;4KfaL64kuGjj8xphBAHJWOJXdykUYCLk7VA4rIoro9D8I+J/EzKugaBq2rI1ylo1xaWU8llBcSY2&#10;pdX2PJh4IZmlkVVByxA5r1TSv2dfiTqKzG6t9H0LytmxNV1VJWud2dxgGiJeAbO/mlOvGecdTYfs&#10;veJJQP7T8TaDZt5yq32GG/1DEO0lnBuEtfnBwNmMY53DofY/Avwm8T/Dt5m0P4gRanp00yXN54d1&#10;Hw39n0/UJ0jMWEv4724ks5HUgG4hibJWMyRTLGqVd+JnwW0Hx4lxqlmV0XxV9nKw30QUWOozIwaJ&#10;NbgRMyEjdGtxHiRQVLeakaRV8J+KfCmueDdXm0TX7M2l5EqyxurebbXltJnyryyuF+WSNsYyOVYF&#10;HCyK6rzdFfdn7M+sC98EajpMt6Z7jRddnMVmxZnsdM1G3jubfYCMKktwLxwA3Lbyff6Moooor5Z/&#10;al1R4dE8J6MII2i1DVdR1Rrk7xLHJo9olrHAgHylXF8xbIyNq46mvi2iuw8H+BfEnjvUHsPDtj9o&#10;8gQvfXk0i29hp0M83lJNd3L/APAmEcavKwVzHG21sfeHw++EPhv4ew/areNNa8RfvD/bmoQRwyRF&#10;oTD5GnRL5v2SNlLByjO53srOyhVHKeMvg14o+IE8V54j+I6wJHHB5Oiab4an/sOwnjhKyNaxT6mG&#10;d9zPm4lXzGBx8qBY08iuP2YPFwSH7H4h8NTyMh+0LcyanapC+7hYXit5jIMcksqY9D1rmNU/Z4+J&#10;mnyxR2mn6ZrayRCRp9L1e0iigcyFPIlGsm0fdgbsqhXBHzZyB5Rq/hzX/D/k/wBu6Hq+j/aGmS2b&#10;U9Ou7FLprfb54tnuUUSbN6bihIG5T/EKxaK29C8Sa74ZvFv9A1W+0m6V4mZ7Od40nWGQSpFdwHMc&#10;0e4AmKVGQ9GUivs74W/Hux8UT2vh/wAWR22ka5LF5dtqqzJDpWr3KsxWBklx9lndNoRS7JK4YIUZ&#10;ooT9H0UUUUUUUUUUUUUUUUUUUUUUUUUVwfjf4l+EvAMKHXr2R72ZI5rbR9OjjutWuIJJ/JM6W8jR&#10;okYw58yaSNG2MqFnG05fwr8e3nxG0vWNemsLXS7KDWf7K0/TonmuruFbXTbe6u573UW2JL5rzny1&#10;S3j2KNpLn569Qooooor84PjfY21h8UfFcVrbLawzT6ffbV3lZLi/0i3vL+5DNnPmzySyNjgEkCvv&#10;D4fDHgHwRwQT4Q8Nn8Do0BH+NdfRRRRRRRRRRRRRRRRRRRRRRRRRX59fHL4i3PjDxHcaLZzSp4c8&#10;OXlxaW8AmRodQ1K3ka2u9WdYSVZc7o7ViTiPLDYZZFHhlFdv4V8FXHiK3utWv9V03wz4Z02VYr7x&#10;BrMrxwPcbPtEumaNap897fi3WSeO0iwWC7Sys8Yb1WLx/wDCjwFGIPAngx/FOrxPKy+K/F6w7o7y&#10;1czaTf6fA0ZcKjSsJEhisXKxx7md8SJyevfHP4la99pT+3f7FtLnyP8ARNAgj07yDCE+a21E775D&#10;I6b5P9K53MoxGdg821TX9d1wwNres6rrBtldbY6rqN5qBt1kYPIkDXbuUBOCQp96yK1tK13W9Ckm&#10;l0TWdV0aW4jEVxJpWoXenSTxBt4jle0dCyggEAnrXsHhH9oHxz4daGDVp08VaZGgQ2+qMI9RRRuO&#10;YdZjRpWdiRua5WbgYAXrXvVwnwx/aE01hbzSad4ssNPkMTyQiDXdKia4ZYvPhDeTfWglw5VJGEYl&#10;A328sxr5A8Y+BfEvgPUEsPENl5AuDO1hfQyLPp+pQ28vlSTWdwvsUZopFWVFdDJGu9c8dX3V+zPr&#10;x1DwbqWhyzmWfw9qzGGHyVRbfS9XT7TbKJlA3l7lbxmLEsAQM7dor6Ooooo6D2Az1x25P+NflZ4x&#10;1seJPFXiLXlku5INU1i/u7P7cR9rjsJLlv7Ot5lV5ApigEcQRXZUChVJUCuar6v+GnwFSONfFfxJ&#10;W2tdJg09tRj0G4uJLV4o1ieVrvxJL+7FvHBEomMAkLZOLjyxHJC+n4x/aNsNKEWjfDfS7Gezs4re&#10;CPVL20uLXTYrZLfYLPS9Gj+zyKsWUVZJSqjayiFkKufnXV/iV4+1yS4k1Hxdrri5RI57a2v5dOsJ&#10;ERQoT+zdN8m3GcAtiPk/McnJrh6cjsjBlJVlIZWUkMrA5DKR0I7Gu70/4n/ETTLqO9tvGniKSWJX&#10;VU1DVLnVrQh4TB+8sNVM0D4U/KXjO04ZdrAEei2fx/1O+sk0vx74W8PeOdPiR3Q3VvDp941+ZG8q&#10;+lbyp7YGOKSWFBBaRNght+d++jqfhD4ceMjDN8Mtf/sfWrkysfBPi6Z7CSVhIba1stH1e58yB7qe&#10;QR+VbPeSl/N3GSLYyDxKeCe0nntLuCa2uraaS3uba4jeGeCeFzHLBPFIAyOjAqysMg5BAIqCrVne&#10;XWn3VvfWNxNaXtpMlxa3Vu7RTQTRNvjlikTBUqRkEV+l3wx8ap4+8H2GuskcOoxSS6brMEQlEUOq&#10;WaqZTE0iIu2aKSG5VELhBIIi7uhNegUUUUUUUUUUUUUUUUUUUUUUUUUV+YfxPuFuviH40lVSoXxH&#10;qtuR1O6zumtHb6EoSK/R3wrplzo3hbw3o94Y2utK0DR9NujDJ5sJuLHT4rWYxSYGU3K2045GK36K&#10;KK+MP2pdKjh1vwnrYlcy3+l3+lPAUURxppF2t3HMkgO5i5vnVgV42Dk549C/Zi/5ELV/+xvv/wD0&#10;zafX0bRRRRRRRRRRRRRRRRRRRRRRRRRXyf8AtGfEe6sfK8B6JemBry0+0eKJbdo/O+y3AxZ6N50b&#10;l4hKu6W6iZAXiaEBjHJIjfG9Fb/h3w5qXifUV07TEgUpDJdX1/eSra6ZpOnW43Xeq6tfONsFvEvL&#10;u3U4VQzsqt7Lb3fwX+HUkqJbXPxX8SWweP7TPFBaeD0n+0y2c8UEM/nLJiBg4lMV5E7LHJDJGSSl&#10;PVf2ifiJetANLl0jw5BbmYJBpek21yJoWKiBLn+2hdKfKC4UwpGDliyn5dvlOo+LvFesWpstX8T+&#10;INUsmkSZrTUda1G9tjLGCI5Db3MjLuUEgHHGa52rVne3mnXUN9p93cWN5bSCW2u7OeW2ureVfuyw&#10;XEBV0YdmUg16h4c+NvxG8NuuzXpdbtBLNNJY+JPM1aOZ5LfyAGvJXW8REwsiRxXKJvGSCGcN9J6T&#10;8Sfh38adKbwf4otG0XULto2t7K9uoNn9pNM9vYz+HdZIUNdKrLhJIY2YyNEEnjMmfnH4nfCPXPAF&#10;7PdW0VzqvhVyJLTWkiLmzSSUQpZ615QCxSqzLGshAjmypTDFoo/IK+lv2ZdfWw8V6x4fle3SPxBp&#10;STQCRZTcTaho0jTQ29uVbaFNvNdyyblz8g2kchvuKiiiivz9/aK1hNT+JNxaxx7BoOkaZpDSidZl&#10;upHV9YeUKqjyyv2vyWQliDGTnnavhNe5fCz4K6r4+RdY1KaXRvDEc6RrciHdf6xsci5i0lJBsVU2&#10;lGupAyq5AVJSkqp7l4q+MHgf4X2j+E/AmkafqGoWS/Z5YrIpBothdJZ+Ss+oXsQaS9uVZYftKq29&#10;8OstwkykV81698ZPiP4guBNN4n1DS4o5biW3tPD80miQQLOVPk77ArNMibF8s3MsjLyQ2WYnzOSS&#10;SeR5ZZJJZZGZ5JJGZ5HYnJZnbJJPcmo66rT/ABx4z0qG3ttO8WeI7K1tMfZ7O31rUI7KIBt2xLNZ&#10;PK2nuuzB7ivUtJ/aI8cW6zWviOHR/FumXpMV/aalp1rZyTWEsZiu7CF9NSOELKjFWM9tMOcbSvFL&#10;dw/CD4ho82mXB+FvilxuSx1H974Pv7p45ZPKjvoQFtEUpGrzMkKKGGyCZs48h8ReGtc8KagdK1+w&#10;k0+8NvBdxK0lvcQXNpcqWhubS7tGkimjOCheKRgHVkYh0ZRgUV91/s//ABNvfFdld+FtenNzrWi2&#10;q3Vjfyvcy3mq6UZvJma9kkDKZbV5Io/MZw0qOnyFklkb6Nooooooooooooooooooooooooor4U/a&#10;eOfH2kc5x4QsB/5WtQr3j9nXShp/w0s7sTGU67qur6q6eWE+zGGYaJ5AJzvBFkJN3H3yvbJ9zooo&#10;oor4v/aj0iSPXPDHiDzXeG90m50ZofKIS3k0u9a+SQz5OTMLxgE2jHls2Wydvrv7PXiOLWfh9a6c&#10;04e+8NXd1plxHLcxzXP2WaRr7Trgwbi6Q+XIbaEsNp8lwpIQge50UUUUUUUUUUUUUUUUUUUUUUUV&#10;yfjvXf8AhGfBviXXFuksbmw0a+fT7l4vOCapNCbXSVMJVwxe6eJQHXbk5Yhcmvyzooq2Gvb5rKzV&#10;rq8eMCy061Uy3DIs9y0y2llCMkB5pXcRoOXdjjcxz6FpPwc+JesxtLa+EdSt0jlELnVzbaI6sVDb&#10;1t9YkgkdAD9+NGGeOvFeqaZ+y74llmkXWfEug2ECxnypdLhv9XmkmDAKjwXaWKqhXJ3CRj0+XuOu&#10;039lrSIpgdX8XajfW+QWi03S7XSptu05Cz3Ut4Ac4OTH0BGOci/qX7L3hKW326P4h8R2N1uU+fqQ&#10;03VrfZj5l+zWsNk2fQ+b+FcBrf7MHiO0i8zQPEWl60Ut7iWW3vrWfRbmSWJd8NrZ7WuonaTlQ00s&#10;Sq2NxC5ZfBPEnhHxL4QultPEmi3mlSyFhA8yB7O7Mcccsv2K/ty8E+wSxiTyZG2EhWw3FZFhqN/p&#10;V3Df6Ze3enX1uWMF5Y3MtrdQl4zC/lTwEMNysynBGQSDwa+zvBHjjw58a/D8/gTx7Dbp4iSHzbee&#10;PyrVtRe3QhNY0RyCIb+FSWmgVSrLvZUaBpoYvmH4gfD/AFn4ea02mamv2izn82XSNXhjZbXVLSNg&#10;GdQSfLmj3KtxbliYyQQXjaOR+8/Z48SDRPH8Om3E3l2XiWyn0phLeraWiahEBfaZO8Uvyyys0b2k&#10;C8NunIQ/MUb7/ooorzH4y+Ih4Z+HXiK5SSKO81C2Gi2KvM0Ukk+rH7JMbZoyD5sUBnuFC9DHk9DX&#10;5q19h/DH4Y6J4D02H4ifEu4s9OuoY1vNH03UmEa6WyQm6imntpfmm1IhWNvaIrPEwBCG42iHxn4o&#10;fFnWPiDfywW8lzpnhaByljowlKG6VZA63+srExWWdiqskeWjhACx5bzJZfIq9m8OfAb4jeIY0uH0&#10;uDw/aSQyyxXPiK4axd2huPs5gbToEmvI3YhnTzrZFZF3BsMm72Kx/ZXsY7iN9T8ZXd3aD/WwWGiw&#10;2Fw/GP3d3cXNyq4PrC2fat29/Zg8FPbyLYa54ptrshRFNeXOk3tuhzzvtobS3ZuOmJhXKSfsqyBJ&#10;DF44RpRHIYI5PDbRxvKFzFHJMl8xUFsKzBGIHO04xXnuqfs5fEnT1gNpBouuNK8iumlatHC1sECl&#10;XmOuLZqQ+47fLLY2ndtGM+S6x4Y8R+Hth13QtX0hZJJIYZNR066tIJ5YxmRLeeZFSTAwfkYjBB6G&#10;seWaadw88skziOGIPK7SOIreJYIIwzknaiKqIvQKABgAVDRX07+y/rLWvifxDoZNssGraNDqG6R2&#10;S5e70e8EMNvbAuFYNFdzvIuxmwgIKqr5+26KKKKKKKKKKKKKKKKKKKKKKKKqX99Z6XY3up38wt7H&#10;TbO6vr24KSyiC0s4TcXM5jt1Z22IpYhFZjjABPFfmp4ctJ/iL8S7BLqzikPibxTLqer2dtN9liSx&#10;nvX1bW1tpbiTcFjtxMUG8yHAC7nIB/Taiiiivn/9pDQ/7S8AJqsa2ol8PavZXck0yMbn7Dfk6TPa&#10;2cqo2C881vJIrMisse7O5UU+c/sxeK4oLnXfBt3clPtxj1vRrdhbRwvdQRfZ9YjSRmErzSQrbusa&#10;qwEcUr/KFO77Gooooooooooooooooooooooooor8sPGuu/8ACT+LfEWvJNcTQanq99cWTXShLhNO&#10;88x6ZBKiswXy7cRR7QxChcZOMnlqKsC4uFt5LRZ5ltJpobiW2Eji3luLdHjgnkhB2s6LJIqMRlQ7&#10;AEBjntND+Gfj7xH5baV4U1iWGa0S+hu7q3Gl2FzbSBTHJbajqphgk3h1ZFjkYsuWAKgkepaR+zP4&#10;2vPsMuraloOjW8+DeQ+fc6jqdim4qwFtbxrbSuANwC3gU5++Dmu3tf2V7RZlN541uLi3z88droEd&#10;pM/OMLNLeTgd/wDlmfrXRz/sxeBWgdbbWfFkVztIjmnu9HuIVf8AvPbx2UTMDzx5q9uTXCap+y1q&#10;kVuX0bxdp99deao8jU9MuNKgEJBLP9rtZbwlgduF8kAgk7hgZ8P8V/DPxp4MM8mt6HcrYQuw/tiy&#10;X7bpLR/afssMzXsGRCJWK+WlwI5DkAoCcVwVfWHwu+O3niLwh8R5Le70y9tDpkGvX6LMGSaMwNZ+&#10;JhPuSWCZD5TXLrkdbjejPLHxfxi+Dtx4IuJNf0GOW68IXU2WXMlxN4emnfbFaXkrZZrdmYLb3DEn&#10;JEUp8zY8/l3gjxI/hLxboHiNDKE0zUYZbsQw2880umzA2uqW8Md0Qm+S2eWNGJUgsGVkIDD9TgOu&#10;VwckEHsRxzn8PpSUUVS1PUbXSdN1HVb9jHZabZXV/dyBWZktrOBrmdgijJIVWIABJ4GK/KbWNTuN&#10;b1bU9Zu1iS61fUb3U7lYA6wJPf3LXUywrIzMEDOQoZiQOCT1r3z4N/CKz8QW0njPxoI7fwlZpdSW&#10;9tdTyWUWoi2jP2jULy6DR+XZwYYlg43MpyRGrB7PxV+N8Gt6d/wh/gSObS/DqxvZ39+sKWD6jYwZ&#10;toNN0u1iwbexaNQWDbZJEIiZIo1kWb5or0nwj8J/HPjQRz6Vo722mvs/4nGqsdP00xyK+yS3klBk&#10;uVzGVY2kUu0ld20MK9s039lm6eC3k1jxjb21zlvtlrpujyXsCgTMAlvqNzcQMxaPaSz2q7WJG1gN&#10;zdmn7MHgYW6rLrPit7vysGaO70eO3MwTmQWrWTME3fw+cTjjd3rmrj9le2ad2tPG08FsW/dxXPh9&#10;LqdE7h54ryFWP0jWuE1X9mrx7ZRXM+nXWg60sUgFva297PZ6jdRNKEDmPUIo7dGCne6td4GCFZjj&#10;PlOv/D7xv4XFy+ueGNWsreySB7m/W1a70qFblkSHfq1j5trktIiEebkMQhAbiuTaeeSKKF5pXhtx&#10;J5ETyO0UPmtvl8mMnC7jy2ByeTUNFelfCDV30T4k+EbpY3nW71aHRpIUlaIMmuKdI8xsK24RNMsw&#10;Tb8xQAEH5h+l1FFFFFFFFFFFFFFFFFFFFFFFFFfnH8cPER8RfEfXWSRpLTRWTw9Z7oUiZF0sst8h&#10;K8uDeNcsjsSSpA6AAfe3gzRP+Ec8J+HdDMMEE2m6PY294lqD5Dah9nEmpToxALebcGSUsQCS2SM1&#10;01FFFFFeV/GbwnL4v8A6rZ2cJuNT0xo9b0qJfPaSW509W+0QRRWyu0kstq88UMW0hpHXODgj4k+F&#10;vj2b4feKbfVH+0TaRdobLXLKF1DXFlL9yeNHDAy274mj6FsNHvQSMa/Sm3uLe7t4Lu1ngurW6hju&#10;La5tpY7i3uIJl8yKaCaIlXjdSCjKcEHIqaiiiiiiiiiiiiiiiiiiiiiiivC/2idUGn/DS8tDAZTr&#10;uraRpSyeYUFs0U51vzyoB3ZFmY9px9/dn5cH8+69g8MfA74h+JxI40keH7WPePtXib7RpfmSoUPk&#10;w2PlyXRyr7lk+z+X8rDzAw2n6H8O/sz+EdOdZfEOqal4kkSWbECL/YmmywPDsiSeC1klud6MWk3R&#10;3iqflBTAO/3bRfDXh7w3C0OgaJpmjo8VvDM1hZwW81ytqrR25u7iNQ8zqGb55WZiWYkksxrborzT&#10;xH8YPh74XnubTUfEME+oW0dxv0/Sop9SuBPbu8UljJLZq0MM5dNnl3EsZU4LbRyPMrz9qDwgiRmw&#10;0DxHcyF2Ei3g02xRI9o2lHhuLkk5zkYUe57c837VKBjs8CsyDIUv4mCsR2LKNPIB9sn6ms3Vf2ld&#10;P1zTbvSNX+HEGoabfx+VdWdx4kMkUsYYSJn/AIl4IZGVXjdSGR1DqQwDD5h1KeyutRvrjTrA6XYX&#10;F3PNZ6abqS9+wW0speCyF5MA8oiUhA7jccZbkmqkcjxOksTvHJG6vHIjFHR0O5XRl5BB5BHSvrT4&#10;e+PNI+Kei/8ACsviUPteoyx7dA12R1S7uriGNhbt9qYfu9QhBPlTHK3Cbo5ldiwuPnfX/D/iT4de&#10;KFsr+NrDV9JuoNR069iAkt7pYLjzbDVdOllXbLEzx5BI4ZWjdVdHQfpN4R8SWni3w1o3iOzULDqt&#10;kk7wK0rC1u4ybe/sRJLHGzGCdJYfM8tQ+3euVYGuioor4e/aV8XT6h4mtPCEMksdh4ft4Lu9hJmj&#10;WfWNSthcxSSJvMciw2skfkP5YZTLOuSGqx8K/CPh/wAGeHn+LXxChlhjt5Yn8I6bPHG0t1KyGS11&#10;K0sHIaa4mb/jxDlVRUa6PyeVPF478QPiFrfxC1h9R1R2t7GEumk6NFKz2el2xb7oyF8yd+DPcMoZ&#10;zwAsaxxpwVexfDf4leH/AIexG5/4QSHXPELSzsNfutbS3ltYHiMC22m2zWUv2ceW0iyusm+TewY7&#10;NqD1r/hqr/qQ/wDy6P8A73VoWn7U2mOpN/4Pv7ZvMjCi01e3vVMJB86Rmlgt8MONqYIPOWXHPZaX&#10;+0d8OL+eSK7k1zRI0jaVLnVdKEsEzCRUEEa6JLeSByCX+aMLhT8+7aG9l0bXdF8Q2X9oaHqthq1n&#10;vCNPY3UdyscvlrMbe48s5jlCMrGNwHGRuAJrVoBx6gjHzZx0PUY/PpnNeVeI/gn8OfEaNv8AD8Gi&#10;3Rgit477w5s0eSBI7k3JdbKEGzd3yyPJNbO2xgoYFEK+A+Kf2ZNas/PuvCOtW2sRB72RNM1RBp2o&#10;JArBrG1gvVL29xMwLLJJILZAVDAYYhPnrX/C3iLwtc/ZfEWi6hpMrSTxQteW7pb3bWzATtY3i5iu&#10;FUumZIZGXDAg4Irs/grf2um/E/wjc3rtHFJe3WnoVUuxutV0ufS7GMgA8NPNGpPYHPav0loooooo&#10;oooooooooooooooooor5K/aP+IapCvw90uQmWX7NeeJpDFGVSH93faXpscjlmDFtlzKQqkL5QV2D&#10;yqMb9mXwe91qWqeNrpIzbaakmiaUXjglZtSuUSbULmN/MEkTQW7JFnysSLcMFceW6n7OoooorO1n&#10;TLbXNJ1TRL1pUs9W0+8025a2KR3CQX1s1tK8DyK6q4DEozKRu7HFfmQP7f8Ahr41BINvrvhXVwdr&#10;fbYba6+zuGAODbzPZ3kJ7FPNgk7B6/SHwf4s0vxr4fsdf0meJ47mJFvLZHLy6bqKxI95pd1vVG8y&#10;Jm25KqHTbImY3Rj09FFFFFFFFFFFFFFFFFFFFFFFc/4s1K50bwr4l1ezKJeaVoGsajZvIizRi6st&#10;OlurdpI34Zd6gkHg1+U9egeE/hj428ZtbPo2iXI065Zcazfq1lo6w/avsk06Xkw/fLE6uJUtRLIN&#10;rAIWGK+ivC/7MNjCIbnxhrsl7KNrSaZoSm2tA8c5by5NUu082WOSMAMEghdSzBXO0MffvD/gDwX4&#10;WMD6D4b0uxubYz+Tf/ZxdapH9oRo5lXVb3zLnDK7Jgy4CErwvFdhRXGeI/iD4K8Jl49f8SabZXMU&#10;kSSWCyvfanG08ZlhZ9M09ZbhUZefMMQUDbz8wz5Jd/tOeBolnFrpHie7mjyIN1ppltbXBBwC0zXb&#10;SIpGTkwk/wCyO3M3P7VNsszrZ+Crie3B/dy3PiBLSZh6vBDZzKp+khqq/wC1QHVkfwEjxspR0bxN&#10;uVlb7ysp0/BBGQQc9SO9fN3i7WNC17Vn1HQPDUfhS1miLXOmQai+o2pvXuJJZbm13QwiCNlZEW3j&#10;XYm07AAwUctX018IvjBZWtkfAfxBZb3w3dwmz0/UdQ33cenwtGlumj6mJS3+g7F2wuFJgOFbMJDQ&#10;ed/Fj4ZXfw41qOJJTd6DqxuZdEvHeP7UEtin2mxv4l2kSweZGPMChJQysuG8yOP60+AXi5vE3gS2&#10;sbqWI6h4WkTQ5EWS3M76bDAraNcyWkKKY0ER+zIxB8wwOxZmLAe3UUV87ftH+MG0Twna+GrRnS98&#10;UzPHcSpwItI05kmvU8yKRWR5pWgiCmNkeIzq2Divnv4P/DO28Z3d7rviKb7F4N8PAzanPJIbWO/m&#10;hi+1SWBvWZBFDHF++u5gwZE2qpQyCWO38W/i23i4r4Y8LqdM8Eab5UMMMEP2I60bQgW8stsgXy7S&#10;LaPstqVGMCSRQ4jjg8Jrt/A/iTw94X1GbU9d8IW/i9xEEsLS+v47bTrV3Vo7ie4spba5S4cqwEQk&#10;AWM5cAvsZPoX/hqrt/wgYIHp4m9Pf+zunpU8H7VFs0mLrwRPDFg/Pb+II7iTPYeXJZRD8d34V19j&#10;+0v8P7qe2t7my8SaaszKk95dWFlNZ2m7hpJPsNzLOyL1zHAW/wBmvXfDnjfwl4uQP4d1/TtSkMMt&#10;y9pFMYtRhgiuPs0k9zpl0EuYkDso3vEFOVwSHXPU0Vwmv/DLwF4neSXWfDGmTXDzNcy3trG+l388&#10;xXaz3V7pbQyydeRI7DoccDHgPib9l5cCXwf4hYEKitY+JF3BmLnzZl1PTIRtAUoFjNm3IJMmCAPn&#10;TxP8PfGfg4K/iLQL2xgdEYXqeTe6cDLK8UcT6hp7SwpIxjYiJ5FfGDtCspPGqzRsroxVlZWVlJDK&#10;wOQwI6EV+ucckUsaSxSxzRSxrJFNDIssM0bgMksUqcMjA5RgSCOhp9FFFFFFFFFFFFFFFFFFFFFF&#10;FeN/Gf4jQ+B/DM9pZ3Rj8Ua3byW+jRxxtI1pEzrHe6pO6unl+XGz/Z2+YtMU+Ro1lK/InwX8H/8A&#10;CY+OtOhuI0l0rRmGuaqssaSwzwWUym3sZI5kaN1nmMaSRvjMXmEcriv0foooqKGeC5Qy280VxGJJ&#10;oS8LrKglt5jBcRlkJAZHVo3XqrAg4IIqWiivhr4+fC6Xw/qk/jHQrGU+HtVk8/WfKdp10jWrq4Pm&#10;SvGRmK2umdDG25lWUtH+7VoIzJ8Cfi1B4YkTwf4luhBoF7cvJpepXEj+To17cMN1vcNIxWK0lcFy&#10;4AWKVmkfCPJIn3DwRkdOx6jBwRyCcYz79ciiiiiiiiiiiiiiiiiiiiiiiivP/iP4Bg+Iuk6bo11q&#10;Uum2tlrlpq88lvAlxPcW9vaT2k1nAZCFidxPlZmVwhHMbg8T+FPhr4K8GR2/9iaFaJfW4BGsXiLe&#10;6y8z2q2dxMNQuAXh81QTJHB5cQLPsjUMa7miivM/iH8VvDXw7gjS/Z9S1m7inez0SweE3X7uEtBN&#10;qEjt/o9u8m2MSsrOcsY4pfLkC/D3jb4seMvHTTQ6lqLWWju3yaFppa207ZlGVboKd9yQ0ayA3DuF&#10;fJjWMHA80oooooqWGaW3linglkgngkSaGaF2jmimjYPFLFKhBVlIBVgcg8ivpqW6X47eCLtpYLRP&#10;id4ItPtXmwxbbnxVoqxyPNb2ljZZdpWcA7EgaNLhkVDCl2wXtP2YfEb3WjeIPC9xMGbSruDU9Nik&#10;vN832PUlaK9htLJzlYYZolkcp8vmXBLYZst9S0VWvLy206zur+9mS2s7G2uLy7uXDbILW2jNxcTP&#10;tBO1UBZsDPFfnr4B0CL4leONc8R+KI0t/DdjJq3i/wAXyWz3dtawxTPLfrYQSqs7qjybiVMgkNvH&#10;LskEiqTn/FX4mXfxH1iKRIPsWgaQbiLQrB0i+0iO48sXF5fSpkmabykJiVjHEoCJuIeSXyqiiiii&#10;r+napqWkXK3uk6je6Xeorol3p13cWVyscgw6LPbMrgHoRnnvX1f4C/aUyYdN8f22BtCL4k02E+ka&#10;K2p6VCP+ujvLa/7CrbgZcfWtvcQXcEF1azQ3FtdQxXFtcwSLNBcW86CWC4gmjJDo6kMjgkEEHPNS&#10;0VVv7Cw1S0msNTsrTUbG4CC4sb+2hu7WcRSrNGs1vcKUba4VwCPlYAjBFeK3PwB8IQ+INB8ReG5b&#10;rw9caLrWk6pLYh5dT0y9i069+2yxql4/nQyysEXzFnMSKuBASxYe6UUUUUUUUUUUUUUUUUUUUUUU&#10;V4x8ZPihH4A0Y2Wl3Nu3izVYyun2zqs7adasSkus3EDBkKoVK26y8PLztkSORR8PeFPDWtfEHxTb&#10;aVbvdXN3ql211quqShrx7S1knD6lrN/JM679u8sd8gaWQrGrGR1B/S/w7oNh4X0TTdA0qMpY6XaR&#10;20BYR+dMw+aa5uDCqK0sshaWVwgBdicAnFbNFQx3NrNNcwQ3EE09o8cV3DHMjzWkkkK3EUdzGhJR&#10;mjZJFDAEqQRlTmpqKK+avj58LH8RWX/CY+HrS1Gs6XbTy65DHmK51nTLeAMlwjFgjz2iRvtXYJJY&#10;m2B2aKGJvm/4VfEq5+HGuS3L27X2h6osFvrdjEVW58qBybe+sHYqvnwb32pIQkis8bFGZZY/0T0f&#10;WNM17TLPV9IvIb/Tb+FZ7W6gYlZFJ2srK2GSRGBSSNwrIysjqrKQNKiiiiiiiiiiiiiiiiiiiiii&#10;sbxJpU2veHtb0SC7isZNY0q+0prya1e9SCHULZrO4kFqksBZ/Ldwn7wANhjuAKnzzwb8E/Avg/Zc&#10;rYf29qo2kalrqQ3jQSKYpQ1jY7RBCUkj3xSiNpl3MvnFTg+uUUVy/izxl4e8E6ZLqviC/jto0ilN&#10;rZoyNqGoyx4H2bTbMsplcl0B5CoG3yMiAsvxZ47/AGgPFviSe5tPDs83hfQvOYW7WLGHXrqBJIpI&#10;JL3VEYtC+6Ldss2jAV2id5l+Y+BUUUUUUV9KfDLxTpvjXw7d/CPxxeQFLqER+BtXv0aaTTNUVDDY&#10;2UcwdG3RMwazR5EDp5loXKPFCYfgRdar4Q+Kt54QvoZlk1GHVtG1C2Sd1tob7RY31OLUDEqkTbUg&#10;mihfjCTFg20lW+6qKK+BPiKmpfFD40XPh3SZBIYLpPDVk1ysNutlb6LE82tzSHKmRIpxezjLM7r8&#10;qAkolT/FvxvpVrpdl8KPBgmj8O+GXW11e/8AMEba1qNk37yF44FRXRLjzJriRl2zXGHRFWJHl+e6&#10;KKKKKlhmlt5Yp4JZIJ4JEmhmhdo5opo2DxSxSoQVZSAVYHIPIr6H8CftEeIvD6Qab4phfxPpavg3&#10;zzFPENrE8kYbF3MSl0saCVkjm2yM7fNcqihR9oeHfEmheLNMTWPD2pQ6np7Tz232iGOaEx3EGPNt&#10;57e6SOWJ8FXCSopKMrj5WVjuUUuccj5SDnOfTocg9R/OvFPFnwG8A+JI7iSy0/8A4RnVJcNHe6Iv&#10;k2iSR2pghSXRiRbeVu2SSLCkUkhXPmqWcn1fQ9ObR9F0jSJbtr99L0zT9Oe+aPyXvHsbRLZ7t4t7&#10;lTJsLFd7EZxuPWtOiiiiiiiiiiiiiiiiiiiiiiuI8f8Aj3Rfh9or6rqrebczebDpOlRSKt3ql2i5&#10;MceQdkSZBnnKkRggAM7Rxt+dXiPxH4j+IPiJtS1JptR1XUZYbKwsLSOSSO3jeYiy0nSbNdzKgZyI&#10;0XczuzO5eR3dv0C+Fvw7t/h14cXTmlgvNZ1CVb3Wr+OGNUkufKWOOxt5iole2txuEXmE5ZpJAkZl&#10;KL6VRUZuIFnjtTNELqWCe5jtjIgne3tnjiuJ44fvFI2miV3AwrOmT865kr8w/BvxJ8X+BC6eH9T8&#10;uxmu4Ly70q7ghu9OvJICA6vFKN8XmoBHK9tJFIyhRvBRCvqZ/ae8eFgf7G8Hj/ZWw1vH1+bUDz+n&#10;tXq3hv8AaZ8KalP5PiHSr7wyXkkEd0kp1zT0hWLzENzLbQxXCszDywsdq46EsoJ2/RsFxBdwW93a&#10;zRXNrdQw3VtcwSJNBcW88Ylt54JoyVeN1YMjqSCOhqK/sLTVbC80zUIRcWGoWtxZXkBaSMTWt1EY&#10;LiIyRFWG5SV3KwbnIINfnb8VvhZqXw71TzohLe+GNQnb+yNU2kmEsDINK1IrwtxGoO1uFmQF0wRJ&#10;HF0/wi+Nd94Png0LxNc3N/4TlKQRSsZLm78OkYRJrUDLvaAYEtsASo+eEblaOX7xt57a7ghu7S4g&#10;ura5ijntrq2liuLe4glXzIp4J4SVdWBBV1JDAgg9KloooorjvHvjXTfAPhy71/UI3uSrra6fZQsq&#10;S6hqc6Mba1Erjai4Vnlk2sVjV2VHbajfD0/x++Kk088sXiKG0imllkS1t9D0J4LVHYssFu93bSzb&#10;UBCqZJXfAG5mPNd94N/aX1iyaK08baems2iq+7VdKggtNY3FpJVeey3RWkwyY4VEf2fag3EyPkN9&#10;haPrGma/ptnrGj3sN/puoQie1uoCdkq5KsjKwDI6sCkkbgMjAqwVlIGlRRRRRRRRRRRRRRRRUc6N&#10;LDLGkslq8sUkazwLCZoHdCqTxC4WSMspII3oy5AyrDKn4h8f/s9+LbCe+1rw/fy+L7aeW5vbqK5b&#10;Z4mBkknuppJVkJS9cIsYaSJxPNM5CW2OT85Xdnd2FxLZ31rcWV3buY57W7hktriCQdY5oJgrKw4y&#10;CAarUUUUUUVueG9f1Dwtrmm+INKZUvtLuVuYfM8wwygApNa3AiZGaKaMtFKqupKsQCpwa99+DHiD&#10;Q2+M1/NpGn3FpYeLdJ1KGxsALaKPR72eKDxJf2ca2yxobWCS2uLa2Mcakp5TFF+YL9v0V5l8Y9Um&#10;0j4ZeL7q3WJ5JtNTSyswZkEGuXsWj3TqFZTvWKd2QnowUkEZFfBtx4qht/Atj4O0iO5g+3ajPrfi&#10;u8kmQf2heRSta6RpdvHAiE2lvBHHclZnfdcOzAIEXdw1FFFFFFFd54U+G3jTxnJbHRdDu2sbklhr&#10;N5G9loyRJci0nmGozgJKY2zvig8yXCttjYqRX3N8J/hvdfDjR7y1vNdn1a41KS2uZrSLfHo2mzxw&#10;bZo9NhlyzM7swlucIZVWIGJChz6tRRRRRRRRRRRRRRRRRXgHxG+Puh+ELq90PQ7P/hIPEFqGhnkE&#10;yxaJpt0YpAYri5iJknmglWLz7aJVGGaM3EcqMg+ctQ/aD+J97dSXFtrFlpULiMLYafo2mSWkOyII&#10;xjfVI7qYlyC7b5m5J27Vwo+mfg18XG+IMNzo+sQxW3iXS7UXcklrHKLTVLBZhbPexphlheN5IUlj&#10;Z/mLh4xtLpH7nRRRRRXgPxf+NFl4Nt5dD8N3Frf+K51mjleMx3Fv4dTlGnvR8yPdbs+VbN93BeYB&#10;NiTfEFlZa54u1yKztUvNa17WrtsF5Hnubu5lJkmuLi4mPAA3SSzSMFRQzuwUEj9GPhn8PLD4eeHo&#10;7CIQT6xeKk2u6pEsim+uld2iiTziSIbdXMUQCruwZCiu7Va8afEbwl4CgD69qGb2SNZbbSLMJc6t&#10;dIxZUkjtCw2Rko4EszJGWUgPuAFfN+uftRapJJs8NeGLC1ijnmAuNcubi+kubXOLdjZ6ebYQSHq4&#10;8+Yc4B43HkdT/aR+I1/bJBajw/okqzJKbzTNLlmuXVFZTBImtzXkOxiQxxCGyowwBYN5PonjLxR4&#10;d1mXxBpOt3ttrFz9oN3fSst616bsEzm/ivhIk+5jvzMj4cLIMOqsPZl/ad8ehFU6R4RZlVQZGsNZ&#10;3yFV2lnC34XnqQqgemK7rw7+1HZyeTD4q8NTWzLBiXUNCuUuY5Lrzht2aVfeWYothJJ+1ysCo4bd&#10;8v01oWv6L4msI9U0HU7PVLGUIPPtJfM8qVoVn+zXUX34ZlR0Lwyqsi5AZR0rXr4s+NnwWOkNd+Mv&#10;CFoTpDGS51zRbdM/2QT882pafEv/AC6d5ogP3HLL+4yIPKPh38VPEfw6uJVsDHf6Nd3EU+oaHdsw&#10;tpZFwklzZzLlredox5ZlQMrAJ5qSCNAv6EeFPFWi+M9Ettd0K5+0Wc4MckThY7uxu41Vp7C/hBOy&#10;aPcMjJVlKujMjq7dFRRRRVTUL+z0qxvtT1CYW9jp1pcX17cGOWQQWtpEbi5lMUCl22qrNtRS3YAk&#10;4r4M179on4hajqMlzot5aeHdPUGK30+DTtN1E+WJWdJru51WGYvMVZUdo1jQ7QRGrFi0/h39o3x5&#10;pdyz641j4ospXjMkFxa2mlXcKIr5Fld6VEiKXZlLmaCbhQF2ksa+xPBHj3w58QNOl1Hw/PLm1lMF&#10;7p98kcGp2DsWNubq3ieRdsqgtHIjshwy7t8bqvZ0UUUUUUUUUUUUUUUUV8w/Fv4Ha74s1K68T6Hr&#10;8+p6g8O06LrkkMaRwwedNHZ6He26JFHGMxxw288agsZJpbku7Z+Ptb0DWvDV8+ma9pd5pV6m5hBe&#10;QNH50STPb/aLaQ/JNEXjcJNEzRtg7WIrGoooooopQSpBBIIOQRwQR0INetTeO7XX/HHgDxdrAFrq&#10;en3Xh4eL763sYLWG+m0jXCy6vGkEhDu9iIElXy41DRlUUR7QP0dopQucYBJz93IJJ4AAz71+Z2ge&#10;P7zQbfxtqsMt7/wmviwQ2tv4ht5xA+n2l7fPqfiW4+T5fPuXS3WJkQPGd0iSRMqq/m9FFFFFFFdD&#10;4f8ACviTxXctbeHtF1DVpEkhinktYGNraNchvs/269fEMAfy32tNIoO088Gvs34QfBnW/A14uvax&#10;4jnjuZYyJvDujzSjSpy1vJDD/bE0m1blofNdo0SMKkgDLI4yD9FUUUUUUUUUUUUUUUUUV5V8Rvi5&#10;4d+HkCxSFNY16SRRD4ftLuOKeJCgla51KfbJ9mj2MPLLRl5Cw2IVEjp8r65+0X8Q9SuTJpVxp3h2&#10;0WWfyray0+0v5ngkfdAt5dauk+9414LQxwqxJJQZAHpHwl+Pep6rrFp4Z8bvHcy6rcQ2mk65bWkd&#10;vKNSuZykFlqdrZhYzHMWSOKWGJfLYASK6yNLF9a0UUUUV5x8Qvif4e+Hdkj6luvtVu4nk07RLZ0W&#10;6utgIWW4mcMIIC+FMzKxzu2JIVK1+efinxVrfjTW7jXNcuTc3txiOGGMMtrY2quWg0/T7clvLiTc&#10;cLkszFndnkZ3b7U+C3whtfB9jbeJdcgE/izULZZIY5Y3VfDtpdwjNnDFMAReOjFbqQjKgmGMBPNa&#10;b2LxF4l0Lwlpj6x4i1CLTdPWeG3E0iTSvJczkmKC2trZXlkkIVn2xISFVnOERivzL4g/aigVZYvC&#10;vhiR3MMRgv8AxBcrGsU/nAzLNpOnFzIuwEKy3qHc24jC4bh5/wBpnx/NbTwR6d4UtZZYpEju7fT9&#10;Ua4tncELPAt1eyQ7k6qJImX+8pHFeP6r418Va1rieJdR13UZNchSOK31K3l+wTWccSFEisV0/wAp&#10;IFwzEiFVBZnY5ZmJ9K/4aJ+JX9k/2d9t0r7X5m/+3f7Kg/tXb5m7yfKz9i24+XP2Pdjndu5rkfAX&#10;xEvfBDahaNpWl6/oGtrBHrmh6nbQtFfx2z7oCLp0cqyZcIJEkiG4kxFsMvv1x8Pfht8ZdJuNd+HL&#10;x+FdbtHlS90qS0S3gaUWxj0+DUdItJWitUlMSNHdWe5CDMWjmmDBPk/V9I1LQNSvdI1eymsNSsJj&#10;BdWs4xJHIMOpDISrIykPHIhKupV0YqQT638GfinL4F1hdP1m6u5PCWpMI7qFS86aTdE5i1W2tich&#10;cnbdLFhnQ7tsjxxof0KB+nT3Ocnjnp0rP1fSNM17TLvRtZtIb7Tb6Fobq1mUlJEJ3KysuGR0YB45&#10;EIdHAZSrKCPzx+Knwq1T4dal5sXn3/hi+lYaVqxQF4mIL/2ZqhjAVLhVBKsAEmQF0AIkiik+F3xa&#10;1j4fX8dvcPc6n4VncLfaO0m9rVXkLNf6MJTtinUszNHlY5uVcq2yWP8AQjSdX03X9Ms9Y0e9g1DT&#10;r+ET2t1A2UdHGCrA4ZJEIKSROoeNgUdVYEDSooor5l/ah+2/8Il4eMf/ACDv+Ei/0r/U5F7/AGbP&#10;9hGSPM+59p+4dp4LZO2viGvRLb4cazqXgRvHek51Czsry9tdasFt5IrvTobRFlOo25YkXNuqMDO8&#10;eDEc5VkSR07n4AeOpvDXi2Dw9eXM39heJ5RYrbs7vb2uvTlY9LvoreOKVi8xVbNtpRT5iSSsVhXH&#10;33RRRRRRRRRRRRRRRXn/AMQJfFel2lj4m8KLJqNx4fluJdW8NNMkdrr+gXMavqSRR+Wz/bYDFHLZ&#10;yIwKjzUCTGXyXr+C/ix4M8cLDFpuppZatJtRtC1RorPUmkbzAI7RHYx3WRE0n+jPIVUr5gQnbXok&#10;08NvFJcTzRQW8KeZLPNJHFFGgYLveSQqqjkck4rldSsvA/jWM6fqMXhzxIY7a8EUbvYX91ZwXaLB&#10;eTWc0Zaa3Y4TMsLKwKoQwZVryjWf2a/AV+91Lplzregu8SLbW9veR32nW8yoq+aYtRjkuJA2CzKb&#10;scn5doAWuHf9lUhHKeO1aQD92jeGdiu3YO66gxUe4VvpUVt+yvcPbq1543gguixDwW3h97u3UBsK&#10;UuZb2BmJGCQYhj1PWu60H9mrwPpwtpdbu9X8RXCRyLcxSXA0vS7h3c+XLHbWAFzHtXAAN6wLAscg&#10;hR6tH8OvAEUccS+CfCZWJEiVpPD2lSyFYlCAyyzRM7tgfMzEsx5JJOaztU+E3w31iOKK78HaLCsL&#10;vIh0u3OiSZdQp86XRTbvIBjhXYqOw5JrxrxR+zDpU8Lz+ENburC6DXMn2HWyl5p8hd1a3t4bu1RZ&#10;rdIxvBZ1uGbK8jBZ/lfxR4N8SeDb0WXiPSrnT3d5Ftrh0L2N+IVR5HsL5MxTBRJH5gjYlCwVwrfL&#10;XY/A65gtfil4TluW2RtPqdurBSxNxeaJc2louADwZXQE9gcngV+j9FeGftFambD4aXdqApGtatpW&#10;mOShY4inbWMoQRhv9EHJzxkY5yPz6r6F8G/s6+LfEMH2zX508I2bw77dLu1+3atM7bGj8zS1li8h&#10;drOG86VJFZQDFg7h9E6N+z/8NNJRPP0y8125juftKXesalcOygBdlu9rpv2a2kiDKW2yQMTuYMzL&#10;gL3f/CvfAJz/AMUR4QyTnP8AwjejgAn0AhArlvEPwT+G/iJH3+H4dGuWhjhivfDpGkPAkc/nbkso&#10;QbNnbJRpJbZ2KnAb5VK+UX37LGnyXUjab4zvLOxbZ5NvfaJDqN3GBGBKZbu3ubVHy+SuIFwuBzjc&#10;cuH9le7a5nWfxrbR2a/8es8Ogyz3M3zf8t7V7qNY+Mn5ZnrZ0v8AZa0iKdm1rxbqN9amJgkOl6Zb&#10;aTOs5dSkrXN1LfKUC7gUEIOSG3jG1u6tPh38FPAMtvDq6+HE1KSxYrJ401eynnvbd7jIuxp2qSJb&#10;BtybFmgtlIAKg8vu9ItvHHgq9mS2s/GHhe6uZjtjgt9e0qaeVuTtjhjmyxx/dHb2qLXvHng3wwLp&#10;dd8S6RYXFmImuLF7yOfVUWZgkZXSLYvcsTvDYSEkL8xwoJrzTwz441j4r+IEHh+31bw94D8P3MN1&#10;qGsN5EN/4j1G1eC5tdA3qWFvCWzJdpA0jvAAkjRC4Va94ooooooooooooooorwD4+/Ea68IaHaaJ&#10;od6LTX/EHnB54TCbvTNEiXyrm4jKyCSCaeRlitpvLI2rcFGjljVh8f8AgX4feIfiDqUmn6HFCkVr&#10;GJtR1O9d4dO0+Nw3ki4mRXJklKlYo1UsxBYgRq7pw1ey/AJLlvin4eMCzNGkGtNeGIOUS2OiXCK1&#10;yV4CeaYgC3G8oPvEV+idFFFFfK3xj+OcNjDJ4Z8CanDc308ONT8R6fOs0OnRSD/jy0i6iJR7llP7&#10;y4jYrCDhCZ8tb/I+i6LqviPVbTR9HtJr/Ur+ZYoYYlLNuY/PNM/RI0GXkkchVUF3IAJr9C/hb8LN&#10;L+HOnM5eLUPEd/Gq6rrHl7FSPf5i6bpqvzHboQGcn55XG98ARxxW/il8Rrb4ceHl1AQQ3+sahK9l&#10;o2nSzrHG9wIjJLf3cassrW1v8vm+T8zM8cZaLzPMX84dT1O/1m/utU1S6mvtQvpmnurqdt0ssrYy&#10;ScYAA+VVXAUAAAAAV7H8LPgrqfj+I6zqNxLonhiOZUjulg8y91popwl5DpSSYVY0CujXbB0WX5Fj&#10;mKSiPtfEXxD+HXw6K6b8J/D+jX2uQfbFfxfcRSagdLuJFNhL/Zt/e75rgvH5h3RSrbAMpTzleRB4&#10;R4a8ba34U8Rv4o0tdM/tKZrrzo59KsvsDx30nmXcENpAka2yP9z/AEMxFYyY1Kxsyn6L0W1+EXxp&#10;sxpsWkWfgHxuttcC3g0qOG3inaJWlFxbwwpDb3qYxJNE0cdwFWQK4jTzj4B4/wDh9rfw81g6bqqe&#10;fZ3Hmy6Pq8MZW01W1jYKzpy3lzR7lE9uzFoyVILRvHI58P8A4ga18PNbXVNMP2izn8uHWNJlk2Wu&#10;q2aSbtjPtfy5kyTBcKpaMkgh43kjk/SbQNcsfEmi6Zr2mSebY6rZw3kB8yGR4/NTMtpcG3eRFlhf&#10;dFNEGOx1dTyDWsR9Onuc5PPHTpXxZ8avgp/Y5uvGHg20zo+ZLjW9Et4wf7IIG+bUtOiT/lz/AIpo&#10;QP8AR+WUfZ8iDwvwZ478SeBL97/w9fGFbgwDULCZRNYalDbS+bHFeW7emWVZYysqKzhHTc2f0O+H&#10;/wAQNF+IeijVdLbyLq3MUWr6RLIj3WlXcilljkKhd8L7Wa3nCgSBSMJIskadzRRRXmnxjh1Sb4Z+&#10;L00hpluxpqSzG3nW2f8AsyC7in1tWcsoKGyWcSpn513IAxbafzSr0rwJ8NNW+IOn+JbjRLqAal4f&#10;TTpYtNuY3jj1NL5LkvFFqBPlRTAwKsSSgK5ckuioxrK8H+KNX+Hfiy21aK3njudOuZrLV9Jnaeza&#10;6tt5g1DS7xCMqwIyokQ+XKqOULIBX6c6ff2uqWFjqVhKLix1G0tr+yuNkkXnWl3Cs9tL5cwV13Iy&#10;th1DLnBANWqKKKKKKKKKKKKKKwvEtlrV/o15B4c1SLRtd2xy6ZfzwLdW0dxDIJDDdwsrhopVDQud&#10;jmMN5iIXVRXmHhH42+HtSkk0Txi0Xg7xXppe11a11KSK20d761leK6/s/UZHZFHyBvLuGUguEjeY&#10;KZD7TFJFMkUkDrKkyRyQyRMHjlilQNFJEykhlYEFTnBBHNc7c3/g7xDCum3l74Z1y3vJIVjsLqfS&#10;9ShupC4NssdpKzh2LFfL+XrjHJrzbXf2e/hvrU/2iGy1Hw/IZ7ma4GhXwhiuXuHVjG1pqUd1FCsZ&#10;DCJLZI1XcQQVChfNW/ZWiaR9njuSOLLGNW8MrNIoJ+RJHXUEUnHBYAA9cDPFC0/ZZ1B2nF94ys7d&#10;FIFs1pos140o3HcZklubfZhcH5WfknpjJ6rRP2YPDlq7Sa/4h1XWds0EkMNjb2+iQGNCfPhvPMa7&#10;kcSHABjliZRnBJII9h0/4W/DvTbVLO28F+HZIY2dlfUNMt9VusyNuIkv9UE0zD0DSEL0UAcU+9+G&#10;Xw9v7Sazn8FeGo4rhQrvZaRZ6bdKEcSDyb7T0jmjOQMmORSRkE4JB8u8R/s1+C9SVpNAu9S8NXG2&#10;NI41d9Y00bXLSyNbXz/aGd1yoIuwowCFODn5Y8bfCrxj4CPnaxYJc6WWCprelu95pZcrH8k0pVJI&#10;DvkEa/aIo97BvL3gE15xX68EMOCMMOGHYEdcGiuX8b3M9l4K8YXdtK0Vxa+F/EFzBKuN8c8GkzSx&#10;SDPcMAa/K+vWfAHwc8WePkhv7dItJ8PNMyPreobtkyQ3CRXY0yyT95cOqs5Uny4WaN42nR1Ir6d8&#10;P/s3eA9MjDa2+p+JrloPLlFxcyaXYLN5gb7Ra2ulvHMhwCu2S6lGCeMkFfTYPhv8PraCK3i8E+Fm&#10;jhjEaG40PTrucqCSDNc3UbyO3P3nYt71S1P4UfDbV4YoLvwbocUcMvmJ/ZtsdElZsFdstxopt5HX&#10;B+4zlc84BwR43qv7LehytF/YnirVdPUK4uF1Wxs9YaRs/IYnszYiMDnIIcn26VhTfsr3a3MCweNb&#10;aSzb/j6nm0GWC5h+b/lhapdSLJxg/NMlaNp+yvZJdQtfeNbq6slkBuILTQYrC6miH3khu57u5SNv&#10;Rmhcf7Nd1Z/Bj4Q+CYIdQ17ybhY79Hg1HxhrMMNqZtivHZPbr9ms5k+Vm8qaGQtlg25cAd/ZeNPh&#10;rp9tDZaf4r8D2FnAgjgtLLXNBtbaBMk7YYIZQijPYAdT610F/wCJvDelR2suqeIND02K+jEtnLqG&#10;q2FnFdxk58y2kuZEDqR/GpI9+9eIaj8XrjxrrWneDPhQ92b27u4pNV8YT6THJZaPo0Jilu7+y03U&#10;9vmEb2ik+1xxDcBFHveaORPfrC0WxsbOxFzd3gsrS2tftV/M93fXP2eIQ/aby4bmSV8bpJD1Ys3G&#10;cVaoooooooooooooorhPiR42i8A+E9Q18pBNegpZaTaT+YYrvVbrIgSQRFSURA80qhlJSNlVg2DX&#10;536Vo3ij4i+JLiLTraXV9c1We71PUJgsUEKefP517qF3IoSKCLfIBnCruZY0G5kQ1vFvhq78IeId&#10;Q8OX88NxeaZ9lW4mt47qKBpLmyjvWEAvY4pGRfM2rIUAkADrlGUnM0ltRTVNMbR/tA1dNQsm0s2g&#10;Y3f9oi4VrH7MF58zzduzHfFfrPRRRRXjfxP+Meh+AYrnTbXZq3it7UPa6bGQbTT5JgrQT65KjBkX&#10;YfNWCM+ZINo/dJIJh8B6hf614o1mW+vprvWdc1i7Tc2wz3V3dzMILe3t7eAf7sUMMS7Qu1EUKAB9&#10;m/B/4IR+F5rXxR4rWG715Y45dO0sASW2iSOiyefcMwxJdx52qV/dxEFlMjbXT3bxL4i0zwloWoeI&#10;tYeddP02JJJhbwme5keWZba2toIiVBkkldIl3sqgnLsiAsv5meLvF2teNdautc1y6aa4mYi2tgWF&#10;pp1oGzDY2MJ4SJB+LHLuWkZ3Op8P/h/rXxD1pNK0wfZ7SHZNq+sSxtJa6VaMxAkdQV8yZ8MIIAwZ&#10;yCcrGskifQfiQ/CP4MWsmkWGg2vi/wAdLaRyrJrUUOqR2dy032i0udWMhENrtSTfHBZwrM6JGJGX&#10;zFnPzZrXjTXtc8WyeNbq4gj146haajDNb20QgtZtO2DT0ignDhlhWKNFE28sF/eFyWJ9i/4aDG3+&#10;2P8AhXfhL/hPOv8Awlvkr97d5G/7N5X2vP2T/R/+Qj1+b7n7qvnGul8KeKtZ8Ga1ba7oVz9nvLfK&#10;SxuGktb61dg09hfwBh5kMm0FgCCGCujI6o6/VPxV0fTPit8O9M+JfhwRtqWi6dJNqEAlQOmmwqbj&#10;WtKuXuEjZpdPl8yWI5VXQytGsnmxGvjGv0W+BHiRvEPw50lZ3mku9Aln8OXUksMEKlbBUm01bYQH&#10;5kSzlt4i7qrM6vuDH539iqpf6fp+q2k2n6rY2mo2Fxs8+yvraG6tZxFIs0fmwThlOHVWXIOCAeCO&#10;PhH4x/Bu48E3M2v+HoZrnwhcyhnXMlxP4dnmYBLS7kfLPbMxxb3DEkZEUxMmySfz3wB8Q9c+Hurr&#10;qOluZ7GdkTVdGmldbPU7YHkHAby5k5MNwqlkPBDxtJG/6GeDfHfhrx5p8moeHr1pvs5iS+sLiL7N&#10;qWnyTJ5kaXlqCww2GCyxs8bMrhXJRgOvooqhq2kabr2m3mj6xZwX+m6hCYLq0uATHLHuDoQykMrK&#10;wDxyIQyOA6FXAI8Kuf2aPh7PPPNFe+KLJJppJIrS11LT3trWNm3/AGaA3dnNMUUHYpkmdscszHJP&#10;uekaPpmgabZ6Ro1lDp+m2MXlWlnb7wkKby7EvISzuzEvJI7FnYszMzEk/mh8R/Dy+EvHXiXQ4Uig&#10;t7PUmn0+K3lnmS203UY11PSoPNn+cvHbzRI+5id4PzN94/plpWow6vpenatbBhb6nYWeoQBirFYr&#10;22W5iBZQATtbqAKvUUUUUUUUUUUUUUVxXjjx9ovw906z1PXItUmgvr9dPi/sy0S4aOUwPPvmeeSK&#10;NQFRvl37252K2H2/KHxV+FunXGnD4k/DdodQ8LalC2oajp9gCy6YpJM+oWEIAZbdWDC7tSoe0cNl&#10;ViDJb/NdFdTonjXxb4b+zLofiTWdOt7W5F5FZW9/cDTTcb1d3n0yRjbyhyq70kiYOBhgRxXuPhX9&#10;pjxJYPbW/izTrLXbJQY57+yjXTdazLdiRrpkjP2SXyoiyJAkEAYhN0qnez/Sug/F74c+IYEltfE+&#10;nWU3l2jS2etzLo13DLdJuFqBqJjjmeMgpIbWSVQwGHIZWb0OW5toJbSCaeCKW/eVLGKWWNJL2SG3&#10;a6mjtI3OZSkKPKQgJCKzEYGamoornPFXhXRPGej3Gha9a/abK4IeORCqXVjdIGEN/Y3GCY5UycHB&#10;BBKOHjd0b899c8P6h8I/iHpiakqamuiappHiGwlhcWqaxplrqC3Nu67hIYHcwvDICr7HVseYgVm/&#10;SpHSQI6MrJIqsjoQysrDKlWHBBHIx1Bpa+Uf2o9bWPTfC/hxHtXa6vrzW7uMSg3tuNPt/sNg5hDZ&#10;WKY3N0A7phmiIQ/K4q38C/g/b6fZ2PjfxPbW1zqN7Fa6h4csXK3Eel2skf2i01W42lozcyApJCmM&#10;wDaxImJWL6jopMj1BPUDI9OBWfqmsaTodut5rWqabpFpJMlslzqd9bafbtcOjSRwLNdOieYVR2VQ&#10;c4BP8Ncrf/FD4d6dbS3lx408OSQw7NyWOqW2q3ZDyLGojstLM08nLfNsRsLlmwqk14L4x/abigna&#10;08D6TDexxSlH1jXUnjt7lY5JIibLSraSOXy3URSRSzzI4BZHt1IzXzn4g+JHjnxQkkOt+JtUuraa&#10;FLeaxilTT9NnijmM6C40zTlht5DuOd7xljgZOFUDiKK9B8AfDnX/AIg6nHZ6bBJbaZHLjU9engdt&#10;P06JAHkG7KiW4KsPKtlfcxILFIw8i/YPgr4jfDrSNU0j4VeExq97HZtc2Frq0UEd5plzdwxy399c&#10;SXiSebJ5kokLTRWwhBJZCsA3r7tRRRRRRRRRRRRRRRX55/tBajdX3xP1e2uHV4tIsdH06xURohit&#10;ZNNj1V0ZkALnz7qZtzZOCBnAAH2J8I9Ds9A+HXhWGzRQdQ0i01y7mEUaTXN7rMC6hLJO8KrvMYdY&#10;EZssIo0Un5RXnviX9m/wprWsjU9K1K88OW1zem51TSLS2triyMblDLDoqkx/YskSN8wmjVnURxJG&#10;gjPpfgf4Y+Evh/HM2g2c0l/cxfZ7rWNRnW61K4t/PM6QF1VIokBK5WCJA+xDIGZFau/ooqC5ubez&#10;t57u7uIbW1tYpLi4ubiSOC3gt4YzJNPPNJhURVBZmYgAAkkCvir4u/HU+I7ebwz4MkurXRZfNi1f&#10;V3Vra61eMOYxZ2aA74rR1+aRm2yShvLZY0EizeG+EfBviDxtqkWlaBYvcyGSIXV04aPT9NhkY/6V&#10;qF2ARGgCsQBl32lY1d8Kf0U+H/w/0X4eaIml6bGLi8m2y6xrEkSpd6pdqCAz4J8uGMFhb24YiMEn&#10;LSPJI/dV+d3x38VP4k+IGo2scgbTvDQ/sGzRFnRfPtHJ1WaWKZivmm6MkRkjVQ8ccXB27jx3w88I&#10;TeOfFuk+H0Ey2k04uNWuINyvaaRa4kv5lmEUqxuy/uoHljKGZ41bhq9/+OnjqDw1Y2fwq8Gs+lWt&#10;lZRweIUt4JIfLsZ7WObT9IgvZG3uJonMt6wUmQNGplbfcR18lUVPb3FxZ3EF3aTzWt3azRXFtc28&#10;rw3FvcQuJYZ4JoiGR0YBlZSCCAQc19saFdaf8f8A4Z3elauVbxt4diJN55B06GHWJopxouorPAky&#10;G3u0jKX0SoPmEhSGPbbuPii4t7iznntLqCW2urWaW3ubeeNopoLiCQxTQTRvgq6sGVlIBBBBGRX1&#10;/wDsxeLJJ7bXPBd1MXFmF1zR1b7TI8dtNIttq0Cu7GNIklaCWOJVU75ZmJbd8v1jRXyX8WPgFbm3&#10;vfEvgK2lW6WWS7v/AAtAqG3kgMYMr+H4o1DI6MC/2P5g4Zlg2FEhk+V/D/iPXPCupR6toGo3OmX0&#10;a+U0tu+Enh81ZWtruBsxzRMyIzRSKykqCRkA19/fDD4u6J4/sbe1uZbXS/FaK0d3ozSMq3bQw+a1&#10;7o5mOZYnVWZogzSxYYPuQJLJ69RRQR9Onuc5PPHTpXhmt/s8fDrWdQkv44tZ0ISB2mstCvbWCxe4&#10;kuHna4SDULe68rIbYIoCkSqqBEXknvvA3gDw78PtNl0/QYJ2e6mE99qF68U2pX7qWFv9pniSNdkS&#10;sViREVVBZtpZ5Gf5B/aU0iCw8e2+pQRsv9uaHZXd3IXLCW/tJZNNkKoT8gEEVvwAATkjJJr6a+Bt&#10;7JffCzws89617Pbx6nZyF52nmto7TWbiCyspCzEoIrcQiKM4CxbAoCha9ZoooooooooooooorD8T&#10;eItN8J6FqXiHV2mXT9MhWWb7NEZp5WkmW2gt4IlwC8kroiFmVQSC7KoLD5w8YeGPCfx00e58XfD+&#10;5ij8X6ZDEmo6bcxrZ3WpKIA9vp+qxsdqXARWjtL1GaJypgeQogkt/jmeCe0nntLuCa2uraaS3uba&#10;4jeGeCeFzHLBPFIAyOjAqysMg5BAIqCtbStd1vQpJZtE1jVdHluI1inl0rULrT5ZolcSCOV7R0LK&#10;GAYA8Z5r2bw1+0T490Z0j1drLxPZA26sl/BHZ30cEClWS21HT1T55MqXkuYp2JAIwS276X8I/HXw&#10;F4mgRbvUovDGp+WDc6fr0qW1srJHG0z2ursRbSR73ZI97xSvtZjCgr1U6vpX9mf25/aenDRfK8/+&#10;2Pttr/Znk7/K846hu8oJuO3dvxnjrWgD9Onuc5PHPTpRRUNxb293bz2t3BDdWt1BLbXNtcRrNBcW&#10;9xGYpoJopMq8bqSrIQQRwa/P340/Cxfh/qsGoaQJ38MazLMLMSCWU6ReoPMk0me6bO5WXL2pkbzG&#10;RXVt5iaR/s34Ya2mv/D/AMJaksl1JI2jWthczXmDcTX2kqdJv7h3DyFt88Mjq7NuZSGYKSVXu68l&#10;+OGvjQPhrr7LOkN3rCRaBZrLC8wuW1STZqECgKVVvsS3Th2IAK5B37QfnH4D/Cm38V3L+KvEdq8m&#10;g6Zcxx6fYzxIbTXL1NxnMwZwzW9swjLrsKSu2wkiOVD9zRxRwpHBDHFDBFGsUUUSKkcUUahI40RM&#10;BQoGFUYxgYAAp1ISPXH1IzVe8vrPTbSa91C6t7Gytk33F3eTx29tCgbaHlnmKqo5AySPfk1zDfEL&#10;wCis58b+ESEUudviPR3YhBuYBEnLE+gUc9AK8c8W/tKeFtNgkg8JWtz4iv2jPlXdxFNpmjwNJDKE&#10;llFyq3MrxyCMtAsMaujHE6sOfm/xB8afiN4hl3SeIrrSIFmWaC08PM2jJbusezat3an7VInVts1w&#10;43HPYY8rJLEkkkk5JPJJPUk0lb/hzwxrvi7U10jw9p0upX7RSTmKNooo4LeLHmXFzcTskUUYLKm6&#10;RwC7Kgy7Kp+vdI8TeAfgBp1n4V1Hz9Y8U3cP9oeJrrw5Z21xKtxJ+8sba+m1GeHbGkb7baJTnZuu&#10;GiiNx+8+nOnfr6EEHgY5GQeMZxRRRRRRRRRRRRRRRXyT+1Pdzrb+CrBblhbzS69eXFoJMI81vHZw&#10;2lzLCD1VZZ1jYqOGcDq1bP7Mfh60t/DmteJnh/4mWpao+lRTv5DhNLsIIpytuyrvTzJ5JPOBfDeV&#10;Edo2hj2fxG+CGgeP9QOtpf3Gh608UUFzd29tDdWl4sCGOGS8s2MTNKqeWgdZl+RQpB+Uh/gb4F+D&#10;/Bd1Bqrfate1u28mW3vtTMS21lcxIyyXGn6dAAili4IM7SshVGjdW3E+z0UUV84fFf4723haa/8A&#10;DPhRYr/xDCktre6o5WSx0G8DbHhSEgrc3UQ3bkYiOOQKsnmlZIR8X2FhrXirWorKyhvdZ1zWLuRw&#10;u97i7vLqXdcXNzcTzE9PnlnmlYBVDSOwUMa+5vg98HLbwNCmv66kV34uuISq7Sktv4fguE2TWdm4&#10;yHuHUslxcLkbSYoj5Zkeb3mvkD9qLxG5m8NeEonlVFim8RX8bQwfZ5mld9M0lorjJk3x7L3zEwq4&#10;dCd5xs+UrCxutVvrLTLGI3F9qN5bWFlBvjjM91dzLb20QklKqu52AyzADOScV9q+J9btfgN8N9J8&#10;MaDPaTeLNRWRvPaJZD9quF36t4iliEQjkWJtltaLcHJURBhMsMi18Szzz3c893dzzXN1czSXFzc3&#10;EjzTzzzOZJZ55ZCWd3YlmZjknJJJNQUUUV9T/syeKzbatq/g26kQWuqwNq+mrJLGmNSs0WG9t4IS&#10;uZGntsSMS/yrbnCncSPCviD4aHhHxn4h8PRsrwaffE2REjSMNPvIkv8ATkmd1QmRYJY1l+XG8NtJ&#10;UAn6K/ZYvP8AkddPe5Yk/wBhXltZtI+0f8fcN7cxoflB5gSRuCfk6gcfXlFHBGD07jqMHIPBBxjP&#10;v1wa+Q/iv+z/ACGXUfE/gSGMxlJL2+8KQxFHEu/dcN4djiBBBBLiywCuGWAtujgX5c0PX9a8NahH&#10;qmhand6VfwlR51pKYzLGkyzm3uovuTQsyKXhlVkfADKRxX2J8PP2itL1Y2ukeN44dE1JvJgXXI2I&#10;0e+nknMam9jIzZHaY90ju0ORI7vCmEr6Wt7m3vIIbu0nhubW5ijuLa5tpVmt7i3mQSRTwTRkqyOp&#10;BVlJBBBBIqWiiivzQ+KGrHxf8S/El5plv9p+2atDpOnRWDnUf7RGmQRaDZT2bQLmQ3QgWWNUB++F&#10;UtwT+kOmWFvpOm6fpVpuFrpljaWFsH27/s9nAttDvKgDOxBk4q9RRRRRRRRRRRRRRWD4m8L6F4v0&#10;qTR/EOnx6hYPJHMiFpIpra5iyY7m1uISskbgEqWRhlCyNlWZT4trSfCT4MwIkNzrljrDC1vodK0X&#10;xF4gkvtTltZ41S41LThdDT/LYFiwvYxFIiyoiOV2V89ajq3wj8c3f2i707U/hbqcz+W1zpFrba/4&#10;VW3t4F2T3WlWaWk6TSBTEFtIVTeVkkLFpGGJD8JfEepy28XhbU/CfjF57FdQePw94m0z7VZW77cG&#10;/wBP1lrO5iYB1LhofkJ2uVcFQy8+DXxNspVhm8Iai7siyBrOWx1GLaxIAM9hLKmeOV3ZHccirsXw&#10;L+KsscUy+E5FSWNZVE2r6BBKFYZAlhnuldG9VdQR3FLqfwivtCjuD4g8afD3RLy0j8280e78QXU2&#10;tWoZgIlbStNtZ5XZ0KSosSudhBIHIFe38VaB4DmnbwA11qviEB7dfHOtWNtbR2kPnzx3H/CM+Gph&#10;OITcwGFGur2WSXYZUWGAOa77Tfhl8ZPGVp5moeMvIuLKWKZ9G8ReLNZn1XTTfWaXFtPdadaJdfZH&#10;mhk4imMcuAQyAYzZv/hZ8dfC2nyT6T4lvtShWSS5nsfDPinWknBjgLPcfYrwWvnMQojEcIeRiQoU&#10;jpt+CP2idU029/sT4lWcjeRObSbWLex+yanYXAuylyNb0qMIrLEDtb7PEkiCMjypnbj63sNQ0/Vb&#10;SHUNKvrTUbC43+Re2NzDdWs4ikaGTyp4CynDqytgnBBHBHHi37QPg0eJvBMmrW0ZbU/CRuNVtxvP&#10;7zSnVRrkADyxxjEaR3Rco7/uPLQZkNaXwI8SjxH8O9Kikd5L3w8z+H7vckMS+XYqr6X5KxElkW0e&#10;CPewDF1cEHG5vYq+JpoofjN8dZ4JG+3eF9CSSFmhks1jfQtCYofJuLc5ngvNQmJV1ZpPJnyrKqDZ&#10;9sgfTp7jGDxx06V8+/Ev49aR4QlvNC8OwRa54ktJhBcySknRdMlUN58NzLC6vPPGQiNbxEKpLB5V&#10;kjaI+I2fhT43fF6D7Xq2o3sGjXMcFzA+v3M2jaJemOJJLOax0SwiIk3Rzb47pLTy2Ab97u4PVXP7&#10;LGoLp5ey8ZWlxqvlwlLK40Sa2sDOxXzo21KG5nlCKC2xvshZsDKLkkeYanc+LvAbWPh/xpbw+MPB&#10;d+unX1hZXOo3V94f1TTrQCSC88I69Cwls38mYqJLUr8ki+dFJEVRsyDw18PNehR9H8cyeGtRuZrS&#10;2t9A8aabM0EM720X2uafxho6G2+zmZnEUs1pCQoPmImA77kPwJ8T6jZzXnhzX/A/izyJBFNbeHfE&#10;a3c6M0TSoJJLmKGFdxXaA0wbkHAGSKP/AAof4r5x/wAIr/5XPDePz+2Vnp8J/EsN8tjruoeD/CrE&#10;S5n8Q+MfDtvEskSg+S8VlcXE+45Uf6rAyNxUc0W+m/DTQDDPrWv6h41vI452l0TwxZXGk6N9tt7o&#10;eTb3niXVxHcSW80Ywz2liGGSUf5VMnrejfFn4Ya+uj+HPFXgqXwz4Y0eN5NOSz1vVtQ0dLpGFwTq&#10;uj6XFb/aBKyn95NFcEyO28bZJHr6U8OeAPAGjXx8TeG9B0iO61JTf2+pWjtdQLDfRvJ52imSSSG2&#10;hljlIX7GqIYyFUbMAd3RRRRRRRRRRRRRRRX55/tBWF3Z/FHWbm5j2Q6rY6Nf2D+ZFIZrOLS4tKaQ&#10;rGSUxNbTR7XAY7d2NrKT9rfDa6t7z4e+CprSaO4iXwvoto0kbB0W5sLCOxvINw/iiljeNx2ZSK7a&#10;iiivNfHXxW8I+A7e5S+v4L/XI4We08P2Uhkv5p8RmOO8eNXS0QrKknmXGC0YcxLKyhD8Q+Pviz4q&#10;8fXE8V3dSaboLSSG28P2M0iWYh85ZYBqUi7Wu5EMaNvlG0OC8UcW4rU3wz+E+t/Ea7meKQ6RoNoG&#10;W81ue2e4ja4I/d2OnwZQTzEkFxvVYl+Z23GNJPv/AMKeFNE8F6NBoehWot7SD55pXw93f3bKFnvr&#10;+cBfMmkwMnACjakYWNURejpQCxCgfMeAOPmJ6Dn16V+SV/e3Wp3t7qV9M1xe6hd3F7eXDhQ893dS&#10;tPcSuFwMs7MxwOpr67+BunWfgz4c+KPiXqFrG13cW+oyWJnu7KBbrSdFQrFZWlyVaSB7y/WSB1Zj&#10;5jRwFYshS/yNqOoXmq6hf6pfy+ffale3V/ez+XFCJbu8na4uJfJgVUXc7E7UUKM4AA4qjRRXqXwc&#10;8VTeFPH+iXCtGtnq1xF4f1QSPbxR/YNVuI4vOe4nV/LEEwhuGKlSwjKF1VmrsP2i/Ckeg+M4dbs7&#10;dYLHxVateSbDarEdasnEOq+VbwhXXej29xJJICZJZZCGJ3Bcn9nzULuz+KGj2ttJsh1ex1nT9QTy&#10;43M1nFpcuqpGDICUxNbQuWQg4UrnazA/oZRRXgfxZ+CWneMYH1jw3BZaT4pjaaabaqW1nr4lczSr&#10;qHlDC3O4s0d1ty5JWYspR4fh3ULDW/Cmty2N7FeaNrui3iEhJTDd2V5buJre5trm3PrtlhnifDAq&#10;6MVKsfo74c/tF3lgbLRvHaNfWCC3tU8SQrLJqlunmMrXGsQgsbpVUx7pIlWXahZluJXr660TXtG8&#10;R2EWqaFqVrqljMq4uLSVX2M8ayGG4i+/FIquN8Uiq6cBlB4rWooor4W/aa1GO58caZYxTQy/2b4c&#10;tRcRxujSW93d3085hnCklWMPkSBGAO1g2MMCfpH4H2Eth8LfCyT2gtJ7iDUL9x5axyXEd9q09zZX&#10;chXljJbPCUYnOzaOgAHrFFFFFFFFFFFFFFFRTwQXcE1rdwQ3VrcxSW9zbXMUVxbXFvKpjmguIJQy&#10;ujqSrIykEHB4rxHUfBPwh+GFteeIbn7doBkUxwmx8V+JrHUrqHbBG+labFp15HPOryqs7qS5VmLs&#10;yQqvl/OXibx38M/GpaDWPDPiPSbixtPs2meMrG+0/VvEeqNawpY2D+KrG8FulwDEqyTMbx5gyCNJ&#10;Qjs9cq/w3GobX8I+MfCHikT6iNOsNOOqDw14huS0e5Zjo3iYWvy52oBHPIWZgE37X2S3nwU+KNiY&#10;RP4RvHM4mKfZLzS9R2eRH5jic6fPL5RI4QS7d7fKuW4pbT4J/FC9iaWDwjdoqv5ZF5faTYSltu7K&#10;w388Tlf9oKV7ZyDWm/wP8TWNvBL4k1/wP4OnuWkW3sfE/ia3s7qZIzteaJrRJ4WTPHyykjuBzWFC&#10;PAfhVba+W7PxA15Ps9zDZLY3mmeC7GZROkkeqnU0jvdS2yLbSLAkNtCykh5HBMVd7oOkfGX4sRXG&#10;oN4wmsrTUY3aCHU9bu9FsNXi0mWG0u5dL0LR42RoraVoFmnW2WPzm5dpi2Nw/BP406NFPfaX4tt5&#10;LtIWRbfSPFOu2d9dIzDdBFNdQ28QzjdiSZV45OcCq2ifGT4j/DfU18P/ABB0291S3hYqyaoDFrSW&#10;yzvbNeadq/KXsW9JCkrtIspXCTqvNfXnhTxXovjPRrbXNCuvtFnP8k0UgRLuxu0AaWxv4FLeVKmR&#10;kbirAh0LRsjtW8c+FoPGfhXWPDs7Kj39p/okzHC2+owOLiwncrk7VlRfMC/eTco618+fs1a1PZP4&#10;s8A6jCLW/wBPvJNZjhaOYXSSxvHo+t29y+4xgQyJahECq2XkJLAAL9XV8f8Ax91G78XeM/Cvw00R&#10;me4imilvVFxObP8AtPWSkdn9utIY2Kiztg07TjeVinf5V2tu+qtB0TT/AA3oumaFpcXlWGlWkFpb&#10;5SBJJREu2S5uDapHG007FpZ5FjXzJGZiMsa4f4kfFTQvhvbQC7jfVNavYzJZaJbzJDK0CsVN7ezk&#10;N5EBZTGr7GZ3yERgkhT5YTW/jR8abtotOe6tdG8021wNNebRPDFmriCK6S9vNxkuioZZ3geW4lCs&#10;xiiCnbXXad+yxfy2qvq/jOzsb3c4e303RJtUtVQNhCt5dXNm7EjkjyBjsWrzjU9I8e/CFoZY9a03&#10;WNElvbrTdVsNMvbrWvCz3ptwb3w/4o0u5jijWWa3kyYpIw5Qlo3DJuXBtbb4Z+JMSXOpaj8OLyO2&#10;dp4DYXvi3w5dzxQQRRjTZIpBqFq0svnSvHcfaVVOBPkKjdBY/BDVNYklh0Hxv8N9cuktZbuOw0zx&#10;LNc6jLFHGJFH2VLY7GOQD5jBUJw7KBmqJ+A/xWH/ADKufprfhw/+3lULn4Q+NdNlSLXIND8PI3ks&#10;9zrfivwxZwwpcNIsEsii7eTa7RSKhWM7irAfdOHjwl4H0G5uV8V+PrPVTaSW4/sv4e21zrU9/DcR&#10;b2aHX9TjtrCIx7kZgDKfvIwSRcV3Wh/Fn4d2OmxeG5PhxqOk6HIytqV/oniy7XXNQaCOY251Kazj&#10;0+S8XfK37ma8EUYYlEwiKPo3w34A+Deuix8TeHNC0DVoYLeK2heOWe8tI2FiFWLU9JuZGhN0sUiv&#10;J9rtzOrkO/7wKw9fooooooooooooooor5G/ansHZfBmqJZHYja3p95qKQNtDuLa406yuLnbxkLdS&#10;QoxycSlc4bHY/s0alHc+BL6w8218/S/EF4nkRPELpbW9tILq3ubqEHeA8hnSORhhvLZVJ2HH0RRR&#10;RXNeKvGPh3wZp51HxDqdvYxMkptbYsr31+0LIskWn2SEyTMpkj3lAVQENIyJlq+KPiN8ePEPjBbv&#10;SdDWTw94buI5rWeFDE+qarbNMCrXt2q5gVkUK0FswBDSRySTI2K8u8JeDPEXjbUo9M8P6fNdMZYY&#10;7q8KyLp2mRzFytxqV4qlYk2pIVHLPtKxq74U/oB8OfhX4e+HVvO1k0mp6zeRpDfa5dxRxzvENrG0&#10;soUJFvAXUSGMOzMwUvI+yML6bRX5yfHS6W7+KXidkm+0RQNpdqhDMVja30W2juIFDdNkvmbgON2T&#10;3zXafs1eGF1TxbqPiOV4/K8LWSrDHvkWd9R1uOazglEYUo0aQR3QfLhgzRkBvmK+afFbxa/jPxvr&#10;OqLKkun20zaVoxjYNEdK0+V0t5omKods7F7nDAkGQqDgCvOaKKKK9A+Fep3GlfEXwbd2wiMkmv2O&#10;mt5qb1+z6zJ/ZF2Qox8wiuHKHs2Dzivav2o9HEWseF/ECtKxvtNvNIlTyx5MJ0u5F5bv5w/jlF5I&#10;Np7R5BPOML9mL/kftW9/CF//AOnmwNfddFFFeIfFH4KaT4+b+1tMmg0PxLHFMHuhbhrLWSsTG2i1&#10;VIMMsgk2r9sQO6x5VkmCxKnwZrWiat4d1K50jW7C407ULRyk1tcLtPBKrLC65SSNsZjljLI6/MjF&#10;Tmum8F/Ejxb4DmLaDf8A+hSO0lzpF6rXOk3MjJsaV7UMpR8BMywujnaoLFeK+r/CP7SXhLVYzD4q&#10;t5/DF7Ghb7QiXOq6XdbRGmIntI2uI5HZpGEbwlFROZyzBa990zV9J1q3a70bU9N1e1WZ7drrS722&#10;v7dLiNVkkhae1Z03qroSu7IDKSOa0Mgc5wOTyQMD1I7Yr5u+K/xz0LSdKvtD8Hajb6zr1/BJZSal&#10;p88r2Gi291aDdfW2p2jBJbkLIPs4t5GWOQFpWDReVJ5b+z/8NbrWdZtfG2rWhj0DR5ml0kynadT1&#10;q2cCGWGHG5oLVtztLlR5yoimTbMqfcdFFFFFFFFFFFFFFFZPiD+1f7A1z+wudc/sfUv7Fx9mz/a3&#10;2KQabze/uf8AXbP9b8nPzfLX50+IPhb8UNPkOoa14Y1y9nv5bq5nvLZk8RTvKhEtzcajPpUly0bM&#10;X3b5ypc7iC21seZ12ngrwVqHjPUZbeKe30zSNOjW71/xDfkR6Zoen5Ja4uZXZFaRwrCGHeC5BJKI&#10;skid/rfxUi8O2V14O+FCyaF4ZjuFabxDI9y/iHxBdra/YrzUzNcnFqlwEjdVhhjlGxWXyAzW6+T6&#10;p4k8R67HDFrev61rMVu7ywRarqt9qEcMkihZHiS7kcKSAASME4ArEr2T4U2mmaIdV+JfiKBJtJ8H&#10;qqaNZT4iTXvF91E7aZptrLNBMrNCgM8hj/eW5MM5UojV7r+zd4tu9bHjaz1W4tZ9VuNXg8SyXDmO&#10;PUtQl1SNrbUG8pSAYLdoINixxqsZm28BkFfT9eZ/Eb4WaB8R7WA3rPp2tWcLxadrVsiPNHE29xZ3&#10;sL48+3EjGQRkqytkxugeTd8v/CTxtqfwr8W3vgrxZbS2Wm6lqNvZXyXd0tvHoOpsRFb6urTuLc2s&#10;qOhuZgwDwiOZJGWMJJ92HGCD3GDkZ4J9Pfn2r45+GL/8Kw+MniLwDcXajSdbdbSykmkthunWI6r4&#10;Za6u50hbzmt5pLVooRh7iUKqthGH0H8VPFg8GeBtb1aKUR6jNB/ZmkfvUgl/tPUP9HgngMqSB2tl&#10;8y7Me351iZeASw4T9nbwo+g+CX1m7tjBqHiq5F8pkF3FMdFtUMGkLLBcYQBibi5ieNfnimRtzDYF&#10;Z8ePiZL4P0mLw9od1LbeI9cgLtdQYWXStI3NDLdRS7tyTTsGigdFJULI4aN1jJ5D4J/BWxFhaeMv&#10;GFpbajJqNsJ9E0K7iW4s7W0uFzHqWpwSgpLNKhDwREMkaMJGzMQIPrCsPxRrkfhjw7rfiCTyT/Y+&#10;m3t/HHc3AtYrm5t4S9pZmdjw00uyFMfMWZVUFiBXwn4BNr458Kaz8Mb5Ek162W88Q/Dq8mDNPFqU&#10;UP2nV/D0M89zFFFFdpFlUYCJWaaeTc6RAeH0V3nhn4l+NvCtzYS6Xr+ovaacVEWjX15d3eiSW/me&#10;ZLZvpskmxUfLAmLY4yWR1f5h10/hbR/iRpup+I/AdqumeJdPRr7xB8PYyrxvb8ifV/CD/KzwliCb&#10;DaWjdjFHwbZJvFa7vR/hl8QNdeNdO8I62ySwm4huby0bS7GWJW2kxX+q+TAxJ6ASEnBwCAcfYfwM&#10;8IeO/Bljq2neKvKh0qX7Jc6TYfbob17K6kMh1BIzbs6xq2Y96hyC3zJyXY+9UUUUUUUUUUUUUUUV&#10;4B8ffh1c+L9Dtdc0OyN1r/h/zt9vAkX2rUtGmXzJ7aIKhkmlgdRLbQ+YAFacIryyID4x8DvjBZeD&#10;0uPDPiu6uU8PTNJdaXf4uLuPRbkhpbq1a0t0kl8i5bDL5QISbLMhE0kkf25Y31jqdpDqGm3lpqFj&#10;ch2t72yuIru0nWOVoXaG4tyyNhlZThuoI4Iq1Xmnir4v+A/CCSrfa1DqGoRyzQNpGiPDqeorcW8y&#10;wXEFwsbCK2eMsSVuZoydrhNzKVr5c8a/tFeKNd86y8MRf8ItpjpNC86SJda1cxP5kRf7YyhbbcjI&#10;yi3XzI5Fys54x87u7OxZiWZiWZmJLMxOSzE9Se5r6c+GH7P95rax6545ivdJ01J42tvD7Rvaanqk&#10;UZJle/ZislpCzBY9gAmkBdlMIEbv9q28EFpbwWtpBFbWtrDFbWtvBGsUFtbwRCGCCCFMKqIqhEVQ&#10;AoAA4FS0Vy/ji4ktPBXjC6h2iW38LeIJ4yw3L5kOkyyKWXuMgZFflfX3P8YYIfBXwR0/wrHBBP5z&#10;eHPDjXNtGtnF9qsv+Jxd6n9nQHLTyWTtICclpS7FmyT8MUUUUV9z/G6CHxf8H9H8YLBDaS2q+HvE&#10;UaSRJcXMdprsCWc2mxXmFZRvuoJJD0cxLlchSPlH4aXUtn8QfBckLFXfxNo9qxBx+6vr1LKdfxSR&#10;ga/T+iiiuB8f/Drw98QdLlstSgitdTSNf7N12G2hbUtPkiDtDGZTtaW3LO5mtWcK+SQUlCSJ+f3j&#10;z4f6/wDD7VRp2sxJLBcJ52naraLKdP1GEAGTyJJVUiSIsFmiYBlJBG6N43fJ8N+LPEXhC+OoeG9X&#10;udLuWQpL5Xly21wpieILd2VyskMwUOxTzY22sdy7WAI+pvCP7TdncNDa+NdH+wvI6o2raIJJ7KPz&#10;J9vm3OmXLtNHHGnzO0Msztg7IuQtfRugeLfDHimMSeHtd0zVT5Ed3JBaXUbXlvBKQqNd2D7Z4eSF&#10;xNGpBwDzxXRV5V45+MXg7wRBPG97FretLJe2qaLo9xa3Nxb31rGQyavIrEWaCXbG+8GQEsUik2OF&#10;+NPB/hvxB8Y/HU1zqUl5cQ3F2moeKNXVgq2NgWwltbyzh1R3RPs9lCFbaFGE8qJyv6NwW8NtBBa2&#10;sENra20UdvbW1vEkFvBDCojigt4IQqRxooCqqrgKAFFS0UUUUUUUUUUUUUUV8F/E34d/FzW/Eev+&#10;JNS0G+1W0S/uLfTWsLyx1QxaMl60WmW2m6bZv9pMSo6vgWqucvLKocyGvBbyzu9PuZrK+tbiyvLW&#10;QxXNrdwy21zBKvWOaCYKysM8ggGrmi6LqniHVLPRtGs5L/Ub+QxW1tEVBchS7u7uQqIigvJI5Cqo&#10;JJABI9lTxfo3wl0+fRvA0tprfje7D23iXxrJbx3GmWKRqCNJ8KJN/rI0l+aSeVNkrRrIUkVolt/M&#10;NR8deNNXivINS8W+Iry21BmN5ZzaxfmwnDyeaY2sBIIQmcbYxGFGAAAAK5Ou++GvhW38YeLLPT9Q&#10;lS20Syin1nxDezSpBBaaHpiedePcXDyRCJJDsgMwb915nmYIU17l8MPiBH4j+Nk06Wj22mal4d1D&#10;wr4X0+3t7a0h0jRNKZNZsLea2hZlRfJtJGdI2ZVlkwuIwAPsiub8VeEtD8aaRPo2v2iXNtKp8mZQ&#10;i3un3H/LK80+5YExyoehAKsMpIGjZlb4fki8Yfs+eOY5ADf6Vd7jGx8230zxPo6Ph0Yrv8m5g3DI&#10;O5oHIbEkLjzfvLRtY03xBpVjrekXUd3p2pW63NtPG2d0bZV45O6yRsrJKjEMjhkbDAivk34nxQ/D&#10;D4xeGfiBa2eNM1lpLzUY40tmMlyqHSvEpsbOFrciVrS4iuFeaQiS5kZ2Yjcq/XN/f2emafeapfTC&#10;30/T7S4v7y4KSyCCztYjc3E3lwozttRSdqIWPYHOK+TvgRp154z8a+KPihrvmSTw3MsGnb/PlgTU&#10;NTjInjtbqaUkJY2Wy1jgZWAinTBTy1B+hfiJ43s/APhe9126V5blibDR4FgeZbrWbi2kmsYJyrIE&#10;iHlvJM5cERo2zc+1G+TPhl8NNZ+Kus3HjfxtcXc2hzXjy3FxLI0N34kvIWCNZ2hj2mK0hwIpJYgq&#10;qFFvb7SrtB9y28EFpbwWtpBFbWtrDFbWtvBGsUFtbwRCGCCCFMKqIqhEVQAoAA4FS18GaX460u4+&#10;JnjnS9bewuvA/wAQdZu9G1KZUsUtYoYbuW08OeIoru5AWL7OWWZp94VQzT4aSOMr434q8P3nhPxD&#10;q3h6+O650q8e383aFFxBtWWzvERS21ZomSVVLEgMAeQa56ug0fxV4m0BPL0TxDrWkQmYXDwafqd3&#10;a20syjAkmtoHCOex3qQRweK9RudS0v4xR2sF5FbaP8UorRLeDUt8FrpHj6W2Gy3sL1cIlpqLRhEt&#10;pM+VK4MRZFMEcPj+qaXqOi6hdaVq1nPYajZSmK6tLmMpNE+0OnBzlWUh0dSVdSGUlSDWrovg3xZ4&#10;hED6J4b1rUoLi4W1jvLbTrp9PE7OExNqBUQRhSfnaSRVUcsQATX038F/ht8TvBfii31DUoU0nQL1&#10;Ly217Tv7T0+7a7jhsJJNKne2tWmQlbl1EciuJFHmA4jkYP8AW9FFFFFFFFFFFFFFFcP8RvBsPjrw&#10;lqWgN5KXkird6RcyqNtrqtqC1pKXCuyI+WhmZELeXJJtGcV8O+AfGGsfB3xpqEGr6dceVltI8SaP&#10;5x81BDcB0vrLy5BbyzQ/MYHctHJG7qjqJRKv354f8VeHfFVt9q8PaxYatEqQSTJaTxtc2ouFYwLe&#10;2jYmhZtrYSZFJKnjjjerkvEvjzwd4SwPEXiHT9OmxEfshdrvUNkpKpMNMsFluTHkEeYIyoxyfX5f&#10;8ZftNahdrLaeCdL/ALLiOFXWNXWC51DBjUsbfTE328TK+5QZJJwy87UY8fMeo6lqGr3s+o6rfXeo&#10;39wVM95e3Elzcy+XGIoxJPMSxCoqoq9AoCjAAFesfDH4Oa749uLPUryKfS/CBnk+06s3lpcXyWsg&#10;juLXRoJAxZi26P7Q0ZhjZXzveMwt93+FPCuieDdFt9C0G1FvZQFpJHZvMur27kVVnvr2cY3zSBRl&#10;tuAqqiBY1RF6Kiivy2+IJz498bnpnxd4k/8ATzN619dfCeG58JfArWPEFrK41C5svFnim3S5gUw2&#10;11ZWT2NkBE/Do62UUvzDndj7uCfhaiiiiiuw+Hpx4+8DkjcB4v8ADRKk4DAazDkE+/Svs/8AaO0u&#10;XUPhxJeRyRouia5peq3CSGTM0M3maIscIQEbxJeI3zlRtDc7sK3hv7MIz4+1b28Iagf/ACsWFfdd&#10;FFFFcL8QPh9ovxD0RtN1RBBeW/mS6Rq8MaNeaXdOuGdQxHmQuQBNAWAkUA5WRI5E/Onxd4R1rwVr&#10;V1oeuWrQ3ELE21yAxtNRtC2Ib6xmPDxOPxU5RwsiugyNM0nU9Zufsek2F1qV75bypZ2UL3N3MkZH&#10;meRbRZeQqDuKorHALEbVJEmp6JrehSxRazpGq6PPKnmwx6pYXenSyIDjzIkukRiAe4qzaWPiXxVd&#10;MtjZ654kvre2QuttBf6xdQWcbCKMuIhIyxqWVRnCjIHevpDwH+zZqE01tqPj24isbRJEkbw9YXCz&#10;31yI5XV7fUdRtm8qBHCxsPs0kjujlfMgkXNfYsEEFpBBaWsMVta2sMVtbW1vGsVvb21vEIoLeCGM&#10;BURFVVRVAAAwOKloooooooooooooooor5asP2mrWHU9QsfFHg7VNJW3llhji0+6j1DUba8gMVtLY&#10;ahaX6WYDCQXDNIrAr8kXksQ0p7LXNY8dePrBtL0T4aWum6Ze+YIta+Jg04CwuIYHAuJPB7LczCVH&#10;4tZXSVCSC8ZjLV4J8avElnpVvp3wz8OTafHaaVBBceMrjQtPstEsde8SLFFEftmmadGsavF5InkS&#10;OZ4xJIsZVXtVx860UV6z8R5joVn4c+G9tGbaPwvp8Go+I1zblr/xjrlql/qMs81i3lXC2cUkdpay&#10;yIJEUSRF3XaTn/CjxmPA3jXTdXuHK6XcltK1vCg40u+dRJP8scr4glWK5KxKGfy/LBAc1+l4P06e&#10;5zk8c9OlFeCfHr4df8Jd4f8A7f0uB5PEPhyCWSKC2trZ5tY0t5Ua7s5pSUkZrdRJcWyqzcmWNIme&#10;cFa/7P3xBbxP4cbw1qMsX9seFra1t7fP2aKS+0JV+z2MscEbK7tahRBPJ5eADAzs8srZ5X9ouxud&#10;E1zwN8RrCESz6Xe29hMbmSNrRbrTLw67ocLWqMkpEpF55rI2NqqMoSN3FfFD4k2fxduvB/g/wql5&#10;ZW93rcC3La3bW1vG2qag6aZpUhksmuZVjgE1x5vlkg7x8rlFNfXup6joXgHwpLezo1noHhvTLeCG&#10;3gLzzLbW0aWdhp9s12+ZJGPlxRmWX5mILuAS1fIfwx8O6j8XviBqPjzxdaQXOkWdyk95G9kU0u/1&#10;CG1SDS9EgRSqtHaxCGSYOZSyJGs4f7QXP3DRXy9+0t4zFlpFh4HtXH2rWjHqmrgqD5WkWdznT4P3&#10;sRH7+6iMgeKZXT7OVcFJhn450rUrvRdT0/V7CRYr3TLy2v7VyNyCe0mWaLzE6MuVwynqMg8Gu9+K&#10;WlxJrtv4r09M6H49so/FNhJHMbuO3vb7954g0ia8RREbi0vDIs0UbMY1aMPtYlR5jRW74b8Q6l4V&#10;1zTfEOkyRpqGmXHnQiZS8MquhhuLa4VSpMcsTPHJtZW2sdrBsEfeVvceOb6SDxv8PdU8P674S16D&#10;+2JPB+rWVho19HKLS3S4tbbXdHSXzNRkMEtqz3shit3wknmqm5MPxt8bNZ8FaZYxat8P9S0nxLqc&#10;F1Jaw32padfeHYxE8sKzw6vpTu108TfZ3ntTFA+2TmRVMby9x8I/GWueO/Cja7r2m2mnznVL20tD&#10;ZQ3VvZ31nbxREXdut5JKxHmtLCzB2XdGwGCCB6bRRRRRRRRRRRRRRRRXzn8UPgHaeL7658Q+GLu1&#10;0bXbr97f2VzFINJ1W6kmXzb5pbcM9tMyF3mZYXEr7WZUdpJW+SNQ0fx38NtTBu4de8J6jIkkEN/Z&#10;XU9olzGY45riGz1fTX8uZVDx+asMzBSdr4YYGVqnizxRrtutprfiTX9YtY5RNHb6rrOo6hBHMFKC&#10;ZIbuR1DAEjcBnBI71Un0TWrXTrfV7nSNTt9Ju5FitNUn0+7h065kdWdY7e9kQRuxCOQFYkhT6Gs+&#10;GGW4liggiknnnkSGGGFGkmlmkYJFFFEgJZmJAVQMk8CvtX4NfA46BNb+K/GdtG2twyCXRtGZ4p4t&#10;IkjYGPUrxoiyPdZ+aBFLLDw5Jm2+R9PUUUVynjuKSfwP4zgiUvLN4U8RRRooyWkk0mZI1H1JAr87&#10;/hfplxq/xD8G2dvHDK66/YX8scxjEbWmkyjVb7cJflY+RBIVQ/eOFHJr6u/aez/wgWkc9PF9hx/3&#10;Br+vhSiiiiv0ksNJk134J6do0EEF3daj8M7C1sYLnyBC2oS+GY/7PYvc/IjJMUZJCRsYB8gjNfCX&#10;w2gNx8QfBSB0jK+KNEn3SHauLXUI7koG9WCbV9yK/UGiiiisjXfD+ieJ9Ol0rX9NtdUsJSHNvcqT&#10;slWMxC4t5kKyRSBWZVliZXUE4YV+e/xT+Fep/DrUhLGZdQ8M38zrpWqsoLxPgyDTNU8sBUuUUEqw&#10;ASZQXQAiSKLyyCCS5nhtoV3zTyRwxJuVd8srhEXc5AGSQMnitrU/CvijRbcXes+G9e0i1MvkC51P&#10;R9RsLdp2G4RLNdRKm4jkKDnvVWGXWtX+x6PA+qaoTKq2GlRNd3pM5jESLZ2KbvmKAKAiZxgCvaPA&#10;fwA8V+I7i1u/EdvN4Z0Hzka5+2fuNdu7dXkWaGx06RGaF8oF33aoAHWREnUbT9s+FfCmjeDdFt9C&#10;0G0+z2cB82V3Ikub67kAE9/fT4BkmkAUE8BVCoiqiog6Giiiiiiiiiiiiiiiivnvxv8AHWTwL40n&#10;8Oaj4UuZ9Lt49OlXVI78wXV1a3kUc1xfWNrPAI5ViYzQqnnqrSxsplTBC7p+I/iLxVZxp4L+GmuX&#10;1tqFkd+qeMfsnh7RI4dQgVbO6jidpW1C3w7NcRwOrFABGW3hh4543v8AUPhV4S/sh28KRfELxdPq&#10;H2rUvCmgaLo50PwkTHE1hbzWUNtcEzSp+5nlg5PnbW8y3jlPyjRRXru4+C/hmuxzD4j+Jcx3hHRL&#10;mw8DaVI0ex1Pl3EJ1O6JwR5kFxbxkZBUivMdL1G60fU9P1axZUvNLvrTUbR3QOi3NlOtzAzoeCA6&#10;jINfql4f1uw8SaLpevaZIHsdVs4LyD95DJJD5q5ltbk2zyIs0L7oZ0VyUkVlPKmteuL+IHgqw8f+&#10;Grrw/fSSQSb1vdNu0J/0LVbeORLW6ZDw6Yd45VI+ZHcIUfay/NfwH8b3vhfxBf8Aww8UzSQob+5s&#10;tJS5vrd7XSNds7iVL/SYXG5St3Jny/Lm2GZf3aM9yz1698fPDK6/8PdRuo4Xmv8Aw7JFrdoYzAr+&#10;RC3kaqsryqSYltnlmZUZSWijOTgKfBda+Nem33wg0/wVYWmp2mvnTNM8PX8i3CpbQ6fpEcMc14l1&#10;HtaVb6KMwtbFVwryq7MqoZvpv4QeGV8MfD/w7Y+Vsvr+0TWdR32zWdw19qwF2YrmIksZIIzHakt8&#10;xEYyF4QfLuv6lefHr4o6dommO8XhnTWuIba4RLpPJ0W3kEuq63MJI38ua62pHB5kaLk20UgVt7n7&#10;b0rStO0PTbLSNJtI7LTtPgS3tLSLcUhjTtucszuxJZ3YlmYlmYsSToV5d8ZPFr+DfAeqX1s00eo6&#10;m66Dpk8Jkja2vdRgkZrpZ4iGjeGGOeWNgf8AWKvrx+bFev8AjKVfGXgzw348Cltb0yQeC/GcpKmS&#10;+ubO3E/h3XpsmWeWS4tt0N3d3Uo3yxqkaKijPkFFSRyPE6SxO8ckbq8ciMUdHQ7ldGXkEHkEdK+4&#10;fCHiPxj8SdC0/wASeE/EmlaX4u8P29toniTR9a0jRrmx14RXCXkd5JqNlD/aFlb3aGVmjhURvMjJ&#10;EsXlmZum1T4peJ/B2g3OqeO/h5e6eYTb2Fld6Lrmi6ppmp6rJayybrmLzhdWFvI8a7HaKcqrbWy6&#10;qslL4P8AxV8R/EfVvEUWoaFp9lo+nQwT2l7YzTGazkurlktdMvluHY3DyRq7ieJIlQwtuT97GE96&#10;ooooooooooooooooryz4nfCrR/iPZRM7rpev2SqlhrccAmc22/c+nX0IZPOgO4smWDRv8yEKZEl+&#10;IfFXw08deAbhrm/026FrYtBcx+ItGNxc6ZCxlSOCY6hEqtbt5zKieesb7sbQQVJwr3xx401K0mst&#10;Q8X+KL+yuECXFne6/qt1aTruDBJ7eeUowyAcMDyM1mWeh61qNneX+naNqt9YadG8uoXtnp93dWlj&#10;GkbTu97cwIUiVUVnLORgAnOBWRX0r8JfgVN4nis/E3i0TWXh+YpcWGlIzw3+tW4O5bid1w8FpIBh&#10;CpEkiZZCiNHK/wBuW1tb2dvBaWlvDa2trFHb29tbxxwW8FvDGI4YIIY8KiKoCqqgAAAAAVPRRRX5&#10;a/EAAePPG4Hbxf4kAI6Y/tmav0F17S20H4R63obz/aTo/wAN9U0lriNDEs72HhaSyMyxyHKqxXO0&#10;5IBwe1fmZRRRXo/xU8IJ4I8Xz6FbwypZR6XoctlcyrIn9pj+yIbe/wBTRHeTAmvY7osiuVRwyLhV&#10;ArzivVPgto0etfEzwvDLHcPBY3cusyvb/KYX0i2e/sZJm2sBGbqOBHBxuDbAQWBr9DPEOiWfiTQ9&#10;W0G/UPaatY3FlKxjilaFpYyI7qBZgyiWFys0TEfK6qwAIyPj/wCAWk3vhf4seI9A1qMWmpWfh3VL&#10;Bopd0XnyR6rY3CS2gnCNJHJCpniZV+aIiQArzX2xRRRRRXOeLPCei+NdFudC1228+0n/AHkM0e1L&#10;uwu0UrDf2EzA7JUycHBDAsjqyMyt+a3iPw54i+H3iJ9O1FJ9O1TTp4rvT9QtJZY0nSOXfZ6rpV4m&#10;xipZNyOuHRwUcJIjKv2p8G/jBB44tk0LXZIbbxdZw5DjZBB4gt4kJe8tIxhVuFUFrm3QAHHmxYj3&#10;pD7xRRRRRRRRRRRRRRRRRRRXLXvgjwlqOuWPiW90HTpte02f7Va6mIBHctcCGOGG4vDEQLloVjT7&#10;O1wHMJAaLY3NeO/Fb466f4YXUvDvhaQX/iqMi0mv1SGfSdEkZW+05ckrPdw/KogCGNJCfNYtE9u3&#10;w1cXE93PPd3c811d3U0lzc3NzI889xPO5lmnnmlJZ3diWd2JJJJJJNV6K90+HHhFPDdxpHxL8fRy&#10;aL4T07UdLm0pLiG5+363qN7IH0u8sbSF0lNtaDGpPKA/mxxFYorhWcLxvxX0yfSfiP4ytbhkaSXX&#10;r3U1MbB1EGtMNYtVJH8QjnUMOxBFee1+kXwT8RL4i+HHh+QyQPdaPA3h68jgjnQQSaQBBZI/n5DO&#10;1mbaaR0YrucgbeUTu/E3iPTfCeg6l4i1dpxp2mQJNP8AZoTNcO0sy2ttbwRDA3yzSRxrvZVBYF2V&#10;QzDyn4bfHHSfH+qvoVxpM2g6s0U9zYRvfxX9rfRWyCSWKO48uCQThd8nlCEjy0Zt4xtr548dQTfB&#10;34wx6zoYSOwnlh8RWun27QQRtpWpzSW+q6IY0gWGGNnS5ht0SN/Ki8pgTIuR9Q/GDTLbxT8LfEEt&#10;lJYXaQaZb+JNOv3ZJ4Ps+nMupy3VhcRh/mmtFljhdDhxJgsEZiflL9nfSF1P4k2l08yoNB0nU9XE&#10;TQiUXLui6QkQYsoQq12Jg+G5TAHO4dv+0z4ve61PSfBNpJE1vpsUes6p5ckcjtqd3G8NhbTIU3xt&#10;Dbs0vEmJFuFJUFFNe76Snh34KfDixTWZ4oFsYFfUXtlhlu9a8RXq+dcwWQCQNOzODFbGUArbxoZX&#10;CRMy53wx+M+k/Ea5u9Ll086DrduhuLawkvTfR6jYqAJpra8EMI8yJj+8hZA20h0LgS+V7PX5ffEb&#10;xFH4r8b+JdcgkhmtbvU5YrCaCO4hjn0ywRdO0y48q7xIrSW8UbuGVTuLfKudq8RX1gfD/hvWfhz8&#10;OPhrrOq2ukeN9Q0m68V+E7yWESadt13UZ7zT9Hv9QKF4/wC0I5dvlxf8tYVzvdIYbj5k1rRNV8O6&#10;jc6TrVhcabqFo7JNbXKbXGGIWWKQZSSN8ZjljJR1+ZWKkE5VFet/Cr4q6l8OtSMUom1DwzqE6Pqu&#10;lq4MkTkCM6npQkIVblVADKSFmVVRypWOSP7n0248DfE3SLHW0sNF8S2KNcRwf2rpVnez6bcPs+2W&#10;clvfo7QS/LGXAA3qEdSyMjN2UMFva28NtbQw29tbRRwW9vBHHBBBbxJ5cUMMUYCqirhVUAAADAAF&#10;SUUUUUUUUUUUUUUUUUUuSCDnHIPBGc9jk57+1c94s8W6R4N0S513X7tobO3O2OJSsl5fXciloLHT&#10;4HZfMmkwdoyAqhndljV3X85PH/xA1v4h60dT1MmG1h3Q6Po8MjSWml2rMP3ceQPMmkIVp5yoaQgA&#10;BY1jjT67+DXwaj8Fxx+IfEMcM/iqeFhFEGjnt9Bt5413QwttIa6YFkmmRioUmOMlS7yfQFFFFFcx&#10;44nktfBXjG5hx5tt4V8QXEXBZRJBpM0qlhnleBn8c18u/sy+DpZ9Q1TxtdwKLWzgfR9Haa3hfzb6&#10;4KyajeWsrtviaCFRAXCYkE7oHGx1Pt3xw0U638M/Eaw2i3V3pcdtrVtukEZtl026STULpC7KCUsj&#10;dcHO4EhQX21+cVFejeJfC9jpPgP4c+IYYbqPUfEo8VNqjTSFoGXTdVS30treEqPLDQszfeO/7wwK&#10;85q3Y2Vzqd9Z6dYwtcXt/dW9lZwKVVp7q6lEFvChYhQWdgvJxzX60QQw20MMFvGsMEEUcMEUedkU&#10;UShIo493OAowAWr4RvvC83w9+PXh6ztYIhp2o+J9IvdEUpH5a6Truo/YmgjhWSVlNq7TW8ZkwzeU&#10;suwK6ivvOiiiiiqGq6Vp2u6dd6Rq9pDqGm6hC0F3aTqdjpkMpDKdysrYaORSHVwHQhgCPzy+K3ws&#10;1H4d6n50ImvPDGoTONJ1TbuMLsDJ/ZWpFeEnRQSjcCZAXTBWSOP1b4FfGGaCfT/Anied5rad4rPw&#10;5qsrM81rM7BLbRrtictC5IS1frEdsZzEV8r7G/xH0/E0UUUUUUUUUUUUUUUUUUVzPiXwf4Z8Y20V&#10;r4l0e11WOAsbd5fNhurYs6ySrbXtqyTRh9iGQRyAPtAYEA1yHxA+J/hn4W2NlYtaC61GS0i/snw5&#10;pqxafHFp0Ja2ilkkWNo7W2UxmKPZGxLKAkZVXKfAHirxTrHjLW7vX9bnWa9uyqiOJDHa2ltENlvZ&#10;2cGTsijHCglmY5d2eRmdubor0HwT8P8AUfFqX2rTyppPhTQx5+v+IboSeRbW0AE93BYRxI73F0Ic&#10;usMa4HybyvmJu7T45SWGo3fgTXtBtmh8L6h4F02y0XmNkg/sq+uBc6SxheRBNaLNFHPGJG2MdpOa&#10;8Kr7S/Zh8SzXeka/4WurlHGkXFvqelwzXe+4W01EyJqEdrayMSsEMyJKxjXaJLgliGkG76lZhGju&#10;7BI0Uu7sQFVEBZmZiQBgZyeOhzxXzzpv7R3hPUPFj6HJZT2Why3H2PT/ABTcXKRW88xkWKO4v7C5&#10;jiNpayEuRO8pZQEMscYZ/K4H9pHwzPpOsaD8QNIZ7KW4mg069vLSSO1uINZsVN5o9/FNEyzGZoo5&#10;FEqD92LdAWUlc/Q/g7xFpnxM8C299cxW8sWsafcaV4i06NmhSK9aE2er2XlwTySxRuGMkG6YSmF4&#10;nO1mGPzt0LQGu/GWj+FtYS5sWufE+n6BqsaBY7y0abVU06+RBKrKsseWA3KQCOQelfbn7QPjH/hG&#10;fBL6TbSBdV8WNPpUfGWj0lYwdbuQJIpI2yjpalSyP+/8xDmPjF/Z78KweF/Bl74w1gx2M2vI96Z7&#10;wi2jsfDunB2gnme6RDEsrebcmQOY3h8lweKs+HP2iPDniHxdaeHE0bUrHT9Vmt7HStXupopLifU7&#10;ny4re1vdLtVk8lJJWaJJUuJMHYzqis5i+ha+Ef2k/Ebap42tdAjeUWvhjTo0kjkhhQf2prEaahdz&#10;QTRku6NbfYkIkIw6PtUAlm+da+iPhp/wiel/DPxXeeNHvzofjLxRo/g2VtMj33Ol3Gm2Mmt22sSZ&#10;YHy4ml8zCJI2YwDFIG2ny7xz4G1TwNqUVrdSQ6hpWpQi90DX7EiTTdc05wHS5tpULKrhXTzYtx27&#10;gys8TxyScRRXc+AvH+ufD7WRqmkOstvOEi1TSp2cWWp2yklUmC8rJHuZoZl+ZCSPmRnR/vXwZ438&#10;J/FnQbhBYQ3X2eOw/t/w9q9it9b2VxPJI9okr3Mf2e6UvbvJCyAnCqzpGxKDv9P07TtKtI7DTLGz&#10;02wgL+RZWFrBZ2kHmyGWXy7e3VUUszFzgcsSTk1booooooooooooooooooqO5u4bO1nuby5jtbO2&#10;gknuprmZYbe3t4EMss08khCpGiqWZiQAAc18EfGP4x3Pje4n8P6BNJbeELacbmCvBP4int33R3t0&#10;rBXS2VgHt7ZwCSFlmHmCNIep+CvwTbV/sfjDxlZkaPiO50PQ7mPB1jIDwajqMTj/AI8yPmhhYf6R&#10;wzf6PgXH2kB9OnuMYPHHTpRRRRRXwd4S8KP41+OOu3cMX23QNI8aa1r2o39uILrT2hi1me60uBpX&#10;DQyJdyoiBASXi8x1+VGK/cOq6ZbazpepaPeGYWeradeaZdmBlScWt/ataz+VI4YK+xjtYqcHself&#10;k7NDLbyzW9xFJBPBI8M0MqNHLFNExSWKWN8FWUghgRkHioa9G0TwimofDfxv4tmheJtA1XwxFp16&#10;VkaO6+0XEtlrGmrhggIF3ZTuxUsNqKMB2z5zX1P+0ZZWmtQ+G/HukmW5sXn1nwhe3JntTbCfRtTu&#10;FsfssKEu4lkj1BvORmQokZ+QsN/yxX1/+y74bGzxJ4ulVCd0XhyxdZn3ptWPUtWEkA+XDbrPy3OT&#10;lWHH8X1zXmfij4epf+JtF8eeHHttO8X6LPH5zTKqWHiHTWhazutN1KXyZzFK1u7wRXqQu8attKPt&#10;iMPplFUtR1LTdItXvtV1Cx02yiZEe71C6gs7VDI2yNXuLkqoJb5RluaytP8AGHhHVbuKw0vxT4d1&#10;O+m80w2Wn63pl7dSiGIzymO2t5WdtqK0jYB2gE9Aa6KiiuF+IHw/0T4haI+maovkXkHmy6Rq8Mav&#10;c6XdugG9M43wyFVFxAWCyKBhldI5I/zmI8SeAvEpGbrQvEmgXo+b5PNt5lXIIDbo5YZo27hopon6&#10;PG/P6KfDTx1bfEHwva60qxQ6jCxstZs4hKsdrqcMYeUQiXJ8qRSs0WGbCvsLl0bHf0UUUUUUUUUU&#10;UUUUUUUV518V/GKeCPBOr6rG7Jqd0h0jRdhZJBq1/Eyw3COY5VzbxrJdYkUK/lGPILivzMor1XwV&#10;8G/G3jq0Gpada2mnaS4lEGqazPJaWt28DqskdpDbxzTyD5mxKIfKyjp5m9dtejaX4M+HvhLwz4i8&#10;dGO6+KI8LeIYtFCs1tofhiWbzbI/bokWS5e7iikmMPmEywzbsfZzFi5Pi/jXx54k8e6hFf8AiG7R&#10;1tY5YtPsLSP7Pp2nwzSeZKlrb5JyxCh5ZGaRgqKzlUQL0/xUV9WPg3xyPNnHjHwrYtqV/II40uvE&#10;3h0f2Fr6w2ihTGkZig6IEYklCRkDyWvsv9lnUbqXTPGGkMUNlZX2k6jAojUOLnVbee2uy8vUgrZw&#10;BVJwPmPc1J+1Lqk8OkeEdGVYTa3+o6nqczkOZ1n0i2itbZEYHaFK3ku8FSSQpBHO7490++u9KvrL&#10;U7CY21/p15bX9lPsjkMF3aTLcW0uyUFTtdQcMpU9CMV9y/GfwD4g+JXh/wAKar4eOmXl/pkM1w2n&#10;WupwzWeoR67HaGSXR9YnEMEqRmIOsknlLJFllw2yNuq8GaDr9/8ABy38L+IPP07Wbvw3rvh1hew4&#10;msbeRrrS9J82BNu5YrYwkYblQOckmvNv2ffht4i8Lat4g13xLpt1pM4s10PT4JpbR1u0kv8Az9Tm&#10;CwO74je2txDIPkkV2ZCwAIo2vwj8cax8X73xjrLQ6bo1j4xGtWV7PeW15dajpul6iZtGtbK0s5GZ&#10;AYYLeIm4aIxoQQrsvlnkf2nNZnuPFuj6Il6sljpuhxXj2UbRH7NqmoXkyztcbPn3tBHbsqyYKq2V&#10;UByW8l+F1/d6b8RPBVxZSrBNN4j0vTnd0ikU2mrXS6VfxkSqwG+CaRN4GVzuUhgCP0c8ValcaL4X&#10;8SaxaCM3ek6BrGp2omTzITc2OnSXUAmjyMrvUAjPNflNV7TtPvNW1Cw0qwjE99qd7a6fZQGSKETX&#10;d5OtvbRGWYqi7ncDc7ADPJArvfivqEM/jK60iykum0rwZZ2PgrSBeJbJdx2vhqEWM4mktVUSFroX&#10;EqysMlWHCgBF9Q8AeIbr4u+V4E8caEnilNK0q/v7HxNBfpp3ifRoYbY23m/aJyEvJJZns4QshVSw&#10;EtyJ9hZci2+Bv/CVaLqWu+BNZvZ5LDWNS0ubwz4r0hdB1mxn05Gkl0y5vYZprd7sBrdQCsUR8wl3&#10;iZGjHh2saPqWgale6NrFnLp+pafM0F3aTbd8bgBlZXQlXRwQ8UiMyuhDqxUgnMr6W/Zs8X3Gm+J7&#10;nwjM0smn+I4Jrqzi/eSJbavpts1y8qKZAkazWscqzOIy7NHAMgKa+4qKKKKKKKKKKKKKKKKKKiuL&#10;i3tLee6upore1tYZJ7i5uJY4oLaCGMyzzzSuQqKqqWZ2IAAOSAK/Of4vfEe4+IHiJvIaIeHdFnvb&#10;XQEhjlU3MEkyrLq07XKRy77kRxsI2RfLQKm3eJJH9w+AnwltoLWw8f8AiOHzr2dTc+G9NmhdY7CI&#10;MRDrVzHMo8yaQASWeAUSMrMpaR0MP1bRRWbqmt6NokMdxrer6Zo8EsnkxTapf2lhDJLgv5Ucl26g&#10;nAJwCSAKq6X4m8N65NJb6J4h0TWJ4o/Pmh0vVrDUJooC4iEssVo7lV3FVDMOpA71uVwvxA8Lah41&#10;0m28MpdWtloeo3lvL4lvN0jaqLCwnS9t7TRoDG0XmTTRoGmlcCJBxFMWwOp0fSdN0HTLPR9HtIrD&#10;TdPgW3tLWIELHHncxZnyzO7Eu8jlmdiXclmJM9/Y2uqWF7pl/CLmx1GzubC8t98kYuLS8ha3uYTJ&#10;AyuoaNiNyOrA8qQa/KXWdLn0PV9V0W6khludI1K+0u5lt2kaCSewumtJngMqoxQshKlkDYxkDpVS&#10;1tbi+urays4JLm7vJ4rW1toV8ya4ubiQQwQxRqMlndgqgdSQBX3F8XNC069+Fl34X0bUZdRv/hjF&#10;4YubuxiXzr1LW00s2EcuooFUKn2KWa7LoCoEbdAGx8KV7P8AATw8mv8AxH0uSZbeS18P29x4inhm&#10;eZGkksmS209oDEOXiu54J8OwXajZzwrfojXC/EDwBovxC0X+zdSH2a8tzJPo+rwoHu9Lu2AG+MEj&#10;zIZMKJ4WYB1AwVkSOROo0RdYTSbCPXzYvrUdrHFqMumyyzWVxcR/I1zAZ4oWUS43lPLGxiUDOFDt&#10;pU2WSOOOSeV0jhijeaWSRlSKKKJd8sssjfKqqo3EkgDua5VPH3gaWRIo/GfhN5ZGWNI08RaO7u7N&#10;sVEQTElieABXW4IJB4PA54IxwQP160lFZ+r6Rpmvabd6NrNlBqGmX0Pk3dpcBzHKhYOhDRlWR1YK&#10;8ckbK6OAyMGANfmx8RvAGqfD7X59NvIpX0u5luJdB1M/PDqNgkgxmZVVRcRKyLcxbQVYggGN4nf6&#10;5+A3xLfxfo7eHdYubi58TaFb7zdXBSR9V0gSCGG8eUYZpYS6QzmQFmzHIXd3k2+/UUUUUUUUUUUU&#10;UUUUUUVU1HULTSdPv9Uv5PJstNsrrUL2bZJL5FrZwm4uJRHCGZtqKThFJOMAZNflf4k1698Ua9qv&#10;iDUGJu9VvZrp0LtKsCM2Le0ieT5vLhjCRRg9FUCsKu38HfDzxZ46uPK8P6XJLapKIrnVrnNtpNow&#10;KeYs184wXVZFdoIg8u35ghAr2Pwz8FNFt9e1fSvEd7qniXVvDGhtrmsaF4XsZoNKFyZUuNL0GTxH&#10;emJ5Li+tyXjgit4W+/idfKJPmvjX4o6t4qtE0LTrOy8K+D4Nht/C2ipFDZb1mN0017LBHF5xaZjJ&#10;sCLGGCv5fmAu097K3iH4RaK0bFrn4d+I9Q025tLazumCaJ4yxqVpq+oXbkxKfttvNaqEwOU3hWKm&#10;Xyivdf2d9Uk074l2NokUcqa5pOraVK7swaBIrb+2xNGF4LFrNUw3G1ieoFfWfxpv7zTPhd4vuLKU&#10;QSvZWlhIzJHIWs9X1S30m/hVJgwy8E8ibsZXO5SGAI/Nevt7Q9N1X4qfAG30gXGk3uvQvHZWV1ez&#10;Ru1o+i6ypgW8eKFmt7o2C+SpwXeN1eR8TPjY+AHh3xh4SsPE/h/xPo76Xbpf6fqmnOz21wLm4v7M&#10;wagqXdnJJHII0gtflVvlZmDfNwOI0r4T+KYPjnPr+p6YZfDn/CR6t4oTV7e5tGtyt3JcajpUZSf5&#10;zKlyYop4xFuXDMp2bJTsfGb4aeOPiH4z0r+xreOLQLLRFt/7R1PUraDS7bUWmnu7qSOzt3musyoL&#10;aAulrksqhv3ab6f8eJJvCXwt8M+EbK+tmt5JdJ0S682aGPUdQsNB08SI8OntE5aLzoreS4mSZTE/&#10;lRkOsxx8S1+rPhXVJ9b8MeHNaukjS61bQdI1K5SAOsKz3+nx3MyQrIzMEDOQoLMcYBJNfnF8T728&#10;v/iJ40nvZmmni8S6tYBn2bkttLu302xg+QAYigijjB64UZOa4OvWPGrRaH4H+HnhKCTbdXVjd+ON&#10;fS1nkksrq58Rsq+HpLlJGyLq3sIxG6+UqqrgoX3sxv8Aw18dXwbTvhzrWmaf4p8JeIdYs9PXTNXa&#10;cS6TPqkjWAuNFvo8tbYlnE7AIxDKzQmGSR5D32pfA7QNb8V+JPD/AIa1HWfC2p6VYnU7XRfE9hbX&#10;ljqtvdXc0dtfaDrFldNMdOUiGBnmglmiY4kLzFo08J8YeBvEngXUBp/iHT2tvOa4+w30Ledp2pxW&#10;0gR57C6HDDDIxjcLIiuhkjQsAeQr0P4W+Lv+EK8baNrMsxh015v7O1okylP7JvmWK6mljt0kdxbn&#10;ZdLGiEs0agV+mtFFFFFFFFFFFFFFFFFFFfFv7Q3xMbUbybwDo74sNOnibxBeRXKSJqF/EqzRaWgg&#10;Yjy7Rz+/Vzu89dhRDBmTlfgn8KX8bagviLV/KXwvo2oJFLb5hkl1nUrZY7v+zWgbdttgskbXMjr8&#10;6sIo+Wd4fvzgDA6dh0GBgDgAZzj26YFFFV7q7tbK3mu725t7K0tkea4urqaO3t4Il5eWeaUqqqBy&#10;SxAFYNn418G6jdQWOn+LPDN9e3MgitrSz13Srm6uJW4WOCCCVndj2VQTXTVnawmqyaVfQaJNBbar&#10;PA1vY3lzjyrCWfEH9omJop1la3BMywOmyZlEbPGrl15fwB4A0T4eaKulaWDPdTlJtW1WZFW71S7V&#10;Squ4GQkUYJEECnCA5y8jySP3NfnF8bfDj+HPiNryhZBa63IPEdk8s0EryrqztLfMFhxsVbxbmNI3&#10;UMEVSdwIdvJK+6/ht4ct7b4T2/gydfsmu/EXw14s1+H7TJBdWm25hg0+zvA0bELi1uNOnES5cESE&#10;7HUgfDv2S7+1/wBn/Zbj7d9o+x/Y/Ik+1/bPM8n7L9nxv8zf8mzGc8YzX1N8MLRfiP8AB3xX4DlI&#10;n1Tw/dtfaCGt7SIWj3u7UtLWO7dcgy3cd7FNI2XWGYruCYA+VZoZbeWWCeKSCeCR4ZoZkaOaKaNi&#10;ksUsTgFWUghlIyDwa/R74KaM2i/DPwzFLb28NzqFtNrM7W/lH7QurXL3unzTyR/ekNo1vGdxLLtC&#10;HhcV6rRWfq+raboOnXer6xdwWGm2MPnXV3OWEcSA7UUADLM7FUjjQFmYhFBYgH48+If7RmpX73Gl&#10;eBUOlWKTTQt4gmVZNR1GDYsaSWNpPH/oik+bhn3yspRh9ncMp+ekt/E/jDUriWKDXvFOsNAJ7qWO&#10;PUNb1Jra2RLZZrhlEspSNfLQO3Cjauelc/X1z+z58Ur+a9tfh9rjy30UkEx8OX8js9xZiytmuZNI&#10;nJB3weUjtbsWzEV8rDRtGIfr+iivnf8AaB+HI8S6G3i/To3bXPDdk/2pDOqxXnh62L3l2gjlwvmW&#10;xeSeMqyl1MiYkcxBfnD4JeNz4M8aWS3dz5Gh68Y9I1bzJBHbwNMxGnalKZpYoU+zzFfMnlLCOB5i&#10;qlmr9F6KKKKKKKKKKKKKKKKKK85+J/w+PxH8P2uiDVhoxtdYt9WFz9gGo+Z5FncWf2fyvPhK588s&#10;X3n7uCpJyvhSfsqA53+PSDxgL4V35+udRA/LNdR4V/Zq8OaLqCX/AIi1efxQsDxS22niyXStOZ1V&#10;1cahGJp5J13GN0RZI1ypEglRildp8Y/iNB4B8PNbxR3x1zxDZapaaDPZmOGKxnt44oJL+a5Y7kMH&#10;2gSxLHGxZ1CEopLhngnSNA8V/BjTPD2mvZNZ6h4VOmXTeQl4thr81qW1C6ktbggiaG/Y3KZI+cK6&#10;EAo9fnbJG8TvFKjxyRuySRupR0dDtZHVuQQeCD0r37wZ4YfWvhZdWWto0Ft4j8c6XpngO9NjM39m&#10;+JZ7Zra+1K8mXyi2n3nlwac8ivOqSqzCHzEBPi+veH9a8M6jNpWvabd6ZfQ7j5N1GyCWJZmhFzay&#10;n5ZomZHCSxko2DtJxX1J+yo2F8erjhm8KnPb5RqXH15r2L4yeAJvH/hRrXTYrZ9f0q5GoaOZjbQP&#10;OQpivNNF9Op8tLiM7gN6IZY4fMZUTcPzkmhlt5ZYJ4pIJ4JHhmhmRo5opo2KSxSxOAVZSCGUjIPB&#10;r3DwH8evFPg61stIvbe28R6DYRmC3tLqVrTUra2WN/s9taasiyYjR2XCzwTYjXyo/LULt9JX9qtc&#10;nd4DJHO0DxSFI9Mt/Zpz+VRQ/tUyKJfP8DRysZpWhMPiRoFjhLZgjlV7GTc6jh3UqHPIVOlUtU/a&#10;l1Wa0SPRvCGn6fe+crPc6nqlxq9s0GxgyJZ2sNkyvuKkSGZgMEFCWBX5m1fV9S1/UrzWNYvZ9Q1O&#10;/mM91dTsDJK5ARVVVAVURQEjjRQqIoVVCqAPbvgB4Bl8S+J4vE17Cw0PwtdxXKsyXCrfa2imbTra&#10;CeJkXNs/l3UvzN0jR0KTZH2d44tp73wT4xtLSGS5ubnwt4ggtreFGlnnuJtKmjghhiTJZmZgqgDJ&#10;JGK/LCvqz4X/AA7k8Jax4S1DxEktr4u8XJ4gi8L6bJC3/FNW1l4flvZfEWpxtlJbkFooUsJQojWY&#10;u585fLi+ZNW0nUNC1O90jVrV7PUdPuJLW7tpGR2imjODiSIlHU8MkiMVdSGUlSCfsH9l/wAPxwaN&#10;4i8TyJG0+oX8Oj2jSWiCeC102AXd08F82WMVxJcRrJGoC7oFLFiAEztA+JuiaP8AG3xNY6Nb2+pa&#10;B461fQNL+3aaEjWLXIYFsPt1ruKRzQy3k032qUH95nz43cAJN7x44+GXhHx/HH/b1lNHqEEAgs9Z&#10;0+YW2p2sBuVuGhVmV4pYyQ6qlxE4QPIYwjsWrwu8/ZYsnupn0/xrc21m0jG3t7zQor66iiz8qT3c&#10;N3bpIw7ssCA/3RXaeC/gHYeC/FGh+J7LxJeXc2lHVBc2l1p8AjvEv9Pm06AQyxygw+WspZ9yybyO&#10;BGK9/oooooooooooooooooor5k/aO8fT6Npdr4L0qd4L3X7Z7rWJYZJopodC8w20dmHVAGW8kWVJ&#10;AsuRHG8boUmrxf4HfDU+NdeGsapBIPDfh+eGaffaxzWusanE6zQ6K5uQY3j24kuxtciMrGwXzkdf&#10;0Dooryn4w+P28AeE5bmwmjXxDqsv9n6GjpBP5UuA97qL2s7gskEfRtkiiZ4VdCjmvzr1HUdQ1e7m&#10;1DVL+81K/uPL8+9v7ma7uphDEIYhJPOWchEVUUE8KABwBT10vVG019YTTr9tIjuvsMmqLaXDabHe&#10;+Wsv2Nr4L5ay7GVvLL7sEHGDXp/gj42eNfBjW1o14de0KFo0bSNXkeZobZRFEYtN1Pme32wxeXAm&#10;Xgj3M3kMSc/bXgH4j+HviFpsd3pk8dtqSR51LQp5o21HT3RlSVwgx5kBLJ5dyqBW3AEJIHRe+or8&#10;+P2htIbTPiXfXRkhZNd0zS9WijiRlMAW3Okyxy5ABdpLR5SV4IcZ+bdVz9njwi2veNxrc8UUmneE&#10;4RfSrLFBOkup3aSW+kRBJWBV0YSXccyowRoV+6zKa9E+G/jex8U/Fz4h6fdvYXOieObW6tbKP7Jd&#10;LHq9t4fjNhpkflXILIJtM+0SzrKihmGMIcJXzH4v8NXfg/xLrHhu9bzJ9Lu2hjnxGv2q0kQXNjee&#10;XE8gTzoHjl8suWQtsY7lIr6t/Zb0kw6H4p13zlI1DVbLSkgCEPE2j2hvHmaQ8ESfbQAoGRsJOcjH&#10;1NRQT9OnuMYPPPTpXy18Rv2irPTTdaN4EWHUr+N7i2uPEE6JLpVuVRY1l0iMH/SnDl8SuBBlVKi4&#10;jfj5S1bxB4q8aahD/a+p6t4g1Ce5kWxtHkmutlzfOqvb6Xp0PyReYwRRFbxqDhQBwBWFc2tzZXE9&#10;neW09nd2s0lvdWtzFJb3FtPC5jlhuIJQHR0YFWRgCCMEZr1j4S/FPU/AWtW1pdXLz+E9QuYoNWsb&#10;h55ItOjmm2yaxp0cQkZJYgxeRI0PnKCjDeI3j/Rf0P0I9MH3oorhfiN4GsfH/hm70e6XZfRCS90W&#10;785oPsmsR27paSTNGkhaBi2ydDG2UZioWQIyfnboWrav8P8AxfaaksHk6t4c1WeC8spTD8xiZ7DV&#10;NOlkxIqiSMywF1BK7tynIBr9PNH1W01zStO1iwZns9Vsba/tmcYkEN1Es6CRc4DAHDrngggnNaFF&#10;FFFFFFFFFFFFFFFFYXijRT4j8N65oQuXtG1fSr7T0uUkuI/Ikurdo45H+zvGzIGI8yLdtkXKOCjM&#10;D8wj9lQZ+bx5gc8jwtlhj/Z/tIVf0/8AZZ0uK6VtW8YX99Y7TmDT9Ht9Lu3cr8hF1cXF4iqD1Hkn&#10;IxgjrXu+sahoHwu8EzXsGmSw6D4btrWCDTdMSIzEXd+lnHtN3Iu5nmn8yeR3LsS8hLuTu81+AGsa&#10;dr2m+NtYjjtoda1fxpqWr6rbosbXVra6miz6ZbNc/wCskt0P2kQGQDDebtAyxPx98SPDyeFfHXib&#10;RIVgS2tdSknsYrZp5IoNO1GNdT062L3AD7oreaNJM5+dWwzgBz3PwXs0uo/iIdXiu5/B8PgTU5fE&#10;UNtFHcFpbeRbzTpbOO5dYFv4hFcS2U0yOEKPjbuLrwnjbwRqfgrUIYriSPUdH1KBb7w/4hs1b+zN&#10;b02ZBLDcW75IWQI6GWAsShIILRvHI/X/AADtp5/il4dkhhlkjs4daubuSNGZba3OiXFss07KMKhl&#10;kjj3NxudV6kV95eLvDlp4v8ADWseG74mODVbR4FmxI32W5jYXFheBInjL+ROkcojLhX27WypIr8w&#10;/EWgaj4X1vUdB1WIxXumXc1tIwSdIblI3KxXloblI3eCZcSQyFBuQhsDOK6zwH8UfFXw8N0mizWt&#10;zp94/m3GkanHNc6e1ztEf2yKOGSN45igCM0bgOoUSB9ibfdj+1WN2R4DIX+6fFILdMEb/wCzh/Kg&#10;ftVfvMnwHmPYAFHigiQSAnc5k/s4jbjGFCZBydxzgRT/ALVMzQXC23geKG6eKUWs0/iJ7iGGcxsI&#10;ZJ7eOxiaRVbBdVljLDKhkzkfO3jLxx4i8d6kup+ILtJnhSSKztLeJbexsIJJTK0FpAuTjJwZJGaR&#10;gFDO21cXPh74F1L4geIbfRrD91ax7LrWL9yqpYaZHKsc0q7s75W3bIIgPmYjcVQO6fpvbW0Fpb29&#10;naQRW9rbQw29tbwRpDBBBbp5UMMESAKqIoVVVQAoAAFfl98RG3fEDxyxBXd4w8TNg9t2tTnH9K6n&#10;wT8PLy/0i48c6zpF/qHhfTLmwgs9Isd8Wo+MNTvNVi0i00rTnCs62/2iVI7m4RSxOYoQ0u5om/Gz&#10;Stb0z4j+IZNbczNqtydT0y6G3ZNokxNvpka7QMGCOMWr5XO6Mn5gQx6j9nHw/Jqfj8awVnFr4a02&#10;8u3mjiL25vdQibS7Sznl6KzxyXE0fc+UeMA1678XviFpngf4h+D9Y01YdU1jTNJ12x8S6TaXjWM8&#10;2l6jDFJoVjqd6kUqBVmMl7HAyMwIVyqrJG59tu9N8N/Efwrpx1jSzfaLrVnput2trel7e7tvtNsL&#10;u1kEtlJuhmVZNjGGU8F0yyMQ3gmp/staPLOh0bxfqVjaiICSHU9LtdWnafexLpcWstkFTbtAUxE5&#10;BO7nAryfssWP2a3SLxndJeAyfariTQ4pbaZS+Yhb2i3SPEQvDFppNx5AUcV9Y0UUUUUUUUUUUUUU&#10;UUUV518VfGY8DeCtU1eGTZqlwF0rQ+Cx/tW+jYQSjdDNGfs8ay3W2ZdknleWWBda+AfA3hLUPiB4&#10;qstCt5nRrx5bvU9RljuLhbKygBmvb24ZAxLNkRxGQqrzPGjOm7dX6Z6TpGmaBplno+jWUOn6ZYRe&#10;TZ2cAbZEm4sxLyEu7MzF5JJGZ3Zmd2LEk6FFYniTX7LwvoOq+INSYi00q0kupE3IjzOPkt7WEyYX&#10;zZpCkUYJHzMB3r8zfFnjPxF411OXVPEGoTXTmWWS0shJKum6XHMEU22mWbMVhTbGgJGWfaGkZ3yx&#10;xdP0nVNWe4j0rTb/AFOS0tZL66TTrO4vXtbOBlWa8uFtlYxxIWUPI2FBIyeRXVeEfiR4x8EzQtoe&#10;tXK2MTZbRrx3vNGmja4W5uImsJTtjMpXa81uY5cMwWRdxNfafwu+NGj/ABAaPR7yFdH8VLamZ7Ld&#10;usNUMMZe7l0aRmLEoqGV7aT51Qkq0qxyOvtVFfJP7UmiM1t4V8SRW0ISGe+0O/vAYxcM9xGt/pNs&#10;y53MiiK9YYGFJPOX5+c/h74QuPHXi3SvD0RljtbiU3GqXMYcGz0m1Hm303mpFKsbso8mBpE8szPG&#10;rEBq+jvG/jaz0T45eBdNiENrong6G00WS2lNppenaZJ4nszZ3d7FdYIW3gs57NyshVF8llXYCXPU&#10;f8KYP/C6P+Ev+zp/wiv/ACM+POGf+Er8zH2HZ9r+0/8AHz/xM/N8ryP+XbZt4r5v+CvjGDwb47sJ&#10;75oo9K1qJtA1K4mZY0s4r2aOS1vzLNLDFGkVxHCZ5ZNwSAykKW249W+PfwluY7m/+IHh2ET2k5E/&#10;iTS7a3SOWxlSILNrdskCgPDJt8y93fvFkLTsXR5TB9R+D7UWPhLwtZLKs4s/Dmh2onRSizC30yKE&#10;Sqjcjdtzg888810dFfnx8cPiRJ408RSaTp1y/wDwjXh+4mtbZI7mCez1XUoJXguNcja1yjoyny7U&#10;73/dAyLsM0i1Y+DPwifx7dHXdaPleE9Mu/IngjlKXet3sUazvp8RiIeGAK0ZuJ8qxDCOE7t8kP1T&#10;8TLX/hF/hL4nsfCmnRWUNtpH2SKxsLMPHBpt/dx22tTCKMHkW0txNJMeQd0rNkFq/N2ux+HihvH/&#10;AIGBOwHxh4ZBb+7nWoBkfzr9R6KKK/N34y+EYvB/j3VLKzhSDTNTSPW9KhTyFSG11Bn863iht1RY&#10;o4rlJ4oYwPljVMk9T9w/CzxI/ivwD4c1e4cvemx+waiWulupnvtLlbT57m4dVXY9x5YuvLZRtEg5&#10;YYdvQaKKM4B6e5OAB9SelP8ALk/55v8A98tTPUc5BwRjkHGSCO34miiiiiiiiiiiiiiiuO8a+A/D&#10;fj7TY9P8QW0jm2keWwv7V1g1HT5JF2TNaXTKww4A3xSKyMQrMpKoyt8CeA9I+Huk3Gi6Lcajc21z&#10;qMupyPqk1rNcCea2itWjVrSGFQgWFCBsJySckEAeef8ACgPCdz4v1rxTrN1f6vDqmpy6rBocmy1t&#10;Ibq9aSa+W9uYD5lwhmcSQIhhCqPLk88Ek7vxiiudP+FutRaBYvGdOi0aS1i0xZbY6RbaVqtvdpe2&#10;Uen7GjFmsSyqYyFjVdx/doRWBoJ8O/tBeBIbnxNpD2d/pl9Pp8tzYyrDPZamltDPc3Wi3L+Ywgnj&#10;kiLQzoyhgAwkMUcpj+E3hHxH8MtW1bwpqvm6roeuH+1tB1rTLOeXTre6st9vfW+tYQmyuLi3FtIo&#10;kcwsU8uKZ5PlPvleJfE/4KaN48L6vp0kOieJ1ikBukhBsdWKpm3TVoo/mDgjYLmPLhTh0mCxonzB&#10;f/s+/FC0u5ba20ay1aGMIy39hrOlw2k5aJZHWJNVltZ8ozGNt0K5ZTt3Lhjl3XwP+KVlCZ5vCc7x&#10;h1Tbaalol/NubgEW1jcySbfVguB3qnB8HPiZcXK2qeENTWRndA07WdtbbkBLbry4lSEDjhjIAeMH&#10;kVqN8BPiwoyfCq4/2de8MsfyW8Jr0/wL+zXqMlzbaj47ube2sonhnk8P2EzXF5eKpcy2eo6lbssd&#10;upIjybV5S6M4EkLgPX1zpWlaboWnWmkaPaQ2Om2MKwWtpANscca5JJJJYs7EtJIxLuxLsSxJOR4x&#10;vNdtPDuojwvZTX3iS7gks9Ehj8mOOG/niYi9nurtWt41t0V5x9qZY5GRYAxllRG8x+G3wM0LwX5G&#10;rayYvEPiVDb3EM7wMun6PcRxhnTTbZyfNdZCSt1Kob5Y2jSFt27kPhl428XfET4my+JpdEay8NWX&#10;h/U9BABv5rCw33kF+Y47x8QyahK4t1m2IhaFVJTCKa9n8bfDPwl4/ji/t6yl+3W0IgtdX0+YWmqW&#10;tuJ/P8hZmWSN0J37UnikVd7sqqzFq1fBXha38GeFtJ8M211LexaXbzK13PGsb3Nxc3Ul9eSrEhYI&#10;jSyOUj3MVXapZyCx5Hwp8GPAvg7W5tf0y0vbm986SSwGo3f2uDRVl3o8OnRhULDY+wPcmWQADD7i&#10;xb1aiiiiiiiiiiiiiiiiiiiiivzF8fa5N478f61qWnRNfHVNWXT9Fhsbe7aS9tLfZpWji3s5t03m&#10;zxpG7JtBMjttRc7R+g/w+8I23gjwnpOgRLB9qggWfVbiDay3ur3Ch7+4MxSNpFD4igaRQwiWNTwu&#10;K7OiivjX9qWe5bUvB1q0US2kNhq9xBKC3nSXNzcwJcxOpOAqJFCUIXJLNngDHyjX15+yzeag3/CZ&#10;aefNk0yP+xrsBro+TZ3032iBvJsWbG64jjHmyqvSCNWz8mOk+MHwQ0vVNP1HxN4O057TxDbrHc3G&#10;j6bHGLLWYlIS6a3scr5dyE/ejyB+9KMvlNNJvr478OeINS8La3p2vaVL5V9pt1FcIrmZYLhEfM1n&#10;drbsjtDMuY5kDqWQkZHUfpt4N8U2fjPwzpPiSyXyU1G3DTWxcu9newuYL2zaQqhby5VdFkKLvXDA&#10;AMK6avkr9ojwheeIPF/gGPR4muNV8Q22oaFHEEk2RRaXdxXa3M7oXKxRi9keV/KGxFZizDhOr8Wt&#10;pvwP+Ez6Fol+f7c1QzWVlfY+x6he6nfYGq64kdpIHiNvBxbyK7GFltkd3PLfFnh3Xb7wxrml69pj&#10;sl7pV5FdRYkkjSZEOJ7SdoSrGKeMvDMoYbkZlPBr7S+KvgrT/ix4R07xt4Uk+0ataaW11p6QRRzP&#10;rWnsfNuNGuDDl1urdxL5SAttm82FlDSb4+g/Z90uDT/hjpNzCJFl1m+1nUrwOf8Al5h1KTRl2DsP&#10;KtIwR65r2uivkz9oj4mT2h/4QHQbya3lkgLeK5YozExtbuCOSz0iK7DA7ZY2aS6VY8MjRR7yrTR1&#10;87fD74f618Q9ZXTNLQw2VsYpNY1iWJns9KtJCwV5Mbd80m1hbwBg0hB5WNJJI/0U8J+DfD/grS4t&#10;L8P2EFsoiijur1oov7S1OSAyMtzq18iq0z7pZSm75UDFIlRMKPy5vLq5v7y6vr2aS4vLy5murq4l&#10;bMs9zcyGWaaQn+J3JZuO9Va/UzwDK8vgXwXLLIzySeEvDjyO7FnkZ9IhZ2ZjySx5JPc11lFFfF37&#10;THgz7Hqun+N7RAtvrHlaRrHzjK6raWxOnzkSSFm861iMZWOIJH9nyzbpRnv/ANmfxHJqPhLVPDs/&#10;myN4Z1FHtiYYEgi07XfMuobdJYvneQXMV5I5lGQHUKxA2p9JUUUUqq5GQrEHkFQSCAefuk9DwRQQ&#10;UYqQVI6qeCB9KSiiiiiiiiiiiiiis7WNH03xBpl5pGsWcN/puoQeRdWsoPlyRn51ZWQqyurAPHIh&#10;DIwDqQwUjzzwH8HvC/w91S61fRrvWru6u7B9Nb+1bqzlijtpbiO7kESWlvAdxaJOWLYwQOpqj4++&#10;DekfEHxNpHiDVdXv7a30/TRpl5plrDHuvoIJ5ru2MN9ISYCJJm80eU+9flXy2+c9/b6Jpvhbw9d2&#10;Hhfw9ZeXa2M72ui2rQWC6tdw2Qhhgu7+cPmW48pI5LufeT96Utg5+evgt4li8XaNqnwh8aaJNdPo&#10;mm3alb8T+Y2n2uorbSaZfxTlZre5sZZY0tnj2mNVAAieFWezpHw4v/g745h8UaMLvWvA15p82ma6&#10;3kw3uv6Ha3UkbfaZLaDyjPClzHBNJPbRNIluJg0XyB3+n6878f8Awx8NfEK0I1S3Ntq8FpJbaZr1&#10;uXF1YbpROokhV1S4iDAgxT9FeTymidzJXyPr37OfxC0y7MWjw6f4ks3lmWC6tL6006ZYUkxA99a6&#10;vJCI3dTuKxSyqpBBcjBOBN8CPitBFJM/hQskSF3WHW/DlxKQq5Ijt7e8eR29FRST0ArF/wCFTfEj&#10;/oTdb/8AAYf41vn4B/FnnPhVPXjxB4XPv2va6jwz+zd411OWOTxDNYeGbMTSpMjTxatqjRpDvjlt&#10;rbT3a3Ku58s+ZdIy4Zthwof7K8J+EtD8F6PbaJoNmsFtAo86dhE19qFyeZL3UblAvmyuT1IARcIg&#10;SMKg27+6+wWV5fG3u7sWdpPdfZbG3N1fXX2eFpjBaWqcySPjbHGMbmOM8186eFvgeup+JdS8c/EG&#10;3RbvUtevtbtPB63UGp2NolzdPcwW+t3yqEuhGWAEMQWJlRd5dXaFczxt4h8Rax8V/DHw98OaDaya&#10;R4I1rwzrcsEEIEJjitYLhr26lETJZ2tpBd+RHsjO1yGUu5hjT6M8ReGtB8Wac2k+ItNg1TT2minE&#10;MrTQvFNC2Y57a5tmjmibGULROrFSyElWYHkvhz8M9J+HFvrUWm3VxfPq9+lwbq7Gy5j0+2h2WGnz&#10;eU5hkMTvO/nRxRlvNwy4Vag1r4PeBvEPip/F2r2NzeXssNslzYyXkn9lXVzZhYre9uLUDeXESJEY&#10;hKIGVRviZmZm9P6+5P1HQ/z6jg0UUUUUUUUUUUUUUUUUUUUV8JftKeIzqnjW00COSQ2/hnTY0kjk&#10;ijUJqerol/dSQyqSzo1v9jHzY2srAKOre5fs++Ch4c8HJrt0hGqeKxDftvABg0iPcNJgQh2BEqs1&#10;0XUKcSqjLmMGve6KK8A/aS1C7s/h1HbW7hIdY8Q6Zp9+pjRzLaxwT6siKXBKYntYW3Lg4GOjEH4G&#10;r2b4A3E8HxU8OxxzzxRXcGt291HDIypdQLoVzdRwXCKQHjEsUUm1sgMit95VI+ufid8JdE8f6fPN&#10;bxWWleKIy09praWyRtdyrCkSWetSQr5k8LRosau254cBkyN8Un59X9jrfhTW5bK9ivNF13RryNuJ&#10;Gt7yyvICtxb3VtcQN1+5LBNE+GBV0Yggn77+CvxGn8f+HLgaoYf+Eg0KaCz1RokkRL23uIi2n6oy&#10;BFijeYpMkkUbsA8ZcLGjoi+x14F+0bptxqPgPT47RGmuI/FektDaRRTTXN7Nc2tzp8NpaQwqxaRn&#10;mUheM4wMttUw/DXwTY/BzwfrPizxW9uNZl083upmH7KZdOsYU8yDw7ZXdw6I9xNKVV1SVY5pzFGp&#10;cRxyt8OaxqlzrmraprV4sSXer6je6ncpArpAk99ctdSpAkrMwQFiEBZiBgZPWvtf/hcUP/Ckv+En&#10;+0t/wk3kf8IljdJ5v/CU/ZvL+3+b9l8rP2f/AImuzZ5X/Lt5nmc18eeEvCeseNdctNB0O3ae5nPm&#10;XEpVhbafZq4S41C+lHCQx7lBPVmKxoGkdFb9RNK0+LSNM03S4Jrq4h0uwtLCG5vJVlvJ4rK3W2il&#10;upkVQ0rBAzMEGSegHFXgABgcYwOBwB0HA7fy6CiuB+KWvzeGvh/4p1e285bmLTfsdrLBN5E1rc6t&#10;cJpNveRSgEhoHmEy4wTtwCCc1+dfg/wzd+MPE2j+G7NxFNqt2InnIjb7NaQxtc6hd+XK8YcwwJJK&#10;IxIpcrsU7iK/T7RdG07w/pVhoukWsdnp+nW6W9rbxjCqqkmSR2/ikkZmklkbLO5Z2O4k1fuLa3vL&#10;ae0u4Ibm1uoJba4triNJoLi3mjMU0E0LgqyOpKsrAgg4IxXwr4t/Zy8ZabqUv/CKxQ+I9HlllNoz&#10;39jY6naQAK0cWpJfNBE7fMUD27Nu2FikW5UrqfhT8BvEmn+I9M8SeMYLTTbXRbw3dtpAvEu9Qu7+&#10;0VJdOuWl0yQwxRJKwlBMzOzRbHh8t99fY1FFFfJ37U9rvsfBt78+Le71q0OI2aM/a4baZQ8o+VWH&#10;knauefmI+6atfst6pJLonizRDFGsWn6pYarHMC3mySazaPaSxOOgVBYIVIHJc56DH1PXH+MPHnhf&#10;wLZC88Q6klu86TGysIEa41HUZIYjKYrW1jGRuKiMSylIlZlWSRNwr5G8YftIeKtWc2/haCHwxYKx&#10;xcusGpavcqrSIN8lyhghV0aNjHHEzo6nbOVJFeCarres65LHca1q2p6xcQxGGGbVNQutQlih8wy+&#10;VFLdu5VNzM20HGST1NejfCz4V6n8RdRMshm0/wAMWEwj1XV1QBpJAokOl6YXBV7l1ZSxIZYUYO4Y&#10;tFFL9+eG/CPhvwhaPZeG9Hs9JhlIMzQq8l3c7JJJIvtl9ctJcTbDI4j82RtqttXC8V0VFFFFFFFF&#10;FFFFFFFFFFcz4s8Y+HvBemy6p4g1GG1VYpJLa1EkTajqbwlImttMsmYNM+XjDbcKgIeVkjBYSeEv&#10;EJ8VeHtP8Qf2beaVFqYubiztNQG27bT1vJIdNvZE2hV+026x3CqhZQrjbJIuHNjX/Emg+FrJtR8Q&#10;arZ6VZgtte6kCvM6IZDDawJukmkKqWEcSMxxwD0rK8K+PvCXjZr5fDGrrqT6csLXitaX9m8SXW8Q&#10;tsv4oi4JRslMgHrj5c/D3iz4r+NbXxv4nuNB8W38emx+Ib1dNittQbU9Hazsbx4bKW0gu2uIGilR&#10;VkZUHlPu4XZgD7lfU9T8P+B31jXlW+1nRfCh1PWo4mghW81PTtIN3qSRPbp5SiSVXCmNNoByq4GK&#10;82+CXxN1r4iweIo9dtdPiudFn094Z9OjmgSa31V7l1gkgmd+YPJ2q4f5lK7gWBdvKvj3428deG/F&#10;o0fS/FN7ZaPqGl2GsWlpp9vbafPYs5l06e3/ALTtlF1KGkt3m+aXAL7QuEBPsvwV8ULqvwysdS1b&#10;WZ7y50ebWoNf1PV7qd3t2hvJNTDXmoX5+ZI7OWBt5coqHbkbSo39D+LXw78R36aZpPiizlv5iogt&#10;7u2v9LNy7yrAkFrJqsMKSyOzqEhRi7clVOCa9FrzGw+KeiP4y1bwLriLoGvWurRWWkRy3BurTXbW&#10;9t1u9MlhvUiRILiVGTNtMB87pHG8sjFU9Ooooooooooooooooooop3T1zkHgkYweGU9QQeOa+Mvj&#10;d8GbmwWfxj4YN/fafDbp/bWm3d7eape6bDbQhP7Rtbu/eWeW3CjdOjyM0Ry6kw5EHzZpfiPxDoiy&#10;JouvazpCy/61dL1O+09ZeQf3gtZEzyAea9V8L/H7x94fltY9QvY/E2mRBI5bLV0Q3bwecJJmi1mJ&#10;RcecV3Iklw0yrnJjbAFfV/gT4z+DvHAgskuW0TX5lC/2LqhCGaYJHvGm34/c3Cl5CkS5SdtjOYFS&#10;vWq5bxxqkui+DvFOrQXX2K7sdA1eexu8AmHUFsXGnsgII3+cUC5GN2M8V8CfBWwtdS+KPhK3vIvO&#10;hju7y/RN8keLvStKn1SwlJjIP7ueGN8dDjBBUkH9JKKKK8d+Mnwyn+I2jaf/AGbdQ2uuaHNcS2C3&#10;bSrZXNterGt9aSvCrGNz5MbxSbGGU2EASF0+UbL9n/4pXV1FBPoVtpsUjYe+vdZ0h7WAbC4eVdPm&#10;nmIOMfu4WOTyAMkfZHwv+HVn8ONAfTknTUNUv5/t2raktvHB50ojEVvaWzAeZ9ngXPliVmO95ZAE&#10;EhjX0ivhn9o3wQmh+IbfxZp0Hl6d4lLrfJDbrHb2mt20amRiYY0RWu48z4Ys8kqzyEnPHVfsu6+Q&#10;fE/hWa4yP9G8Q6fa+Qm0Yxp+sXDXKruyf9BVUdyOCUAy5P15TssRgsduchctt3YwDj8q+X/2kfBG&#10;q6zp2n+LtOlv7yHQLea31LSUfzbWzsJXM8uuW1tkFWVgkd46hi0axuwRIGNfFtvbz3lxDa2sEtzd&#10;XM0VvbW9vG009xPO4iihhijBZndiFVVySSAASa/Sz4V+ELnwR4L0zRb29vLu9cHUbyC4kR4NLu7+&#10;NZrnSNPSN5FWGF92SjlZJWkmwPM2r6MSxwSxPYZywwDgAe30ptGCfcnAwOcnIwvv7Cvyi8R61P4k&#10;13WNduQ6zatqN3fmJ5nuDbrczs8Nok0mCyQoVij4GFUAAAYr9F/hd4EtPAXhaysBBEutXkUN34gv&#10;FAeS41CRC32fzstmK23GGIJhcBnCh5HLejV8lfFf4Banq2r3/ijwUYbmXVJpr/VtDvLsQ3MmqXV0&#10;HuLrSru6xEUlMjzSxXEsewhvLZw6Qx+feFf2d/G+paxaReJ7FdA0RJElv7pdT0u6vJrZZB5trp0d&#10;jJchZmGQskyhE5YhyNjfeEEEFtBDbWsENra20UdvbW1tFHBb20EKiOKC3giAVEQAKqKNoAAAqaii&#10;vHvj1aw3Pws8RvJDBLJaPo91ayTJGzW039tW0DzW8koykhieWPcuGKsydHYH5n/Zu1O3sPiKbSdZ&#10;TJrWg6pploYwCiXMUkOsM0+SCF8m0mXIBO4qOhJr75rJ1vX9H8OWEmqa9qdppdjCHzPeTrGJHSFp&#10;/s9tF9+aZlRjHDErSORhFJxXyZ4y/aYvp3ls/A2nR2cGySM6zrEK3F6WK4Say09WMMew5ZTOZQwI&#10;3RqQQfnbXfGfizxMZhr3iHVtTimuTeNaXN7OdPS4JOHt9NQi3i27mCLFEoUEhQBxR4S8J6x401yz&#10;0HRYDLc3JMk0zBhbWFohAuL+9lXOyKMEZOMsxVFBd0U/oZ4E+F3hXwFawLp9nDe6ysQW78QXcKPf&#10;3ErA+d9mLZ+zxHO0RQkDaF3mRwXb0aiiiiiiiiiiiiiiiiiiqWo6pp+kWM+oarfW2nadagPNd3s8&#10;dtbQCRxGgMsxCguxVFA5LEADJArk/BHj3T/Hq6zeaJZXa6Jpl5Fpttq900EJ1W+USS34t9OUmaOK&#10;OJrSSOScIX81l8tGiauvv9QsdKtZr/U72006wtwpnvb64htbSEPIIozNcTkIm5mVF3HOSBzwK4fQ&#10;Pit4A8T6vDoeh+II77VJ1uGhtf7O1a284W0RnmEM91BHExVFd8B+QpIzXzf8evH2v6P4/hsfDPif&#10;VtPGneH7CDUrOxvL23tI9RuLi4vSZrVsQySNbTWzeYFb5Sq7gylV9++C+qeINe8AaXrPiPWH1i81&#10;Ce+a3kksrW1ltLKxujpMVrJJbKnntugeYzuPMbzNrE7QTxXh/wCMesaz8YtQ8DSaZYx6Kt7rei2b&#10;I8pvoLrw9FcTS6lNORtkW5+zyKYBGvlq0eHZo5DPZ/aA8R+MPC2haJqXhjWf7JsbnULnStWWKG2k&#10;vJ57m3W7017aaaF2iWMW90HaOVG+dBhgTtwf2dPGuteJJfF9j4h1y41S8jk0/VLKO+vGnuRFcmaH&#10;UjZQu3yW8bi3BSFBHGXAwNy16w3xa+HUOtXHh+fxTY2mqWl1dWNwl7Bf2dnBc2O8XMUuq3MKWo2l&#10;GUEzbWI2gliufRI5Y5kjnhkimgljWWKWJ1eOWKRQ8ciOmQwYHKsM5yMEg1514o+I+m+CNf07S/FM&#10;UtlpOvQtJpGvwrHNZxXFqNuo2Oq26SNOnllrZo7lYjG32jaQggkkPoNvPb3cEF3azQXVrcxR3Frc&#10;28qTQXMEqCSKeCaMlXV1IZWUlSCCCRU1FFFFFFFFFFFFFFFFFFeCfGL4Ox+N4LjXtDkki8WRIsr2&#10;9xezNY6zHBbpax2ey4cxW0wSNfJkjCIzFhMDv82P4Ztb/XvDeoSmyvdW0HVLOeaCb7LcXel39rcw&#10;h7WeGXyWSRHUPJEynBALKRyRXoOgfGz4keHjGsfiK41a1W4kuZLPxABq4naWFYTHJe3J+2LGNqss&#10;cVyihskAbn3fS/gb9onw34g+z6d4oiXwxqrrsN48gk8P3UipGpf7W5D2pdzIwScGONEG64ZmAr6L&#10;IxwcjB5yMHqRyOx59c02vyv8X6sniLxf4k1iCaee31XXtSurKS6Ply/YZ71jp6SiRiE2Q7ECliFA&#10;AHAr9SLS1trK1trKzhjt7S0t4bW1t4l2xQW1vGIYYYkHAVEUAADoKsUUVynjbwpa+NfDGq+Grmd7&#10;VdQhi8m8jjSV7S7tZ1u7WcRPjcA6DegZSybkDITuHw3e/s//ABRtbqW3g0O01KJGxHfWetaRHa3A&#10;wCXiXUJoJgATjEkKnI4BGDX018IPg7D4ASXWdZe3v/FN1G0CyW7ytY6RZM2Tb2bOEMksoCtNOyAr&#10;gRR4Te83utfN37RfgJNb8Pr4zsY5X1jw5FFb3yI88v2nw8bh2lVbWKNxvtZpTOX3RqsJnaQsVQL4&#10;F8ANZfSfiZpMPmRRW+t2uo6PdNMjHKSWxv7RIivR3ubeBASCMEjjOR+h1NaOORoi8aO8MhkhZ0Rm&#10;hkMTQtJCzcqxR2QkY4JHQkHzL4weC7vxz4JvNK0xm/tazurbV9LgNzHaw3tzaB4ZLO4eVWGJIZZR&#10;ECyL53lM8ioGr825oZbeWWCeKSCeCR4ZoZkaOaKaNiksUsTgFWUghlIyDwa9Y/4U94h/4Vv/AMLB&#10;3Nnd9s/sP7FP9q/4R37n9t+dnPX975flbfs/7/zcfLX3L4G8AeHfh9p02n6DDMzXMxnvtRvXin1K&#10;+dWb7OlxPCkY2RK22NI0VF+ZsF3dm7aiivDf2h7u4tvhnfwwGNY7/VdJtL0Ou5mtkuvt6CIjo3nQ&#10;xHJ7ZHevnn9myWwT4iSJeGD7RP4e1OLShKm6Q34uIJpBatg7ZPsqXJLcfJvGecH74qre31lptrLf&#10;aheWthZW6q1xeXtxFa2sCM6xK81zOwRAWZVBZsZYCuQu/ib8PLKNZZvGvht0d/LAtNWs9QfcQX3N&#10;DYNK4Xj7zKF7da5r/hfHwo/6Gr/yh+JP/kOtzTPix8NtWUva+MtEiAQuRqV1/Y0mA5jOE1lYGLZG&#10;Qo+YjnoQT1ula5omuRyy6JrGl6zFbuiXEmlX9nqKQO4LIkr2juqlgCQDjOK1aK+VP2pZ4l0rwhas&#10;H+0S6hq08RBGzyba2hjnDDHXdLHjkd+Dnij+yp/q/H3+/wCFP/QdTr1b41fEab4f+HLf+yjD/wAJ&#10;Frk89rphmR5VsreCMPfassbI0Ujwl4Y44pWALSBysiJIh/PjUNR1DVryXUNUv7zUr+4EYuL3ULma&#10;8uphFEsEIluLhmdtiKqLk8AADgCqNFfqN4B8I23gjwppOgQx24uYLdJtUuLbJS+1ieMHULsSyJG8&#10;ilxshMiBhEqKQAoA7KlxkgDk9MDrnOBjr17VyUnj3wLE7xy+NPCcckbtHJG/iLR1kR0O1kdTKCCD&#10;wQeRWtpWvaHrqzPoetaRrKW7RrctpWo2eoi3aYFokmNo7bWYI5UNjODjoa1qKKKKKKKKKKKKKK8q&#10;+KXxT0v4c6cERYtQ8S6hA7aTpBchUjJMZ1LUxHhlt1YEKAQ8rgomAJJIvgPxP4n13xzrs2sazO15&#10;qN40dvb28KMtvawBttrp2nWy52RqWO1eWZiXdnkd3b9RdM0+20nTtP0qxQx2Wm2Nrp1pGzmQpa2U&#10;C21ujSN8zEKqglupr4A/aDv727+J2r211Iz2+l2WkWWmoY44xFZy6bHqMqq6KC+bm4nbcxY87c7V&#10;UDj/AAX45l8E2nig6bp+/Xdf0lNG0/Xl1C6tZ9BtppS+oy2sFsBvlkAiaGTejQyRo4LLvR9T4P8A&#10;hGXxh470e1MMUum6XPFrmsi4t7a6tWsNOmWX7JcWtyyrKl1KY7ZlAchZC5jdEYV98/EEH/hAfG/y&#10;t/yKHibtz/yBZjk/56Cvmv8AZXuLdbnxtaNNGLqaDQLmC2JHmy21q97FczoO6xvNCrntvX1ruv2k&#10;PCd1rvhXT9esYbq5uPC1zdzXMEPzxro+oRINSvGgVWdjC8EDllYBIvNd8hdy/JXhPx7q/hTTfE2i&#10;wBLzRvFOi6lpV9YTttWC5vbCSyt9VtH2tsli8z5wBiVPkbDCN4+Er9UvBd3cX/g3wlf3lw9zd3vh&#10;jQLy6uZT+8nurnSYZriVyRyzMWLHucnvXyf+1DpAt/EXhnXBKh/tTSLvTWgWPa6vo12JzcyS/wAW&#10;8XqoAeR5Z5wRib4M/HCTTGt/CfjS9eXS3cRaT4gu5WeXTGfhLDVZ5TlrU9IpmP7j7rkwYMH2hwRk&#10;dOx6jBwRyCcYz79ciiiiiiiiiiiiiiiiqst/YQ3UFjNeWcN7dKklvZy3MUd3PG5IR4YHO9gzKwUo&#10;DkgjtVrrjPHbIHp+XNFFfm38ZPCUXg/x9q1laW4ttM1ER63pMQNqI0s9R3GeGCG1CiKKK6S4ghjK&#10;grGi/eBDHyuivrn4G/GTVLnU7bwV4tvZdRGpTSjRddv7tWvYr11Mw0vULu9kBnSYhktWy0omZYRv&#10;SRPJ9i+PP/JKPFXP/QD/AF8SWdfIPwI/5Kt4V+utj/y3Lyv0bopskkcMbzTSJFFFG800kjqkUUUU&#10;Zklkd2wFUKCxY4A61xs/xH8AQQyTSeNvCjJAN7CHX9MuZiM4xHb28jyOfaNGNcsfjz8KM/8AI1f+&#10;UTxIf1+x1q6V8XvhprEjx2njHSYWjUsTqrT6HGQMAhJNbS3Rjz0Vsnt0NdbpPiTw5rsksWia/omr&#10;zW8ayzRaXq1jfyQRs4RZJo7R3KqWIAJxk8Vt18+/tK/Zv+FeW3n483/hJdN+x/fz9o+x3O/G3j/U&#10;+b97j8cV4x+zCFPj3WSeCvg6/Ye5/tvT1x+Rr7pooI+nT3Ocnnjp0rznw98KfBXhfxJqHinSdN8r&#10;UL4sbaGQo1hovnIUvP7DtgoEHn5O/wCZtikxw+VEzRn0aiiuW8dXE1r4I8YXNvI8NxbeFvEM8E0Z&#10;KyRTQ6RLJFIjDoVYAg+tfm/4AdY/Hfgp2cIsfi7w47OX8tVVdYgLOXOAoGM7q/Umg+/vnrwB1z6Y&#10;rjZfiJ4Ahjmlfxt4TKwxtIyx+IdJmlIQfMI4YJWd29FRSx6AZrmZ/jj8LLeaSCTxbCzxOUdoNK12&#10;6hJU4JjuLW1eNx6MjEHsatad8Zfhjqs4trbxdYRyEH5tRgv9GtxhS3zXerwwRDpxlwa7DS/FHhnW&#10;53tNF8RaHq9zHG08tvper2F/OkKMEeZ4bWR2ChiAXIxkgd63qK8h+PJ/4tR4r9SdD/8AUksya+Qv&#10;gR/yVbwp9db/APUcvK+9fGXie18GeGNX8S3kD3UWmW6OlrE4ia6ubidbSzt/O2vsEksiK0mxgqkt&#10;tO3B/NbxZ4x1/wAa6pLqviC+kupWdzbWqM6WGmwuFX7Lp1oSViTCKCeWcjfIzyEueWor72/Z08Jr&#10;ongttfuIAmo+J7p7lZXWZJU0ixY22nwGOX5QHfzrhXjX50kjyW2rt+gqK5u+8ZeEdLupbDVPFPhz&#10;Tb6Ap51nfa5plpdQ+aglj823uJVddyMGXKjKnPen6f4v8J6xdJY6V4o8PapeyLI0dnp+tadeXTpE&#10;hklZLe3kZyFUFmIBwAT2roaKKKKKKKKKKKKKK5zxZ4q0XwXolzr2u3PkWdviOKKMBru/u3UtBYWM&#10;BI8yaXaSFJAUBndljR2X88viD8T/ABL8Q7tjqc/2XRYLqS50zQbYr9jsiU8mKSaUKr3EwTOZpehe&#10;Ty1iRylfa3wO0RtE+Gnh5ZbRbW61WO41u72uHNyupXDS6dduVZhuexFqNoIIAAIDA15L+1RdXK23&#10;gmxWaVbOebX7qa3Dt5MtxaR2cVrO8fQvGs8qoe29gOGr5j8G+JpPB3iTT/EkFlBqE+mpfm2tbp2S&#10;3N1dadNZW003l/MViklWYopUtt2h0J3gQeI/iF4pRWa61rxH4hvlUu+53kcrguwQYigt4l7ARwwp&#10;0WNOP060LR4NA0TSdEtXd7bSNOtNNhldUEsqWVuIFmlEYC73xvfAwWJI68fE/gJ47j9o+4lgkjni&#10;l8VeP5YpYmVopYWsdSdJY3HBUr8wPcV9YfFDwo/jTwRrmh28cTak8Ed5pBlgglcalYSC7ghgkuXj&#10;WF7gI1q0+8bFlYtuXch/Pbwd4p1b4f8Aim11m2juI57C4e11XTJJJLM3tkJQt/pN4rK20sV48yJv&#10;LlVJNpZBWBq95b6hquqX9nZDTbS+1G9u7XTlna5Wwt7m4aaCyFy4UyCJWEe8qC2MkDOK+5/2bL+8&#10;vPh3LBdSGWHSvEWpWGnAxxqYbOS2t9SaIOihm/0i4mfc5Y87Qdqqoj/aS0R9R8BQ6rDbW8knh/Wr&#10;O6uLmTyxcQabfq2mSxwO/wA2HuJbTzI14O0M33BXzX8Mfi9rfgC9trS6mutV8KMTFdaM8vmGxjlm&#10;ad7vQxMQsMqu7yNFuWKbcwfa5WWP9BdH1jTNe0yz1fSLyG/02/hWe1uoGJWRSdrKythkkRgUkjcK&#10;yMrI6qykDSooooooooooooooqtd31lp8aTX95a2UMjiJJbu4hto3k2lvLSSVlBbgnAOcDNWvqP8A&#10;aH0Zdyn3HI60lFfFv7THg37Hq2n+OLRT5GsiLSdXJOQmq2VqRp0oMkhY+daxmPZHEFQW+5iWlr5Z&#10;or2L4Y/F/XPAV5a2d1Nc6p4TLPHdaO7iR7GOaTzXvNFaU/upEdmkMO5Y5csH2uyyx/ohDcQXdtDd&#10;2k8Vza3UEdxbXNvIk1vcW80YkhngljJVldfmVgSCCCDg1+RtfrxRSfl+gxXN3njTwdp91NZX/i3w&#10;zZXlq7x3Vpea9pdtdW8kfzPFNbzSh0Yf3GGa4qb45/CqGRopPFkZZDgtDpOvXEZ4/hlgtWRvqGNW&#10;LL41/C6/m8mDxbZo+3dm9stV02HCjkfaNQgijz7bsmuusvGXg/UruLT9O8VeGtRvp32W9nYa7pd5&#10;czuFLFYLe3lZnOAT8imukrkfiCB/wgXjctyP+EQ8S4+v9jTdD/ntX5yfD448e+CD6eL/AA17j/kM&#10;w1+pNFFec+IfhT4M8T+J9N8WavYNPqFika3FsphXTtZNuuLJ9at9hacwjAXLjcirFJ5kSrGPRsd8&#10;e2f6ZoooorhPiX4SuPG3g7U/DlnJZQXt3Npkltd3/mGG0NrqcU9zMpiVnD+QsqKAPm3FSQCSPnHT&#10;dc+DnwakWTSWn+IHjSGC5Q6xaGFrC1lmtYR9nt7os1tbxy/MoltluZ0DTRSSbTsPnnin4+fEDxG9&#10;zDZagvhnTJV8uOz0VRFdrFHdG5hkk1qQfaRNjakj27wo6qR5ShnB8fvb691O6mvdRvLrUL24ZWnv&#10;L24lurqdwuxWmuJmZ2IUADcx9K6CLwH44njjmh8G+LJopoxNFLF4d1eSOWJhlZI5EhIZT2YHFP8A&#10;+FfePf8AoSPF/wD4TWs//GaP+FfePf8AoSPF/wD4TWs//GayNU0DXdCeJNb0XVtGeZBJAmqadeac&#10;8qElRJEt2iFgSrAEdwfQ13Wg/Gb4j+H5xJF4mvtUha4juLi01+Q61Fc7PvQNPelriJHyQ4t5oyc5&#10;yDzX0H4R/aZ0e88u18ZaZLo1z+7U6rpay32ludsjTSz2Z3XMABEaosf2ksWJJQDJ5j9p7VdN1E+A&#10;FsbyC7Z9N1jVlEBLBtN1b7H/AGZfLIPlaObyJdhUnIQnoRnQ/ZVV9njpiG8tm8MKOPlaRBqGefYM&#10;OP8AaFcv+0/d3L+M9CsXnlazt/DEN1BbFyYIbm81a6iu50j6B5FghV2HJCKD0FfNNFeifCfSDrnx&#10;H8IWO+NFj1eLUpDJH5ySRaJG2syQMhIBEq25jyeBuzg9D+kmravpugaZeazrN3FYaZp8Jnu7uYt5&#10;cSbhGgCqGZmdisccaBmd2VEUsQD8f+Nv2l9UvGksfA1gNIts4/trU4obrVJQBG6ta6ed9vByJo2M&#10;vn70ZSBEy185ax4j1/xDJHLr2taprDQtM8H9o31zeLbG4KtOLWOdisSuVXcsYA+UDHArEqSOR4nS&#10;WJ3jkjdXjkRijo6Hcroy8gg8gjpXvPgP4/eLPDc9nZ+IrmbxNoAlRLk3eJ9dtLdpHeaWw1KR1aeT&#10;Lq3l3juCqLEjwD5x9seFPFeieM9Gt9d0G5FzaT5WWJgqXVjdqA01hfwAt5cseRkbiCuJIy0bo7dH&#10;RRRRRRRRRRRXJ+OPGGn+BvDeoeItQCzfZQkVnYieK2l1K/nOy2sYHlB5Y/vJCiOyRLI+1ghFfmb4&#10;g17UfE2talr2qzedfandyXU2GmaKIO2YrW2EzOyxQriOJC52oAuTirvgm8tdO8ZeEtQvpEhsrDxN&#10;oF5eTSDckVrbarFPcSOvcKisSK/VGvJ/iX8ItD+I4t7qe7n0jXLOBbW11WCJbmN7UTmY297YyMnm&#10;IC0hjKSxlWYkswBQ+C3nwA8I+Hry2j8UfFbStPhYJdS2Vxa6fo+o3dishE/2Fr6/lwWCsiSfZ5Bu&#10;GNrH5T9GfDDSvAmnaAZPAMLSabPcG3udXmtr5LjWLvT1+yyXb3d/HH5yB/MAe2X7OshkWILhlHE/&#10;tF+I7bSfAUmiEhr/AMUXlvaW8aymKSG0066j1O9vdoRt6ApFbsmUP74HJ2lT81fAXxFHoHxH0uKc&#10;wpb+IIJ/Dk0skVxI6S37xz6aluttnDy3kNtBudSoV2LbR86/ojwRg9O46jByDwQcYz79cGvjXxT8&#10;OPg5reu6wmjfEGw8F6hZ6peW+q6TqUMcOl2t1A/k3FvpdvqbWJVfNDN+6nliAysQVAqjptC/Zg0W&#10;0vornXvE11rdhHskFhZ6cNG8+RJ0fZc3f2i4cwugdHWERycgrKhXB+pBjGOAABgA+wBx/T2FfIf7&#10;VX/MhjPI/wCEoOO4z/Z3+FfIdfYP7PPxPurmVPAGv3ktywtyfCtxKrzSxxWcDS3GjTXAJJjjhTzL&#10;XzAAiq8W/aII1+t6KKKKKKKKKKKK+cviN+0Ho/hxpdJ8Hiz8RawggMmotILnw7aCRvMkjWW0kV7m&#10;UIACsThFLDMjPG8VfI3iL4geNPFgdNf8R6lfW8ixK9isq2emP5L+ZG76XYrFblwTneYt2cZPAxxt&#10;amla3rOhyyXGi6tqej3E0Qhmm0vULrT5ZYfMEvlSy2joWTcqttJxkA9RXufhv9pHxxpcwXXorDxR&#10;Zl3eQSww6TqKr5JSOG3vNOjEKqHAdvMtZGYZXcuQV+v/AAX4+8N+PtPkv/D93I5tnSK+0+7RIdS0&#10;+SQF4/tduGYbXAOySN2RirBXLI6jwL9qPRC+n+FvEsa2ifZry70O7bYVvrj7db/b9PUOqYaGL7Pd&#10;EhnG1pAUU7nYfG1FXdOv7rSr+y1Swl8m+027tb+zmKJJ5V1Zzi4t5PLlBVtrqrYYEHuK/SL4waVJ&#10;rPwz8YWkLpE0Olf2oWk3YaPQrqPW50GO7pbsi+5FfCvwl1WTR/iT4Ou4oopmm1qDSikhYKsWuq2h&#10;zSgpzujS4Z09wM8V9k+OPjt4N8HXN5pUP2vX9ctGngnsdOCR2lneQqpW2v8AU5/kXJYo3kJO0bKy&#10;yKrDB+afE37Q/j7XPOg0yaz8MWUn26IJpkAmv3tLtRHFHcanfeYyzQoDsntEt23MXABCBPHr7U9b&#10;8Q3cUupX+qa5fiNbeGS/urzU7sxK7SLBE9wzvtDM7BRwCSeprY/4V949BwfA/i/IPI/4RrWcg+4M&#10;FH/CvvHv/QkeL/8AwmtZ/wDjNIfh/wCPRyfBHi4D38N6yP8A2jWDqWl6lo93JYavp19pd9CsbS2W&#10;o2lxZXcSyoJIjJbXKo67lIYEjkHIrsfDvxS8feF3gOmeJdSe2t4YLZNN1Gd9T01bSBlKWsNlfF1h&#10;Xaiput9jqvyoyivcbf45+EPHWjP4Z+Knh020NxJA41XRhLPZW1yskjRahFbOzXVo8MZRN0L3DS7p&#10;QyrG7RN3nwj+GNn4X8T3Xi3w34msfEnhLVdAvbCzlRv+JjDcT6vb3KW1yLcGGQRRQhZJN0b+blTA&#10;mK+iqKKKKKKz9X0yHWdJ1PSLncLbVdPvNNuCud3k31s1rLtIIOdrHABB96+QI/BHwl+FAiufiDrP&#10;/CX+J4hBL/wjGlok9vazYtLh0l0/em4x73eOTUZ4YrmBji2Lrg4PiP8AaU8bamxXw/a6b4ZtxNDL&#10;HIsUes6kVSIpLbzXGpIbdo3Zt/y2auMKA+N27wrVNd1vXJIptb1fVNYlgRo4JdUv7q/khiZi7Rwv&#10;du5VSSSVHGe1XbDwf4s1W0S+0vwv4i1KxlLrFe2GialeWsjRnDqlxbxMjEHhgDxVz/hX3j3/AKEj&#10;xf8A+E1rP/xmj/hX3j3/AKEjxf8A+E1rP/xmqWo+EvFWkWhv9X8M+IdLshKsX2zUtG1GxtfNf7kR&#10;uLmNE3HBwM5OK0tB+InjjwyLdNE8T6vaW9okkVrYvcte6XAkrF3WPSr7zbYfMzNnyshiSMEk19A+&#10;Gf2oLlCkHjDw9FPH5km/UfD0hhmSIQAQr/ZV+5SR2kB3uLuNQpyseU+ft/jB468NeIPg7qF9ot4u&#10;oWuuappei28iLLFLa6jaX6axcW95byqrxusNs52yKuQyOMq6E/Pv7Pthc3nxQ0W4giMkOl2es396&#10;w6Q2z6XLpiSn/tvcwp9WFfQP7TpI8BaQOx8XWH6aNf18KUVZtbW4vrm3srKCa6u7ueK2tbW3jaa4&#10;ubm4kEUEEEMYLM7sQqqoJJIAr9WNG0+38OaDpeltc/6LoWjWNgbyfbAGt9MsltmuZ/mwmVjLNzgD&#10;PPBNfPXj39o/TNHuLjSvBljb69e207wy6zeyO2ghoJIw/wBhis3WW7Rh50fmrLEgIWSNpkavlHxF&#10;478YeK2l/wCEg8Q6lqEMrRO9i0/2fTN8K7YpI9KtBHbKwHO5YgSckkkknkaK9R8H/F7xx4NlgS11&#10;efU9KhSCE6LrMst9Yi2t4zDDb2ZlbzLUIrfKLZ0XKrvV1XbX278PPin4b+IlvIunNLYazaQQzaho&#10;t60ZuYQyKs1xZSocXFssp8sSgKwOwyRxGRAfSqKKKKKKKKKKKiubi3srae7u54bW1toZLm5uZ5Eh&#10;gt7eBDLNPNNIQqoiKWZmIAA5OK/NX4ofEG6+IfiSXUf9Kg0azDWuh6ZPIhFpaYUS3EkcXyCe4ZRJ&#10;MQWx8ke91jRq82r9SPh6MeAfBHQ/8Uj4bPysG66NCcHHcdMfnTvG3gjQ/HujjRNcW7S2S8hv7e50&#10;+4W3vbS6t1eISwvIkkZ3JJJGwlidcOSAHCMPmDU/2bdJ0S3W81n4nadpFm0yW6XWqaJbWFu1w6NK&#10;kCzXWpqpdlR2CgkkKxxgGvWvhB4b+GehTavB4P1ZPE+u2KWqazrjxmcQJMHiS3028hiFukErwyyB&#10;YJpGbAMkkipHt9M8a+IU8J+E/EHiKQwq+l6bcTWguIriaCXUpcWulW062mH2S3LxREggKGyWRQWH&#10;5keHNX/4R/X9D13yWuP7H1fTtTa2Sb7O10ljdpcvbCfa+zzApQtsbAPKt0r9VrO8ttRs7PUbGZbi&#10;yv7WC9s5487Z7a5iE0EyZwcFGDDIH0Br5y+Kvgj4S6zry2ep+ILTwL4wvbKTVRe+Stvpd/BPdNvu&#10;9VFyIrWSUtFcKhS6hmZ2JkMoEa1ymjfsz6Pqa2mow/EOHWdGlly02jaTa7buKOUxXEdrqSXtxErB&#10;lZN/luFIOVOMV9S+GfD2meE9D03w9o6Spp+mRPHB9ola4nd5ZXubi4mlbgvJLI8jbQqAthFVQFHn&#10;nx5Un4UeKjjIU6GSc8qP+EjtADj0ycV+cte3fBL4lP4I8QJpmp3Mo8La5KkF9GXj8jTNQkKxW2tg&#10;TEBFXAjuirLmH5yHaKNa/QoH6dPc5yeOenSiiiiiiiiiiiivJPiL8ZPDXw/WSwJ/trxIgtSNBtZm&#10;gaCG5BkE2oX/AJUkcGIwHEe1pW3xsI/LfzV+NPFXxj8f+K5ma41u40mzaN4xpfh+W40qw8uW3WC4&#10;SbypDNOJNhYrcTSBSzhAqttry2rdjf32mXUN9pt5dafe2777e8sbiW0uoHIKlobmBldDgkZVhxXr&#10;nhX47/EDw28cd1qI8S6coZHs9e33c+151mllh1UEXQl2ho4zLJJGgY/umwuPrj4efGLwv8QDFYRO&#10;2jeJJEuGbQbt2laaO1iE002nXyosU67CzeX8koEcjmIRrvLPjnoB1/4a675VsLi70b7Pr1pmf7P5&#10;A02T/iZXPzuiOUsXu/kbcWJwimTZX5x0UV+nPwrupLv4c+DJZTExXQLC1BiDqojsovsUQPmc7gsa&#10;hucFslflIr80L2zutOvLvT72GS3vLG5ns7u2lBWW3uraQwXEEi9mR1Kkeor9IvEnxd8EeF9I0rVr&#10;+9uXbXdLtNa0jR7WAXGs3em3vlmG4eDcsUICyE5uJow/lyLGzshWvmnxL+0z4q1IPD4a0zT/AA3C&#10;0Uam6nP9s6mkyXBkaWCSdI7ZFePbGY3tZCPmZXyV2eGa54t8T+Jmb+39f1bVka5lvVt7y+uJLKG4&#10;lzve0sCRDDgEqqxIqgfKoA4q2ngHx1NHFPF4K8WSQ3ESSwTR+HNYaKeN1DJJDIsJVlIIIKnBHSl/&#10;4V949/6Ejxf/AOE1rP8A8Zo/4V949/6Ejxf/AOE1rP8A8ZrJ1Tw54g0NYm1vQ9Z0dZ/9QdV0u909&#10;Zuv+qa7RA3Q9PQ+laXhzxx4u8JFf+Ee8QalpsSyzz/Yo5/O0ySe5t/ss08+k3O+2kkKBQHkhYgqj&#10;AhkQj3LRf2iP7Ss5NC+JXhqx1/RLq1htrq40yBI7yVreAsbi7028k+zzSSzrC+6F7YQtukjUkIg6&#10;Lw38JfBmveIdA8Z/DTxbBc6VpPiDSNW1TQNQEkt9psFvqUt35KOcXEe4wLDbRXcOXVZJvtEg2hvr&#10;miiiiiiiuR8ZeOfDngTTU1LxDdvEk0kkVnZ20X2i/wBQmSMyvDaW+QDgAZkkdI1JUM6llz8IePvj&#10;L4t8debaPMui6C2VGi6bJIEuEEjMh1S8bD3LbWVWXCQnarCFWyTm+D/hb4q8Y276nDBDpHh2CKe5&#10;uvEuuObHSYra13m7nhmkGZlj8uQSPGCiFSJXj619LfDX4M/CvUNKg12LUJPHYNxJH9rnW60vTorq&#10;yuW3IuiqVlX5dgeO7klWQYcKI5Bn6H0vRdG0KGW30TSdN0e3lkE00Gl2FpYQyy4CCSWO0VAzbcLu&#10;IJ7VpUUUVxmv/DvwP4o899b8M6VdXNzKk9xfx24sdUnljXYrTarYGK5cYwCGmwQBnIAr5Z8f/s5a&#10;npP2e88Cy3ev2txc29nPpl41qmpWbXMiQw3S3SiKGWDe375mVPJXDuWQSPH5z8Zr6zl8aNommGN9&#10;K8F6PpPg3TpFaV53h0a3zcreSSHDSxXEk8LMiquEHGcsfqX9nvT49E+Glrf3d3BEniDXby+iE+23&#10;8l5riPw7ZWm+VhveaS3DQ7cFjIqKCevAftSaESnhXxNDZphWvtC1G/Eyh2Lqt/o1obd3yQNt+4dI&#10;+M4duYxXyBRX1p+z3pVl4Y0LxR8TfETpp+mpaNpmn3dw80Jezt5hPqjwRSBY5hNcLbW9t5bM7TJJ&#10;EqhjhvCfiD8Qda+IetNqWou0FhAZItI0eOUtbaZaseVXIHmTSYBnnK5cgAbY0jjTgaKKKK6jwj4u&#10;1rwVrVrrmh3TQ3ELAXNsSxtNRtC2ZrG+hHDxOPxU4dCsio4/SLwN4y03x54dtPEGmq0KzFoL2yeR&#10;JptO1GED7RZSOuAcbg6NhS0bI+1d22uuoooooooooor4d/aW8WS6j4nsvCdvM32Hw/aRXN7CouIw&#10;+salEJ1Mys3lyCK1MJhdUyplmG75iq/NNFfqh4K8Rx+LfCWg+IUeAtqemwTXYt47iK3g1KIfZ9Vt&#10;YI7wmTbDcJNEpLNkKGDsCGb5J+J/x/1jVbzUNC8F3B0nRIZ/I/t22Z49Z1MwF0mktLlH229rIxVo&#10;vLUTEIGMiCR4R87WlrqGu6ra2UHmXuq6zqEFtD50y+beahqNyIo/NuLhgN0kj/M7t1OWPU1+nLt4&#10;f+GngvdhrfQfCukIvypai5uTEPLG7YsET3d5MwDNhBJPIScFjX50+PfGuo+PvEd1r+oRrbK6R21j&#10;p8UkksOnafBkQWyPLyzElpJXwoaRnZURSEXi6+8fgZ8WIvFOnQ+FdfvnbxTp0TrbXF44Mmv6dAN4&#10;kSc433UEYImV8u6L52ZD5xTy39pjwl9g17TPF1rbuLfXbf7BqkqJcPEur6fGFt5Z53Zo0ee12pFE&#10;irkW7thm3mvF/B/xE8W+Bpw/h/VpobRpvNuNJuf9K0i7Zniacy2EvyK8iwxxvcQ+XPsBVZVBr9CP&#10;APxA0T4haKuraS32e6gWOHVtInkWS80m7cE+XIVC+ZFJtYwXCqFkUHKpIskafH37RfidNb8cjSbW&#10;5M9j4YsU08ok0M1ourXLfa9UkgMJYBwDBbTq2GWSFlYArz4DVywvrrSr6y1OxlNvfadeW1/ZT7I5&#10;DBdWky3FtKI5QyttdQcMpBxgjFfqj4a1yDxN4f0XX7ZYUj1fTLS+8iG7ivVtZp4Q9xYNdRhVd4JN&#10;0EnyKdykFVIKrt0UUUUUUUUUV8W/Gv41nVzd+DvB93jSBvttb1u1cf8AE3xlJ9O06VD/AMefJWaV&#10;T/pH3FP2fJn+WaKKKK0tI1fUtA1Kz1jR72fT9SsJRNa3duwDxvgqysrAq6OpKSRuCjoSjgqSD9t6&#10;d4r0z47/AA48Q+HGjSx8Xw6aZ5tLhmSFJdRs3W50zUdPluVkzaTXCRxzqSXiDtGzjdFLJ8LzQy28&#10;ssE8UkE8EjwzQzI0c0U0bFJYpYnAKspBDKRkHg1FXW+BdCHiXxl4a0N7d7u2v9ZskvoI5BA76XFM&#10;LjVWEwIK7bZJXyDu4+UFsCv021m00/WbG/8ADd7PsGu6RqlpJDDPDFfvYSwix1C4tFk3n919pjBf&#10;ymVGdNwO4A/lfFLqXh/VopoxPpus6JqKSoJYvLurDU9NutyiSGYfLJFLHyjrwwwRX1V42+FGofE/&#10;x3a+JfD00tl4e8R+F/DXiDUNa1Zd0UMl3E1jb2Om2cQV5JhZW8MzwmTCMTvljWSJa9h8NfBD4c+G&#10;0DDQ4tduvLkiku/EZj1YyLJIJQPsMiLaKVwqrIlsHC5BY5bd6nbWttZW8FpZ28Fpa26CKC1toY4L&#10;eCJeFjhhiCqqjsqgVPRRTZIo5opIZUSSOWOSKWGRVeOWKVCksciNncrqSpU5Bry/xD8GPhz4hi2S&#10;+HLTSJ1gaCG88PJHo0sG5/MMn2ezX7NK/UBriCTAwBgYx8oa58E7m6srjxD8NdYtfHfhxJ7qMxWr&#10;omu2TW++d7Wa1+VZ3jh8jPlbJpWkUx22xlJ800HxP4t8Barcvo9/qGg6jBNJbajZSx7UNxbCS1kt&#10;9T0q9Uxu8JeVVWaItG5JXa4BH278KvjTpnj9jo+p29voniaKFHjthPus9ZSKJTdz6WZcMrqwd2tG&#10;LuseHV5VWUx+30UUUVn6trGmaDpt5rGs3kOn6dYQ+fd3c5IjiQEKqhRlmdmKpHGil3chFVnIB+Jv&#10;iL+0JrfiEzaZ4P8AtXh7RG+zk3//AB7+IrtkVmmH2i2ldLaIsVAWEmQ7MmUK7RDx/wAIeCPEnjnU&#10;GsPD1g10Ymi+2XszCDT9OiuH2JPfXbcL0ZhGu6RwreWjlSK+kfh18Evh1qNzfwan4jPjLVtBNqNc&#10;0/R5Z7Tw7ay6pZuLez/tCALLctHLHMwlguojlAksSEMjfSuheEPC3hkJ/YOgaTpUi2iWLXVnYwR3&#10;09ohVhFd6ht8+XJjRnMsjEsAzEsM10dFFFYOs+FfDXiNSNe0HSdXYW0tpHPf6fa3F1b28wYyLaXc&#10;imWIksSrROrBvmBDfNXzn47/AGbdMuILnUfAdxNYXkcTSJ4dvJ2ubG8eNI0S3sdRu3Mtu7BZGJuJ&#10;JUaRlXfDGCV8c8fWsnhL4ffD7wTKq2mp6h/aPjnxNp5huRMLu/b7B4fluGvUVoZorUTW01vEVAeM&#10;l1Y7JG7/APZk0uKC68XeL76R7Oz0vTIdLW8uNkGmeTcudT1WWa7mwoa2S2t2f5wESTc+NymvZfj9&#10;of8Abfw11OeOO6mn0K8sNctorVfMDrDIbG8luF2sfJitrieZypXbtDFtoYH88KK94/Z98FjxP41j&#10;1a6jL6Z4TFvqknXEurySEaHb/u5Y5AVdJLsMqOh8jy5FxLU3xk+MVx42uJfD+gSzW3hG1mxJIN8U&#10;/iK4hk3R3d0jYZbZWAa3t2AzgSyjzAiQ+A0UUUVf0zU7/Rr+11TS7qax1CxmWe1uoG2yxSrnBBxg&#10;gj5WVshgSCCCRX6IfCn4p6d8RdNMUoisPE2nwhtV0pWISWMERnU9M3klrdmIDLktC7BHJBikk9Zo&#10;ooooooooor5s/aY8Rzab4U0rw9AZE/4Sa/le7cRRNDJp+hGK6kti75ZWNxNayKUwcIwY4bDfDVFf&#10;fX7OXiG21TwCuhgJHe+Gb67t5k8wu8trql1JqlneldoCBmeeFV3Mf3JOfmCjH+Mfxwn8J3kvhXwm&#10;IZNcijX+1dUuIvOg0nz7ffBbWMD4SS4wySuzhooxhCsjswi+K9Q1HUNVu5L/AFW+vNSvpwnnXl/d&#10;TXd1KI0EUYkuLgs52qAq5JwAAOAK/Qf4J+Frbwh8PNPu7iaBbnXbdPE2p3W9Vigt721WaygaaWON&#10;lWG1EZlVyVSUzEOUIJ+VfjR8UD4/1tLPSZ7xfCmkHbZQSnyo9Sv1LpNrclttV13K3l26TEskeWxG&#10;8sqV4pX1D8Afir/Y9xa+Adb819P1S/WLw/ep50z2GpajKsa6XJCCcW9xKd0bRgbJnYuCkjPF6j+0&#10;d4UfW/B9t4gtU33fhW6eaVFMpZtJ1Ipb37JFEjb2jkS3lLMVVYllYt0B+J9C8Q634Z1CPVNB1S80&#10;q9j2jz7SUxieNJkuPs13CcxzQs6IXhmVo2wAysOK+5/g38YIvHkB0PXPJtfFdlA0paJRFa63aR4V&#10;7y2TOI5048+AYB/1kXyF0h439p/xNBFpeheEoixvLy9/t67KzlfJsbOKWxtYpoNuHWeWR2VvMG0w&#10;HKkkFfjCiv0S+AniS58RfDrT1uw7T+Hrqbw2ZykaLNb2FvFPYbBCqjEdtNDCd3zMULMSWyfZqKKK&#10;KKKKKKK8D+MXxki8EQPoHh+WG58XXESs8hSOe38PQTIHjubqNwyvcOhDQW7gjaRLKuwxpN8FTzz3&#10;c893dzzXN1czSXFzc3EjzTzzzOZJZ55ZCWd3YlmZjknJJJNQUUUU5HZGDKSrKQyspIZWByGUjoR2&#10;NfanwV+Lh8WovgLxkF1DU57W5g07ULuFbuHXrFLZnu9N1mKVWV51hVz5rjbPGCsmJRun+T/F/hq7&#10;8H+JtZ8N3rb5dLu2ijn/AHQ+1WcqC4sLzZC8gTzoHjlMZcsm4o3zAiuZor9TfCNmPDPgzwtpuoi1&#10;0yew0Xw/pt3G00CRLq88EVlJAsyMY3kmu32KUY+ZI425Zhn8/fjBo7aL8SfFtu0ss63mqyayk0kJ&#10;h3rrqjWHRMs25YnmeEPu+coWIU/KPTbnw1qnxX+HHwxuND8i81/Qr+88DartsmtYbKwgia60241P&#10;UNo2w2lnBCxKLJve4KqTOfKb2fwn+zx4G0BYZ9ZW48V6lFNFOJ9QVrTS0kt7h5YfK0a2kZWjZTGk&#10;8V3LOjlcgKrMh9q0zSdL0a1+xaPpmn6TZ+c8xtNNs7ewtvOkQI8xgtVVN7Kq5bBJwOeBV+iijPY8&#10;g8EHkEelcRr/AMN/AnihpJNa8LaVcXE10Ly4vbeBtO1G4uArJuudT0wwzyAhzuR5SrHaxUlVI+YP&#10;E3wC0aa81HTfh/4rhvde0WIHUvCev3VpHqz/AOhLqAubK5t44QUkW4s4Yt9v5IkZ992jK0a+AXVr&#10;4m8D668E41Pw74g0uWWMSQzS2l3DuRrd5LW8tmG+KVC4EsTlJEJ2lkOT9R/DT9ok3dxZ6F4++zwy&#10;Tu0MPiqMpbW4lbaLdNYtI1Ecas25Wuoisa5TfGqCSYfWQP06e5zk8c9OlFFFFFc/4o8TaR4O0S91&#10;/W5misrNR8kKCS6u7iVttvaWcJI3SSsQqgsFHLOyorOPzW8ceMdS8deIr3X9S3RfaGEVjYCeSeDT&#10;LCL5beyt2kwMAfPIyqoeRnk2qXIr6P8AhT8ABjTvE/juHnK3ln4UmhVlwQslnLrwfOSeXewKgDCL&#10;OeZYBV/adttet38L+TIyeDBbPa29jbRvFZ2mu2zPl7pY0EeWtWRLRWckCOfy0Qby+L+zl49j0XWJ&#10;/BmoypHp3iG4+06XLI9vDHba4IBEYGkk2lvtccccSAuSZUiRE3SMa+3qKKKKK4f4ieNbTwD4Wvte&#10;uF8y6O6x0W3a3knju9aubeSTT4bkI8eIRseWc+ah8tGCFpCqt+b2kaZrHjHxFZ6bbvPfazr+pbWu&#10;bp7m5kkuLuUy3moX86rJIUTLz3Eu1iFDu2cGvoj9o7VP7Ih8GfDzTVkg0nSNJtNVVWKS+Ytusmha&#10;MonfMoa3jhuAx34fzASCVBHY+CvHWjfGjwrffD/xj5Fv4oksZBbXTIFTUpraIyWuuadHC0W27tmA&#10;luLVWCyKGZQYGmii+TPFXhXWvBmtXWha7beReW5EkUiEvaX1q5It7+wmIG+GTBwSAQQUdUkR1X1P&#10;4L/CUePbt9c1pgnhPSr37NcQRTbLrWL+KOO5bTFMR8yGFUkja4m+VirBITvLyQ6f7QfjODUdYs/A&#10;2iGCHw/4Rjihlt7OOGO1OspD5BtoRbSNH5VlAVtkTy42ikM8bAgIa+dKKKK9I0b4RfEjXY5JbHwl&#10;qccUZhzJqf2fRA6zgskluNZkgMy4X5mhDAcAkEjPqWn/ALL/AItku4U1TxD4ds7FtxnuLA6nqV3H&#10;iMlPKs7iC0RzvwrZuFwCTzjB6aL9laISK03jmSSLOWSHw2IZGX/Zla+cKfqpr2bwJ8JNB+Hl/dX+&#10;hav4lm+22otb2y1G+0+bTrgK4kguHtrW1hPmxEv5Uhb5Vd1zhmB9Soooooooooor8yvivfXWofEf&#10;xnPeRtHMmuXdkgbzMm10wjTbJ/3pJw0MUbDHGD8uFwK88or1vwf8RZfD/wAP/H3hBpVifWrWKbSG&#10;MLOGuL6eDSdes3KK2DLYFpI2cqqGJsEu6qfJK97/AGdPDw1jx+upzRSta+HNNutSEhtvOtDf3GNO&#10;sbeaVhtR8Sy3ER+8WhJUYViPQf2przUVbwfY5ePSZV1e82rP+6utRgMEBM1qG6wRSjy3Zf8AltIF&#10;/iFfLmg6Dq3ifVrXQ9DtTe6pemf7Nbefb24kFvbvdTkz3TpGu2NGYlmHTAySBXa+NvhL4x8A2kWo&#10;6zb2dxpkkwtv7R0y7Fzbx3LyzJBDNFKsUy70h81XMWza6KzLKWjXkPC+qaxoviLRtT0BZ5dZtNRt&#10;m0+3txcvJe3DyiH+zzDaMssiXIY28kKEGRHZP4jX6BfGzw+niH4b+IUEcBudHgXxDZyXDzRrC+kA&#10;3F7JH5IO53s/tMSBgQWcZ243j83q9d+EXxBh+H+peI725kuWhvvDV9FZWSNKbG61+1kS50Y38MX8&#10;OBNCsoXKCVuisxryu6uri+urm9vJ5Lm7vJ5bq6uZm8ya4ubiQzTzSyMclndizE9SSTVaiv0a+A+P&#10;+FUeFsHOf7c+U8BSPEl5xnHoc169RRRRRRRRRXNeL9G1fxBoF9o2ka7H4em1GNrW61E6YNUmWwnj&#10;aK6htImnt1ilkB2CYlii7tgEmyRPmd/2VXEUzReOleYRsYI38MmOOWUKSiyyjUGMalsAsEYgc7Tj&#10;B5Gf9mPx7Ekzxap4UnEaStFGt9qqTTlFykSebZBAz9BucKD1YDmvPNV+D/xL0eOGS78H6pKs7OqD&#10;S/s2uOpVQxM0eiyXDRjnhpAAeQM4NedzQy28stvcQyQTwSPFNDMjRTRSxtskilicAqykEFSMg9ah&#10;oorqvBvizUfBXiHTvEGmSSh7WaMXlqkwhj1PTjIrXumXLMsi7JlXAYoxRwsigOikfTHxK+Fum+Pt&#10;Hj+Jvw8CPcanYnVdS0iJVb+1SYzJcTWsNqXCakjho7m3UkSyhuROH8749r61+FPhrR/hl4bk+LXj&#10;a4jilvbBofD2k+RC98kN62YZLRboKzXt5Gh8kQsqpas7yvskkEPkmnfFTWpPibpXj/XD9sa1vDby&#10;WcUbPHZ6HdJLZ3FhpdsJIvmihnla38yTmbDylyX3bv7QHg0eGfGjavaoRpni5Z9WizjEOrLKP7bt&#10;wZJZJG3SSR3RZlRB5/louI+PZP2a/GsF9odz4JuZGGoaI11qOmJ5OI5dGu7kPcATLxvhupmLb+Ss&#10;qbQwRtv07RRRRRXj/wAavHqeB/CNxDaTSQ6/4hjutO0NoBMr2wARNS1NbqCSJont4pcwyIxYTtEd&#10;jJvK/F3wnn8UR+PNAh8I3QtdUvbr7PP5ux7KbTEX7XqiahbO8YmhWCN5WiDhyyqYSJhGR9p/E34Q&#10;6H4/s57q2ittK8VIFe11lIgq3jRRCJbPWBDzLEyKqCYgyRbVKFkVopPz/wBR07WvCetS2F/Fd6Pr&#10;ej3aMQrvDc2tzC4mt7q1uISPRZIZo22su2SNiCDX3d8Fvio3j/Tp9L1gRx+J9FtopLqSMRxx6xY7&#10;hCuqRQIRskVyqXSKuwM6MmFkEUfuFFFRXFxBZW893dzQ21tbQyXNzdTyJDBBbwoZJ555ZCFRUUFm&#10;ZiAACSQBmvzx+MPxOufH2uSWlhcyDwlpczDSLZY5LdL6VV8uTWbyKTDM75cQCRVMcRwER3mLaHwk&#10;+DF34+LazrUl3pXhSEyxR3FuI0vtXu03IY9OadXRYYmH764ZGUsDEgZvMaH6N+MWh6novwom0rwK&#10;n9laRpAiTVdN0+Oczz+HCH/tGKKaMSSFTI4uL6RmBkiEzTSkF1k+R/hP40HgbxrpmrTvs0u6zpOt&#10;khjt0m+kTzbn93FNIfs8iRXOyJN8gj8sHDmv0pt7i3u7eC6tZori1uoY57e5t5Y5YLmCaMSwTwyo&#10;SrqysGV1JBBGCQalooooqhqmqWOiade6vqlzHZ6fp9tLd3dxKGZYoYkLMQsYLMxxhURSzMQqgsRn&#10;8xfHXiu48beKtW8STxC3F9Oi2tqGdha2NtEttZQkszfP5aK0pXCmQuwVQcV9JeKrWX4S/Ay18ORw&#10;Tprvi+4MOt3MYlMVpcalALjVoZpQLm2LLaRJpojSaMyjfcRZKSVz3wa+L8FpDF4C8dSw3Hh67hbT&#10;9M1HURHNBYwTp5P9jav5/wAr2LqSkbvkRA+W+bcqYPOPir8LdS+HWqB08298M6hM40jVSoLxvgyf&#10;2XqWwYS5RQSrYCzKC6bSJI4ue+H/AIF1P4g+IYtD0+WO1iSI3epahKA8en6fHIsctwIdymVyzqkU&#10;SsCzMMlUDuv0L8YdV0j4Y+D7D4W+EIDaya3atea1eGScX76e04he4ubqJY0mm1B4pIpjuKrBG0Pl&#10;LE8QT5CooortPD3w88beK1STQfDep31tNHNLDfvEtlpkywSGGURapftFbMwYMpRZS2VYY+U49RsP&#10;2afiBd21tPc3fhvTJJgTLZXeo3c15agSFAsrafbTQMxA3gRzsMEZIOQO2X9lViq7/HSq21Cyr4ZL&#10;DcV+dVdtQUkA5AJAz1wOg9G8L/s/eGfC2raTrtnr/ih9W0q6julkju9NtrO4CjbPazW6WrSCKZC0&#10;UqCfLIWXIzke70UUUUUUUUUV8MftPO58c6NEXYxp4Ss5EQsdivJrF8sjqvQFgignuAPQV83UV6z8&#10;HPH0XgLxbHc6jNLHoGrW7abrPlx3FwtuhPm2OprawOu54JgAz7JHWB5xHGzsBXmmo391quoX+q38&#10;vnX2pXl1qF5MI4oRNd3s7XFzKIoQqJudidqKAAcAAVueCPDx8V+LfD3h7y55IdT1S2hvBayRxXKa&#10;bG/n6pPC8wZQ0dsksgJQ/d+6TwfuH9oPVdX0z4cXo0pJPL1LULLStYuYRciSz0m5V3nk863dQizS&#10;xw2knmbkZJWjILOCPz2RGdgqgszEKqqCWZicBVA6k9hXsGpfAz4haV4dm8SXdhYrDaW817f6cmow&#10;HVLGxtoZp7m7nQ4hKxpCGKRTvJ86AIWEgTx2v008EJe+J/hhoVt4pid5tc8LLZahm8aee+06+tGt&#10;IL2W8V2bzrq0ZJ5SX3LI5DbXBA/NnUtPu9J1C/0q+jWK9028utPvIlkimWK7s5mt7mNZoSyNtdWA&#10;ZGIOOCRXQeA9cHhvxn4Z1t7trG2sdZsW1C6SJp2j0qaYW2rDyUVmYNbPKpCqWwflw2Ks/EPxfN45&#10;8W6t4gfzUtZpvs+lW0u9TaaRa/urCFoWklWORlHnXCxuUMzyMuA1cRRX2B+ytJIU8cxl3MSN4akW&#10;Ik7FaQXyyOidAWCqGI6gDPQV9cUUUUUUUUUVFcCdredbSWGK7MMgtprmCS6t4ZyuIZJ7aOWFpEUl&#10;S0ayoWAIDKTkfKV3+zBc6heXN9e/EKW5u764nvLu5l8Mbpp7m4kM00z51EZZ2JJOR1rj7r9mDxkl&#10;xKtlrvhi4tA5EE11NqtncvH2aa1htZ1Q/wCysz/WuG1T4GfE3SheSN4ca/trQv8A6TpV9p98bqNX&#10;2LLZ2CSC7fdnKr9nD45KjBx5lqWl6no9ybLV9Ov9LvFRJHtNRtJ7G6VJF3Ru0F0qsAw5BxyOaz6K&#10;Knt7i4tJ4Lq1nltrq1miuLa5gkeGe3nhcSQzQzIQyOjAMrAggjIINfag0DTP2gfh3p2uM0Gn+OdI&#10;jk0mbVDGwjfUbNRLJZ6j5USB7W6DpdL5SN9maUiMuVmjl+ONZ0fUdA1O90bVrWSz1HTp3trmCUEF&#10;XXlXQnhkdSskcikq6FXUlWBPtvwX+GravdR+PPEqxWXgzw889/5l6dqatc6ahlJQFgBa2zjzLiZw&#10;UZkMAD/vjFgfE34t6z44123m064u9J0PQ71bnw9bW8sltdpeQPmHXbuWBgftZPzRbTiBTtj+YySS&#10;ejfGuwl8XeBvAvxRjsGgvJtMtbDX1W11GHZHeqZrWdILpmWO0iuvPSGZuZRcQkPIpQ1hfs7eO4/D&#10;3iOXwvqUzrpfih7dLHIlkS18Qo4itMKZQka3SMYZGWF3eRbcZVFZh920UUUUVz3i3xPp/g/w9qni&#10;HU2zb6db+YkKlhJdXUjiGzs4gqth5ZWVA2MLkuxCBmH5jNrutXXiGfxDb3d3b69falc6gLrTXmtb&#10;oX+oTPJL9kNsQy7jIyhVPQ7QMcV+iF94DtvHfg7QdN+Ilqlzr0Gm20t1qFkIbO+03Vri0Vb5rSe1&#10;MkWd2BKoDQSOiv5eFRU+DviB8P8AWvh5rLaZqa+fZ3HmTaRq8UTR2mqWqsAWRSW8uaPKi4t2YmMk&#10;EFo3jkf3v4AfFabzoPAfiW/iNu0SxeFr69lZJI5gwRPDz3Dgqyuv/HnvIKlfIUtvgjT7Aoooor8/&#10;Pjn8SH8Z+IG0jS7pn8M6DK0EAhuVks9U1SMtFcawqxAIygMYbZtzjYGkRlE7rXovwB+FEm+Dx34l&#10;sI/JEay+F7G8QM7SP86a/JbvwoC/8eRcEkn7Qqrthkb6+rB8UeG9K8X6Hf8Ah/Wo5ZLC/jRZDBJ5&#10;NxBJDIJoLm0mIYLJG6h13IyEja6uhZT+ZfivwrrPgvXLrQtbt2t7y2O+GZCzWt9asSLe/sZsDfFJ&#10;tOCMFSCjhZEdB9o/CT42ad4ttLfQ/FF3aad4riNvaQzSlLa18R+YRDFNbE4jS7Z9qy22VEjsGgGG&#10;aKH6BooorjPGXxB8LeBbMXOv6isU0gJtNMtlFxqt8QGZfs9mCMKdhUzSMkQbCtICRn89viD8QNa+&#10;IetNqmpt9ns4BJDpOkQyM9ppdqxBZEJC+ZNIVVp5yoLkAAJGkcafVvwE+Fs/hexk8WeILWKLXNXt&#10;oV0q2k3Nc6RpUyea7TqG2JPdZQshUvEihCys80Q9g8Z+BfDvjzTBpmv2rSiB5JbK9t3MF7p87xGN&#10;5rWcZHOQWjdXRiF3ISikfn3438E+Ivhb4ligmmmAinF94e8Q2aS20V+lrIskdzbNkmK4hYp58O8m&#10;NyCGeNo5H+ndH1Dwp+0J4OGja0y6f420a28xrhI4jdWlzhYX1rTUUoJrK4YILq2O0K2EJVhbXB6z&#10;Rf7Q+EfwZuDrEdoNU8NW+u+UoMt3YXd9d6/cJob7rcpIYLhprcnlHCPhxGykL+e000txLLPPLJPP&#10;PI8000ztJNLNIxeWWWVySzMSSzE5J5NRUV3PgPwBr/xC1ZtM0WOOKG3jE2o6pdCVbDToTny/PkjV&#10;iZJSpWGJQSxBJ2okjp95+AfhP4T8AwQy2VnHqOvLGgn8Q30KSXxn8qSGY6ejFxZxusskZSE7njKr&#10;K0hUGvTKr3l5Z6dbTXuoXltY2duu6e8vLiK0toEDBRJNcTlUQEkDcxxXzH4n/ab0azee18J6Jcay&#10;wjuEj1TUpm06xE4TFrPDYhWnmiySzrI1u/G0YzuHm/8Aw074+/6BPhD6fYNZ/wDk+vYPA37Rfh3x&#10;BNHp/im2i8LXrRW6R6g9zJc6Ne3Z2RTK0zIrWYZiXT7QzxqinfPuA3/RlFFFFFFFFFfn9+0RoN1p&#10;fxEutUeP/QvEVlY39pKkBih82zs49LvbYygBGlDQrNIFOQJkLctk+EUUUV9o/st6U8OieLNbaWNo&#10;tQ1Sw0pIAG86N9HtGvJZZM8bXF6iqAeqNntX0B4v8IaH430eTQ9egmmtPO+1QSQXEkFxZ3sdvLbQ&#10;3tsykr5kayuFWRXQ5w6MDisLwD8LfCvw7F6+ixXV1f3+1Z9V1WS2uNQS0G0rp9vLbRRJHDuUyOEQ&#10;F3x5jOI4hH2er6Rpmv6ZeaPrFpFfabfwtb3VpNkrJGSHVlZCGVlYB45EIdHAZGDAEeV+E/gT4E8I&#10;6tDrNump6vfWkqTWD63dWtzDYTx7ttzb21nDAjSAkMrSq+xlVk2Oua9eubW3vra4sruGK4tLyCa1&#10;uredfMiuLa4jMM8Eqd1dSysPQ1+R5BUkEEEHBB4II6gikooor9Rfh14dfwn4J8OaDKksd3Y6akmo&#10;RTTW1y8Gp3ztqWqW6TWn7to47mWVYyhI2gDe5+ZuzoooooooorkPGfjvw34C0+PUPEN40RuGljsL&#10;G3j+0ahqMsMXmSxWtuCBhcqGkkZI0JRWcF1DfN2qftSzF5F0XwhEka3L+Tc6pqrSSTWikiJpLG0h&#10;URSH5SQLiQA5ALferTsf2p9Olu0XU/Bl7Z2BD+bPY63b6neR/uiYwlpPbWiPufAYmddoJIDEYP0Z&#10;4c8WeGvF1mb7w3rNnqsCf68QM8d1bZleGP7Zp9yqXEHmGJzH50al1G5cphq6GuX8U+C/DXjOyay8&#10;QaTa337pore78pI9SstziTfYago82L5kVmCttcDa6suVPw98Ufgtq3gFG1fTp5da8LvMyNeeTsvd&#10;IMkuLaHVY4/lKsCqLdIFRn+VkiZo1fxCiivtT9mTxULrR9Z8IXEpa40q5Gracsl1vLabfkRXdva2&#10;hAKRwXC+bIwcgtcD5VPLZ+h/CTQ9L8R+MfH/AI/hs9G8I6R4k1260XR54UgspbKHWJY7O7urCFP+&#10;Pb/VpY2caE3LFAsbRFEm8B8d+Nte+JviZbiSO5khNwbDw5oVsjzG1huZwkNvDbxZMt1OwTznALO+&#10;1RhEjRPrX4O/Bq28EwQeIPEEUV14vmQtGgcSW/h6GWNo5LS2eNiktw6MRPONyj/VxHYHkm9D+I/g&#10;q08feFb3QZyY7xG+36NcGaSCK11q3t5IrKW5MavuibzHilXy2PluxQCQIy/nN/xU3gLxJk/bfD3i&#10;XQbsY5CXFvMY/wDgUcsM0T/7UU0L/wAcb/N93/DL4y6B46trOwvp7fSvFpjdbjSpC8dveSwgbrjR&#10;55eJFkB3i3ZzMmJBtdEEz+yUUUVyPjLxx4c8C6aNQ8QXotxKJxY2MQM2oanNDF5rQ2dspyeSqtI5&#10;SNCyh5E3Cvzl8c+ML/x34lv/ABDfq0P2hhFYWAnkuItM06EYtbGF3CghRl5GVEDyM8mxS5FfZ3wJ&#10;+GbeDdFbXtXgmh8Ta9bqJrS6hijk0bTVnZ4LJSCzb5wI57gOVIYRxNGrROz+9V5V8VPhdp3xF0nK&#10;GGw8R6fE50fVXUhGy29tN1HywS1vIeQwBaFiZEBBeOT4HtJvEPw78W29xJby6b4g8N6ikklpcmVU&#10;Z4uZLadrSRDJbXMTFGMUu2WFyVcowJ/Svwl4ksvF/hzSPEen5W31O0ErREyE21zGxt72yZpVQsYZ&#10;1eLeFCtt3JlSCeior5P/AGkPiC9pDD4A0q4AkvIIb/xHLE9u7JbNIXsdJcqzPG7lRcTKyoxjMOGa&#10;OVwfI/gv8Lx4+1iS91eG6XwrpBBvJId0C6pf5Dw6PFdEqygqwluWiyyR7VzG80cg/QW3t7e0t4LS&#10;0ghtbW1hitra2tokht7e3hQRwwwwxhVREVcKowAAABinXNvb3kE9pdQxXNrcxSW9zbzxxzQXEEye&#10;VLBNC42sjqWVlIOVJBBBr87Pi78Mr7wDrk1zbW+/wpqt1O+i3UXnPFZGRmmGiXbTNI6ywrkRNI7e&#10;dGu8MWEqR+jfBP41DSPsXg3xhdgaRlLXQ9buXCjSNx2xadqcz/8ALnniKdz/AKP9xv8AR8GD7Ogn&#10;huYYri2kiuLaeNJ4J4JFkhmhkXfHLFJHlWVlO5WBOcjBIqSiisnW9f0Xw1YS6nr2p2WlWUQkzPeT&#10;pH5skcD3BtrSM5aaVljYpBEGkcjCqTXwt8XPjRd+PcaJoa3WmeE4TFJPDMUjvdbukcSpJqKwllWC&#10;JgDDbh2BcCaQlxGkG38APhnPrmr2/jXWLSWPQ9GnW40VmkaD+09btLhTDNEoXMkFqyszMGVWmCRj&#10;eEmRftPVtI0zX9MvdH1izhv9Mv4TBdWs4bZImQ6srqQyOjBXjkQh1ZQ6EMFNfn98UfhBrPgK7utQ&#10;so5tT8JPKGttUQBpNPFxKUhstWROUdTtjE+0RybkwVd/KX1r4TfE7SfGGkp8L/iDBaXf2mzXS9Jv&#10;bvAi1e3QBbbTbuQkGK9iAX7JcoVZ2VPmW5VWn9W+Fnwyf4b6l4zijuZL7TdXudKfSLiV4/tAsrQX&#10;O22voo1UfaImmZXkUeXIu11CEvGvwv468Rnxd4u8QeIsOIdRv5GslljSGZNNt0W00yOaONnUSLbx&#10;xCTDH5gTk555GitTR9H1PX9StNH0azm1DUr6UQ21rABudjyzu7EKiIuWkkchEQFmIUEj7k+HvwA8&#10;N+GYVvfFEdl4q1p/KkVLmB20bTSbUxT20FhOxS5y7ufPuov4Y2SKFgxb6AA+nT3GMHjjp0or5+8a&#10;/tEeFfDV0dP0K2bxdexvGbmazvYbbR4kZWLpFqojn86RcJxFCY8NzIHVkrxqf9p7xw0shttF8KxW&#10;5kZoYprXVriVYifkSadLyMOwGMssa5POB0rsvB/7TiTXCWvjfR4bOOabA1nQluHtrZJZI40+2aVc&#10;vLKUQGWSSWGZ3ICqsDHmvqmwv7DVbSHUNMvLXULC4DGC8sriK6tZhHIYpDFcQEq2GVlbaT8wIPIq&#10;3RRRRRRRRXyb+1H4fR7Pwz4qiS2R4Lq50C9kJm+2XC3UZ1HTFVQDGYofKu9xJVgZVA3jOz45ooor&#10;379m7Tbe++I32qYyrJo2ganqdoEZQhuJXh0d1nBHK+TdykYx823mvurVtJ03XtNvNI1ezivtN1CB&#10;re7tZt2yVDhgQyEMrIwDxyIQ6sAyEMoI8q8NfAnwL4X8QReIbNNUvbm1kkn0+z1S5t7rT9OuTIHg&#10;ubaNIEkaSDBEJnkfYcPzIqyL7LXiU/7Pnw4ufEE+ty2d+sE80txJ4et7xbTw+sssJRhBDaRx3MaB&#10;z56xR3Kxq3yKBCBFXtqqiKsaKsaIqoiKAFRAAqqqjgADoBjsAMV+a3xl0230r4neL7W283y5dQh1&#10;FvNdHb7RrOnw6vd4ZFUbfNnfYMZC4BLHLHzCiiivvD9mvw8um+CLrXHhhW68SapPLHcJJM8kmm6U&#10;Tp9rBNE3yKUuBeMNgyVcbmPyqv0RRRRRRRRRWfq2raboGl3usaxdxWGmafCbi8u5yfLjjDBFUKgL&#10;M7uQkccal3dlRAzkCvmLW/2o9PhmuIfD3ha4v4RA629/qmoJYYu8Mkch063imLwg7HwbiN3GVIjP&#10;NZ9j+1O4FvHqfgxWPmAXdzY64Y1WJpiWe3sZ7ViWVMYVrnDEHlQ3y+9+Cvij4N8er5ejai0GphC8&#10;uiakiWeqooeRQ0cQZ45lKxmRjbSyiNWTzdjNtr0KsvWNE0jxBZPp+t6bZapZOdxtr23juI1k2GMT&#10;RBwSjqGOyRCGXJIIPNfJHxJ/Z0lsI7nWvALS3lnDBcXN34dupZLjUkYXG/y9CkRCZ0SJuIJ280iM&#10;7JJ5JBGPlKiivoH9nTxTLovjc6E7oNP8VWrWsqu0ESx6jpsUl7ps/myIXJI8+3WJHAdplJDFUx7Z&#10;48+Ch8c/Eca1NIdK8PnQ9MfV723KS3uratb3clrJawRTPiArZxwK05jKLhMRyMZCPDfjB8VD4jlP&#10;g7wv5eneCdHdLJIrHy4oNbbT3CW8pS2+QWURRTaQLlThZnG7ylh6z4MfBBtVNr4u8aWbLpSlJ9G0&#10;K6jKtqpBDR6hqkLjP2QcGGBhmfh3AgwLj7D1PS9O1rTrzStUtI73TL+3ktby1kaRVlgkXa6h4mVk&#10;PGVkRlZThlIYAj8zfiB4G1L4feIp9C1GSG5RoRe6bfQMAl/pk0skNvcvBktDJujdJIn6Op2l4ykj&#10;/Svwf+OltdW0fhrx7qUVre20QTTfEl/MEh1CBcKLTWLqT5UuEXlbmUhZlBEhEwDT/VfQ44449eh5&#10;PGQPaiiis/V9W03QdNvNY1m8gsNNsIjNd3c5YRxJnYgCqCzu7FUjjQFnYqiKWKqfzy+K3xT1H4i6&#10;kI4RLYeGdPmY6VpbMPMlcAx/2rqQThrh1JCJkrCjFELMZZJPUf2evhl9uuLf4g60kLWNpNcReHrG&#10;eAyG4v4f3b6w/mjyxHA+9bcrlvOUyfuzChf7MrnfFXhXRfGei3Oha7bfaLO4AeKVNqXVjcopEF/Y&#10;TkHy5Y8nacEEFkYPGzI35vePvBGp/D/xHcaDqMkdwojS707UIVaOHULCZisNysUmWjcMrxyxknbI&#10;rBWdNrt9y/Bn4iDx54XRb6dpfEehpDaa7m38iOczPKNO1CNlZlbz4o/3pG0iZZMRrH5e716iivI/&#10;jT44PgrwZdtZ3Ai1zXDJpGkeXOYrm286I/b9ViEU0M6m2iz5c0W7y7h4N42tg/HXwf8Ah+3j/wAV&#10;xW10h/sLSFi1LXGK3ASeBZlSDSkngGFluWJADSIfKWZ0bcgU/pCqoirGirGiKqIigBUQAKqqo4AA&#10;6AY7ADFFFcN8QPh/o3xD0U6Xqi/Z7uAyTaRrEUaPdaVdOgDMoYjzIZCqieAsqyKFIKyJG6fnv42+&#10;H3ibwDfLZ69Zr5M43Wep2Zkn0u+HVltrpkQh1wd0UipIBhiuxlZu78JfH/x14aSG0v7iHxTpkcsO&#10;+LWzNJqS2wuHmuorbWYyJS8gcqr3YuBGFQIgRdh9m0n9qPw3Mkp13wzrenyK6iBdJnsdZSSMqd7S&#10;vePYFCDjACtnOcjGCurftReG4UhOh+GNc1GUs/nrq1xYaLHEgAMZhks2vy5JzkMqY4wTnjynxN+0&#10;d431lZ7fRotP8MWkkmY5LRDfaqtu0LRvbS6heZj5Zi4khtonUhQrDB3eIJFrPiPU9kUep69rWoSS&#10;SFY1u9U1S9kSIzSuQvmSysEVmY8nAJPAr7J+EnwHTw9cR+I/G0Npd6vF5b6VoySR3llpb7NzXd+4&#10;zHNdK3yxLGWijx5itI5Rofpuiud8U+FdD8aaNc6H4gtPtNnP+8jljZY7ywulQrDfafOQ2yaPLbWI&#10;KkEo6PGzI3576zpHib4MeO7QpcQSahpbwanpl9CJvsOqadPuiKzREpIEkAktrmLcMEOquy7ZG+19&#10;J1bw38bfh/eQuk0FvqcJsNVsPPYXekatbFLqEpNHtEgimEVxA5GyRQokTmSIfAHi3wnrPgvXLrQt&#10;btmhuYP3tvMAxtdQsnkKW+oWMpGHik2kA9VYNG4WRGVeZrqfBvhPUfGviHTvD+mRyl7qZGvbuOIT&#10;JpmnLIq3mpXCsyLsiVshS6l3KxqS7qD+lnhXwrofgvRLbQtCt/s9nbEyyTSFXur66dQJ7/ULhQu+&#10;Z9o3NhQoCogSNUVfmj4n/tCXVrqFxoXw+nsmhtcw3fiZoY75ZbtJQzpoccoMDQoFMbXEiSLLkmEB&#10;VSaTx3Rvjh8SdI1W51R9efWPtj+ZdadrEYuNKdljdYxbWsBi+yhS+/ZZtCGZVDhlG2s3x58VfFfx&#10;CWzh1qW0s7CyBZNL0mO4ttPmuWZib65iuJZnklCkRoWk2ooOxVZ5GfzWiivuH9nb4hS67pkvgrVG&#10;D3/h6yjn0m4L3Ekl5oqz+S9vNvDIps2eGOPDjMbIqoPKdz9L0UUUVWurq1sbea9vrm3s7W2jM1xd&#10;XUsdvbwRJy0s00pVVUYJJYgV51qXxm+GWk3Atrrxfp8spjSXdpsN/rdvtc4AN5pEU8W7jlC4YdwM&#10;0zT/AI1fC/UrqKzt/FtnFNNu2Nf2ep6VaL5aGRvNv9Ught04Hy75F3HAXJIFej2N/Y6paw3+mXtn&#10;qFjcBmt7ywuYbu0mVHaGRoLm3LIdroyNtOAykHkV5p8YPh//AMJ/4Ult7SOP+3tJZtQ0N8W6PNMI&#10;9lzpbXEw+WO5UAY3ovmrE0jbUOfzkuba4s7i4tLu3mtbu1mltrq1uYpILi2uIJDHNBPDIAyOjAq6&#10;MAQQQQCKr0UV91fsw/8AIh6x/wBjdff+mawr6Ooooor8m9c/5DWsf9hTUP8A0resuiivoT9n/wCH&#10;z+JvESeKb9EGi+FryGaNJFulOoa0qG4so7eWEouLRvLuZtznnykaN0kbb96Vwuu/E7wB4beSLVvF&#10;WlQ3ENxJaT2tpK+qXtvcxMVlhurLSlnmiKspVvMRQGGDz15v/hfPwp/6Gr8f7D8R/wDyHXdaJ4w8&#10;K+JCiaD4h0fVZpLUXn2Wzv7aS+itm2fvbiw3CeIAuiuJY1Kk7SAeK6SiiiisHxP4j07wjoOo+ItW&#10;eVbDTIBJKsEZmuJXllW2treFOheWV0jUsVUFsuyrlh+ZXizxXrPjTW7rXtduTPdTnZFCm5bWxs0d&#10;mt7CwhJOyGPccDJLEs7lpHd25qiul8KeLNa8F63a69oVz5N3bfJJFIGezv7RmBnsL+BGXfDJgbhk&#10;MrBXRkkVHX3LXP2mvFV/pVvZ6Lo+n6BqTRRrfauJf7UZ5U8t3k0yxu4hHAHZZFKz/aCEfAYOvmGL&#10;wh+0l4p026jh8XRQeItNknBnuYLa00/WLWFyiObUWqxW0ojQO6wyRozucGdFxj7A8OeI/Dvjzw+m&#10;p6VJDqOlahDLaXlndRRO8UjxBbzStVspC6rIFYCSNsq6EOpeNkdviP40/CceAr6PWdHLP4W1e6eG&#10;2ikcvPo9+ytcf2azvzJEyK720mS+1GSXLKJJfCaK+2vgF8PZPCmmXHxD169isjrGhv8AZbaR44rX&#10;T/D8sseoyanqdzNhVeVYI5U2sFji5dizlIfFfjB8SJ/iT4htdJ8Pf2jP4espo7XSrFY383WtWlcw&#10;nU10+JfMLSbxDaxybnCZYLG80kY+jvg38HIPA9umveIIoLnxddREImY5oPD1vKpV7O0lUlXuXU7b&#10;i4XIAPlRHy/Meb3qivKfin8LNM+Iul708iw8T2MTDSdXZCFeMEudM1UxgvJbOxyp2s0DHfGCGlil&#10;+APEvhLxH4Pvv7P8R6Tc6XcsoaIymKa2uUMayM1nfWxeGYKHUP5UjbGOx8MCB6P4Z+PfxD8PIkFx&#10;qMXiSzTgReIUlvLpQ87TSuNUjdLlnOSqmeWRVGAEwoA9t0r9qPw7Mkja34Y1rT5VdBbppdzY6vHJ&#10;HtPmPLJdGxKEHAVQr56lhjB1D+094CxxpHi7Oe9jowB59r+vPfEn7T2rXKT23hXQLXTFY3UcWpat&#10;MdRvBDIhjtbqGxhEcMM6E+YUke4jyACrLnPzvqGqeJvGusRzahc6p4j1m7cwW0Z8+9uSJJ3uRZaf&#10;Zwg+XEHkdo7eBFRcnaoGa+vvhF8Cj4auYPE3jKO1utbtzHNpOko6XVro82AwvbuVQY5rpG4iCFo4&#10;iPMVpJCjQ/TNFFfK/wC0j4DguNLg8eadaww3thLDZ+I5I1CSX1jctHaadezFnVWe3k2QDbG0jpKN&#10;zCOBQOH/AGbvGg0nXr3whfXIjsNfU3WmiQttTXLZArRRn7qm5gUhi3JaKJF+ZsH7grB8U+ILXwt4&#10;d1nxDdiNodK0+e6WKSZYFurgLi0sknKsFaeYxwqdpwzDCmvzPtrfXPiB4uSFD9q1zxPq7s8jLL5K&#10;TXkxluLiRYVkZIIU3yPtUhI1OBhcV+mvhzw/pvhbQ9O8PaSjpp+mQeRb+a6SSuS5luJ55UVQZZZH&#10;eSQqoG5iVUDArZorP1fSNM17TLzR9Ys4r/S7+LyLyzn3hJUD+YvzR7XVldVdHRg6OFdGDAEfn78T&#10;fg3r3gOe81Kzjm1XwgJ4hbasrQtdWa3TN5Nrq9tFhkdCNhuVjELlo+Y5JBCuD4M+K3jXwNsg0jVD&#10;c6ZHuA0PVle+0kBjK5EERZZLf95K8zfZpIt74Mm8DB+gtF/aj02Ro4/Efha+tAlqnm3eiXtvqHnX&#10;qoqyeXp9+LbyomO9lBupGX5VJf71bd7+094JS1mfTtC8U3d6qZgt7230mxtZZMjKzXkF3cvGMbiC&#10;sD+mO482139p7xNeIYtA0DStCElrLE9xeTza1eRTuCsd1ZtttoFKAhgktvKpYAsCuVPz9r3iLW/F&#10;GoPqmv6ndapfyZHnXMgKxI0jS/Z7WBAI4YgzMyxRIqLk4UZr3r4afs/6xrdxbax42t5tG0SOV3bR&#10;LgXFprmpmFhthmi2q1rA7bg7MwmIUhEQOky/cFvbwWsENraww21tbQxW9tbW8UcEFvBBGIobe3hi&#10;ARERAEREACgAAAACn1Dc21ve289neQQ3VrdQy29zbXESTQTwTIYpYJ4pQQyMCVZWBBBr88fir8NN&#10;U+G2uLqOnGc+Hb2+M+hanbtMsmnTq32mHTLmfcWSeEDdDIXzKi+Yp3LKkf1N8GPij/wsPSrnTNaW&#10;1HiTSII/twVYFi1iwkPkjVI7EYCkNiO7RE8tWZCuxZViT5Q+Lnwzu/h5rm6ECbw3q89zNodyrMzw&#10;IjB5dKvA7MwlgDqqyElZUw4bd5kcfklT29vcXc8FrawS3N1dTRW9tbQRvNPcTzOI4YYYUBZ3diFV&#10;QCSTgAmv0Z+FPwusPh3pAeVYrvxNqMMf9salhT5KkiT+ytPJ5W3jYDc3BmcCRsARpFynxP8Ajzpv&#10;g+e60Hw3Bb6z4ltJ447yS5WVtE05lbN1bXL20sUk06gCNoomVUZjuk3xtCflmT4y/E2XUrbVm8Xa&#10;h9ptIWgihjisodNdJBIGNzo8MS2kz/vGxLLAzj5drDYhXa8V/Hjx14t0e40O4/srSbK8BS/bRba7&#10;trm9tiAJLOWe7uJysT/8tFj271yjExsyN4tRRX0b+z98Rn8O62ng7UpP+JJ4jvYxYFbcySWfiG5M&#10;dpbfvYvm8q6CpA4ZWCv5bZjXzWb7rooooo4HoBz1x29T/WvPNW+LPw40XyTfeL9HkaWSWMJpksmt&#10;yI8ODItzFoqztFyQF8wKG5AJIOMX/hfPwpbH/FU4+uh+Ih78n7HivRtI8QaDrwnOha3pOsraGL7U&#10;2l6jZ6gLY3G7yFuPszvs3hH2bsZwcE4NQ+J/Dem+LtB1Lw7q6zNYanCsUjW8hinikilW5trmBxkB&#10;4pFSRQyspK4dWXKn8x/FPhjVfB+uX3h7Woo4r2xdQXhkE1tcwyoJba7tZeNySIQwBAZclXVHVkXn&#10;KKK+jf2Yv+R91f8A7FC//wDTzp9fddFFFFfnL8eP+Sr+Kv8AuB/+o3Z15DRRXe/DnwJqHxA8SW2j&#10;2g8qyh8u71q+LpELHS0nWOeSJnDb5m3BIIwpLMcttjV3T9MLCwtNLsLHS7CEQWOnWlvYWcG93EFr&#10;aQiCCISSFnOEUAl2J9Sck1j654x8K+GNw1/X9J0qUW32tbW7vYEv5rYO0QnttPBM8oLI6r5cbZII&#10;HIIrg/8AhfPwp/6Gk/8Agj8R/wDyHXT6J8TPAPiEQ/2X4r0aWW5uvsdvaXN0NL1C4uSV2RQabqgh&#10;nbcXVUIjIY5CkkEV3FFFFFBxjPAABySPYkZ/r7Cvzk+LvxLu/H/iCaO3nx4Y0m4mt9EtojcJHeJG&#10;7R/21cx3Co3mzqcqrxqY4yI8b/MeTyKirFtc3NncW95Z3E1rdW00dxb3NtI8FxbzxMJI5oZoyGVl&#10;IyrKQR1BFfSth+094nttFNpd6BpOo67H5SQ6zJNPbWUkcYjVpNQ0a1C+ZLJiUs0NzCgLqVjUKQ/M&#10;aJ+0R8SNNvBPqV9Y+ILRwEksr7TbGzwpmWSSa2udIjt3SXarIhk8yMbiTGxAx9d/D74neHviJZsd&#10;Mke01a1t4ptT0S5/4+bMyHy2eCbAS4h3g7ZYxkAp5qRs6rXinx7+EltJbX3j/wAOWxguoWNz4l02&#10;2hZo7uF2/e69BHGPklT795gbHXdOxR0kaX45or6I+BXwu1DxJrGn+Mb5nsfD+g6lBd2bqVFzrGq6&#10;bMt1FBbK+dtvFIFNxMRhuYo/n8x4ey+P/wAVn3zeAvDN/H5OySPxXeWjsZDLvMbeHkuBhQqgE3gj&#10;JLZEDMpWeI5vwS+Cx1Y2fjPxfagaQNlxoWiXMeTq3G6LU9RiYf8AHoDgwxEfvzh2HkYFx9oUVxfj&#10;nwHoPxA0kaXrccqNBILiw1C0Kx39hcY2u0EkispSQfLLE6srDDYDpG6/AnxA+GHiX4e3j/2jAbvR&#10;ZruW30zXrZQLW+UIJY1uIgztbTFDzDN1Kv5Tyom8x+EPip438EJHbaNrDvpkciP/AGNqKLf6bhJJ&#10;JWigjm/eW6u0rvL9kkiLtguSQMe/aH+1Jas1vF4k8KzxKID9qvtEvkuWkuVTKfZ9KvhFsRm67rxi&#10;o/vdK6j/AIad8Bf9Ajxf/wCAGjf/ACwrl/EH7UduFli8LeGJpHaGMwX/AIgukhWKcvmVZdJ04uZE&#10;C5CsL1Dk5IwMH5y8Y/EHxV47uvP8Qam81vHI8lppVuv2bSbFTLJIi29nHwXQSNGJ5i8zJhXlbAr2&#10;T4Y/s/ajrT2+teN4bvR9Kiujt8Pzwz2ms6mkGQ4vFk2PaQO429POdQ20RBo5m+2oLeC1t4ba2hjt&#10;7a2hjgt7eBFhggggQRRQwxRjaiqoAVVAAAGAAKkoryz4v+AovHfhK5t4Yyda0hbjU9DljgtpLia6&#10;it28zSRLMQwiuxhG2yKBIsMjbhEFPxJ8J/Gf/CC+NdM1ad/L0q7zpGuZAbbpN9Inm3JKQzSf6NKk&#10;N0VhUPII/KDASNX6Xcjrxx3yOvPA9getFFfnr8ffFjeJPHt5YQXDyaX4XB0W1jDTiEX0bZ1mcW8w&#10;AWT7QDbO6DDrBGQWUKa+n/gJ4UPhrwDZ3lxBFHqPidxrk8gS1af7BPEqaNbtdW5ZnTyALlI3b920&#10;8ilVbeK9roooqpfafYaraTWGp2VnqNjcbRPZ31vDd2swjcSp5sE6sjbXAZSR1AIwQCPAPEX7NXgv&#10;Uw8nh+81LwzcFIljjV21jTF2vmWR7a/kFwzsvHF2FUgHacEHyzUf2XvFcd26aV4i8PXtiFTyrjUR&#10;qWl3bsYwZQ9nbQ3iKA2Qp887hg4XOBFafsweMnuIVv8AXfDFtaM4E81pLqt7cxJ3aO1mtYFc+xmU&#10;e9ehaJ+y/wCHrWZpNd8SanrEayQPBBp9pb6LGUjYmaK8Z5Lt3WQbRmJ4yvzYYkgj33w14P8ADPhC&#10;1Nn4b0e00qOTb57wo0l3dBJHlj+2X9wXnn2GRxH5sjbA2EwvFdHRRRXC/EH4f6N8QtDbS9SHkXkH&#10;mTaRq0UayXWmXbKAzoCV8yGTCieDcFdQDlZFjkT4V8IeJvEnwf8AGssF7HdWkcF7DY+KtFZPMS+s&#10;I33NLBFI6I8qxuZrG4DgHcCGaGR1f6l+LHg/Svip4KtfFXhRrXUdVsbSTUdKvrWC5muNX0qNJGu9&#10;BSOH94ZfMyYopIWkSdGh2xGWUj4Gr7i/Zo8Kxaf4Yv8AxXc222/169ls7G4drOUjRNOcQn7PsUyw&#10;mW7WdZ0kcB/JhcIAqs/P/tD/ABNmt3fwBoN3LA7RZ8VzRxNE7W91Ck9no8FyxztkjfzLrYuGQpF5&#10;hBnjPx7RXSeHfCPiXxZcG28O6Jf6q6Osc0tvCRZ2zOjPGLy/lKwQ7grbTLIoPQc1Drnh698OXH2L&#10;VJdNXUVeaO4sLHU7LVZrJoJDCy3s2mPNBHJvV0MBm81SuXjVWQvg0V9SfB34OeN7XXNG8ZX8i+FY&#10;dNvZJFsdRs5H1u8tx/ot7bSadcKot4riFp4fNlcSr/rEjIKOftSiiimTI8sMsUc0ls8kciJcQiFp&#10;rdnUqs0QuEkj3qTuXfGykgblIyK+KfjH8JfG1u2peLZfEs3i7SLZri6m/tW5W21PR7a4nknkSG2Y&#10;raGCM+UgWz8os7hY7VUHHzBRWnpetaxoc73WiarqWkXUsJt5bjTL66sJ5LdpFmaB5bVkYoWRGKk4&#10;JAOOK+hfCX7S3iWwlgt/F1lba/YF9s99aRQ6drMayXCs0yxwbLWYRR7wkAih3nbumUAk6HxC8P8A&#10;hf4tQXPjf4bah9u8UQ2lvceIfCspaHWLm0tLSGJrm002XLtPbB4rd/s5eCYjbC7zDE3yvRRX2n+y&#10;3qjTaF4q0TyFVdP1ax1UXIY75W1mzNoYGXGAI/sAYHPJcjsM/UtFFFQXV1b2Nrc3t3PHb2tnbzXd&#10;zcTt5cMFvbxmWeaZz91ERSzMewr8kHdnYsxLMxLMzElmYnJZiepPc02ivS/h58PpPGF0+oatdroH&#10;gvTJQNd8S3UlvaWkTDaU020ur0rD9plLxrySIg6uysSkcn0Dqn7QHgvwjpsXh34daA1/aafbPbWF&#10;xN5+m6PAz25kiuFhnDXlyRO5a5EwgeVt7eaxYSV86+LPih438Z+dFrGt3C6dPJK39jafmw0pYmnW&#10;5jt5LWDmdImRPKa6eV1253E5J89orqvB/g/W/G+sJomgQwS3ZiNzM9zcxWsFraJKkU93I0h3use8&#10;MyQo8hGSqNg1+jfgfwpqfhPS2stU8Xa74tuppDLLc6zIkkUMgd1A09ZvNuI0Mflq8ct3Ku5fMjEe&#10;91PZ0UUV4n8cPBPizx1oOm6d4b/sySDT7u41W9s7ueS2vr26htvs2mw6fKVMIystxv8APeMElPmG&#10;DXwDqGm6hpF5Np+q2N5pt/b+X59lfW01pdQmWNZ4vMgnCuu5GV1JHKkEcEGqNWbW2kvLiC1ha3SS&#10;4lSFGuru1sbZZJDtVp7y9eOGJAT8zyOqqOWIHNdHrHgjxZoVu95qWgalHpyRWs/9sW8P9oaFJBeq&#10;jWk8Gu6cZbORJPMQK0c5BZgM54rk6K9N+FnxEuPh14iGoNHcXmjX8Ys9b06GYo0tvuLQ3lvG5EbT&#10;27EtGHxuVpI98fml1/QTxLoWmeOvCmo6LJcwS6frunIbTUbZxeW6MwW80zVLY20irMscoinRRKBI&#10;AAWKNz+W91bXFlc3NneQTWt3Zzy211a3Ebwz21xbyGKe3mikAZHRwVdWAIIIPNezfA34eL418T/b&#10;9Sic+H/DjW19eB7e3uLbUr8Tq9jos8dySGilCvJOBE4MaGJthmRx3/7QXxSe7muvh7oklu1hA8B8&#10;R30bxXDXN5DItzHo8DJuVFt5FU3LBi5lHlHyxHIsnSfAX4Spp0On+P8AX9r6heWv2nw5p4J8uws7&#10;uIqmp3h6PPPE2YIwSkcb72LSsBB9TUUUVl6xomj+ILI6fremWGrWRPmC3vraK5RJTG0Qni80ZjkC&#10;swWRMMuTgjNeAeIv2ZvCeou8/h3VdR8NvJLETayqNb02KFYfLkjt47h4rkMz7X3y3bgHcoXBXZ5j&#10;efsv+Mku5o7DXvDNzZCRhb3N5JqtjcyRdpLizgtbhYz6osz47E1Xb9mDx4ACNZ8HMc9Fv9dzz3O7&#10;TgP1rrfD/wCy2c203irxQAMzi607QLXkjYy2xt9Z1EcENteQNYHgFFPzB1+ifCPw/wDCfge3EPh/&#10;SYYLkxCO51S4X7Vq95lI1lE9/IN6rIYlkMEWyEOCyRqSa7Oiiiq1/Y2mqWF7pl9CLmx1K0ubC9tz&#10;LLELizvITb3MPmQMrrvRyNyMGGcgggV+Xes6dqngLxjd2Mck0Op+GNbD2N7NZiB5HsbkXOl6otnc&#10;hxsmURXEStuUow5YHJ/THw1rkHibw/oviCARJHq+mWd+YobhLtbWaaEPc2RuIwAzwSb4ZflBDqQV&#10;U5A+a/2nvFckNrofg60udn24ya3rEKfaY5HtYJPs2kxO6sIpIpJluJHiYMQ8MTYTCl8r9mPwnDPP&#10;rXjS7gWVrF10PRmYwMkNxNCLjV7gRuhdJVie3iilSRQUlmQht3H2LRRRTunI6/5zxwOgxzXifin4&#10;B+APEkrXdtZzeG71kYF/DzW9pYyyi3WC3M2lSI8CquwM4t1hLksXYsS1eMar+y3rsQg/sPxVpOos&#10;xf7QNVsrzRhFjAi8lrQ3/mbud2Qm3jrnjFH7MXj3nOr+EOD/AM/+s8+uMWFdzpX7LVmk1tLrXi+5&#10;ubfy2N5Z6VpUVlN5zRMEW21K7muBtV9rEtaZZQRhCdy+5eEfhb4I8FtFc6LokH9pRxQodYv3fUNT&#10;LxQPbyTwT3BK27yrI4mFqsSuDgrtCqvoFFFFZ+raPpmv6Zd6PrNlDqOmX8Xk3dpPuMcqBg6kPGwZ&#10;HRlDpJGyujAOhDAEfnZ4x8L+Jfg/40jnsZbuzjgvJ77wrrassovbCOTascsoRI3mSKRYb63aMKQx&#10;BRoZUL/YFveeF/j34Au7dQ1jNIUjngmjjvL7wzrsKb7e5hJEfmp83ySxmPzoi8bGNjJGn59anpt5&#10;o2o32lajCbe+067uLK8g3o/lXFtKYZUDxkqwBBwynBHIJBBr3z9m7wpFrPi698QXOx4PClrDJBCS&#10;N76pqgkgsZfLZCrJHHHcNnerLJ5TLuwcfQ3xo+Jp8A6DHb6TNanxTrBaKwim3SyafY7HW51swBWR&#10;jG4WOBJiqtI2/bIkUsdfncSWJJJJJySeSSepJpK0dM0nVNZufsekabqGq3fltL9l02zuL648pCFe&#10;TybVWbaCRlsYGeetb2t+CNe8M25m18abpVx/ovl6XNrGmT63ILuJp4mbR7GWW4hUKpLPcRxqCQud&#10;5CnkKK9Z+H/we8V+PhDfW0cej6A0mH13UBII5liuVguRpdonz3MifPggpCXRo2mR+K/ReyiuobK0&#10;hvblL28itoI7u7S3Fqt3dRxBbi6W0DOIldwXEYZtucbiBk2KKKK+b/jB8JvGPi1ZL/Q/FWp6uiyx&#10;yr4N1Sa3tbBZFefEuly24gtvMjWRIYxdReYyb2e6Y7UPw3JG8UjxSI0ckbsjxupV0dDtdXU8ggjB&#10;BqOrNrdXVjcQXllcz2d3bSLNbXVrLJb3NvNHho5YZ4SrowPIZSCOoNe1+Ev2gPHXhvy7bUp4vFWn&#10;IYgY9Zd/7TjiVneVbfWIz5hZywBe6WfAVQgUdfUtd1j4dfHvSrW1jvovCnxBtYxFo8WssII7qeVo&#10;g2ki+jBju7eaeXy7dVxdKytKluEMkcvyXq+kaloOpXmj6xZz2Gp2ExgurSdQHicKGUhlJVkZSHjk&#10;RijoQ6EqQTm0V79+zdqVvY/Eb7JMJWk1rQNT02zMYUotzFJDrDmcsRhfJtJRxzu2j3H31RRRRX5r&#10;fGXUrfVfid4vurbzfLi1CHTm81ERvtGjafDpF3hUZht82B9hzkrgkKcqPMKK6Xwp4U1nxnrNtoWh&#10;Wv2i7uDvkkcslrY2qMFmvr6dVby4k3DJwSzFURWkZEb6ntfiD8M/groQ8P8AhWX/AITTX5PKuNVv&#10;tOmijs7292xOJbzWlEsSxCKV1toLQXAiKMkpWVpJX8Y8W/HTx94omAt9UfwzYRPvhs/Dk1xYTsUk&#10;kMUl1qiv9pkfy3COqyJE2xWEKuMnxqir2m6dd6vqFlpenxCe+1C5htLOAywwebc3DiKGLzrhkRcs&#10;QMuwHvX378KPhj4k8EQQS654y1O8CQSxReF7K4MvhuwEs8s0wUX4dncsyTb7aO2KSb1YzIxJ9too&#10;orkfH2h6x4j8Ha/oWg3ltYapqtotlDcXrSJa/ZpriNdRgmkijkZRLbebFkRty3b7w/NvxL4P8TeD&#10;7mO08SaNd6VLMG8iSUJLaXeyOOWUWd/bs8ExjEsfm+VI2wsFbDcVzNFdlH4A8ZXNna6hp+gXut2V&#10;2heO48OmDxHFGUjWV4L5tBe4+zSqrKWhuNjr3UEHHG0Vv+GPEep+Edd07xDpDRLf6bK0kQnj823n&#10;jliaC4triPKkxyxO8bbGVwDlGVwrD9L/AAX4t03xx4csNf04xBbqLy76zSYTSadqMca/bdOuDhTu&#10;QkFWMa70KSABHWvzt+JnhqDwj458RaFaALY214txp8aiYrBYahAmo2loHuHkd/ISVYDIzksUJPJI&#10;FHwR4Q1Lxx4jsPD2nLIpuH82+vFgM8WmabGw+16hcKCo2oCFQM6h5GSMMGdc/YXxZ8c6Z8KvCtl4&#10;I8JWiWOp32lywaclu8sC6HpMpe3l1cTowle6kl83yZN+5pQ80rFl2S+H/BH4UTeMdRh8TaxHGvhf&#10;Sb5R5EqxTHXtQtds/wBg+zy5H2ZCUNy7qVcHyUBJkaH7668nr/nHHI6HHFNooqK4t4LuCe0uoYbi&#10;1uYZbe5trmOOeCe3nQxzQTQygq6OpKurAhhwQRXhXif9nfwJr0tzd6YL3wzezLO6rpbxy6ULmZ94&#10;mfS7kNhEJwILaWFAvygLxXkOqfsu+JYZoxoviXQ9RtvKBlk1SG/0edLgyMDFHBapfKybdjbzKpyS&#10;u3jcc/8A4Zf8ef8AQb8G/wDgdrv/AMrq19I/Zb1ybzv7c8U6Tp5VoTbLpNleauJkO7z/AD3vDY+U&#10;QdmwKJM5Odu3De++Efgz4C8HTx3tlpsup6nE7tBqeuTx391bDzVmjNvCiR28UkZQFJkt1lHID/MR&#10;XqlFFFFfnf8AHfwo3hr4gajcxRBdO8Rj+3rN1891+0XTkarDJJMAof7SJJvLRmCRyR9M7R9X/Arx&#10;OPEvw90uOR5Hv/DzN4evCyRxqUsUVtNeDy2Ysv2V4ELuqkyK/GAGb2GvO/CPjG3vPhhpfjO+lu7t&#10;LPwxLf6vKIIlu7i70G1eHXHigDIhLTW83ljcqt8p+UGvzz0DS9Q8beLdN0t5ru4vvEOsxrfXwhe/&#10;uUF3cedqmqzR7gZPKj824mZmA2qzMwGSP1LgggtYobW2hit7e2ijgt7e3RIYIIIUCRQwQxgBUVQA&#10;qqAAoAHAqWiiij3Jx6kn+dczf+L9G0zxHpnhjU5J7G/1u383R7i5gZdN1KdJGjuNNtr37n2mILGz&#10;ROFyJYlQs7hR01cTo/xH8EeINdn8NaTr9rda3bNeo9j5N5AZW0+QpdrZ3VzEkNwUCu+LeRiyK0gz&#10;GrMO2oooooor52/aC+HZ8SaGPFmmR7tZ8NWcpvg9ykcd14atlmvrwKkw2ma2ZmnjAdCUMy4kkMSD&#10;yn9nb4gy6Rrf/CE6ncouja60sulGYW0Ys9eKKViF1NIm2O7RDEsQDlp/KWNVMshbhvjX4H/4Qzxp&#10;dm0gEWh695mr6QY49lvB50n+n6bGI4o4k+zzE7IY87IHg3Hcxr6K8G+K7bwH+z9pOvyTW01zDa6v&#10;HpULEPHd6xfa7d/YrNomeFpBGx3XCI24RxysudtfD13d3F/d3V/eTPc3d7czXd1cSHdJcXNzI008&#10;0jf3nclj9afY2F7qd3BYabZ3V/e3LbILSzgkubmdwpZlihhBZjgE8A4AzX1Nofwg8LfDvRF8bfFi&#10;7jupLf7PJbeGbcLNbnUWDTw6XLhwL+4baAYFZYF2yGVpYNzr5j48+Mev+KRJo2iF/C3g2GCOxstB&#10;0zyrRpbGK3a0MeoT2gUmOWNyptEIgVdiFZGTzW8bor69/Z5+F9lc2sPxB162W6kF1IPC9rK0MltE&#10;bOY28+tTQqWJlSdGjtlkC+WUaUKxaF0+u6KKK878bfFPwh4CXy9Yv2uNTZQ0ei6Ykd3qjozx5klh&#10;ZkjgBWTepuJU3qG8veVIr5I8V/tEeONdeaHRWg8KadJDPAYrHy7zU5I7m2WGQy6tdRgo6tvaGS0i&#10;gdN33iyq48Qv9R1DVruS/wBUvrzU76YRrNe6hdT3l3MIYhBCJbm4ZnbYiqi5bhQAOBVGiiirFtc3&#10;Fnc295Z3E9pd2s0dxbXVtLJBc29xC4khmgniIZHVgGVlIIIBBBq1qep3er3TX9+yTXsqoLq6Eaxz&#10;X0qDabu8K8PO4x5sxG6VgZJC8rO7ZtFfQH7OGuNpvxA/spnufI8RaTfWawRyEWxvLBf7WgurmLcA&#10;SkUNxHG2CQZCBwzV98UUUV5Z8atdXQfht4llV7ZbjVLVdCto7jcPPOryCzvEhVGUtIlo1xMnPVMk&#10;MoIP5tUUVval4m1vVrDTNJvb5jpWjW8dvpul28UFlp1sEd3NwbOyWOOS4dpZDLdSq00hY+ZI1YNF&#10;FFFd74a+Jnjnwm9uNI8R6gLO2jWCPSr2ZtQ0kWwmWd4I9PvC6RBiuC8ASQAsFddxz9NeCP2lNJ1F&#10;4bDxrYDRLuRlQaxpwkn0ZyxkfddWkpa4tgAIY1KNOGZmdzCgr6ct7mC7ggu7SaG4tbqGK5tbm3kS&#10;e3uLeZBLBPDNESro6kMjKSCDkHFS0UV5V8VPhZpvxF0wMn2ew8S2MLDSdXcHYVBMn9m6oYVLvbMx&#10;OGALRM3mRq2ZI5fzkuLeezuJ7S7gltrq1nltrq2njaGa3uIHMU0E0TgMrKwKspwQeuKr12/g/wCI&#10;fizwNOJNA1WWK0aXzbrSLnN1o94XaMzGewk+VXdYkjeeEpNsG1ZFBr6D0rw38LfjhYXb6FZR/D7x&#10;jZtDJd2VksNzAbMOE+0waXE1tDcwkHbJLCkEiS7fN+VkE3zl4u8E+I/A+oHT/EGny2u+SdbK9TdJ&#10;puqR25G+bT7zAEgCvGzIdsiB1EiIx21yVfa/7NPjQ6hpGoeCb2VmutFD6npBIJ36PczBb22AjjCg&#10;W9zIrbpZi7i4CooSI18u+PIpbj4h+M7eCKS4nn8Z+IoYIYUeSaaaXW5kjjjiQFmZmIUADJ4Ar6r8&#10;S6nD8DfhRpPh3TdsXizXLa4iFwieZjVpIo38Rav9tt1gDfZRKkNmX+cf6OGEqRyV4f8AA34eL418&#10;Ti/1KIt4f8OtbX92rwW1xbanfrOsllo1xFdEhopAsjz4ikBjUxNsMqOP0IoooooorE8Q+JND8Kaa&#10;+seItSg0zTkmhtvtEyTStJcXDFYoLa2tVkllfAZykcbEIrOQER2DPDPibRvF+jW2uaFdG5sLpnQM&#10;8bQzRTxN5c9vcQSDKOhBzng5DKWUqxq+KPGOieEYLJ9Ue4lu9VvI9P0fSbCNLnVtWvJGWMW+n2rv&#10;GDgugZ3dI1LKGcMyA9R2z0zk9sdumMcD8M/pRRRRQeOvH14r4d/aa8PJp/irSPEUKwRp4i0x4LkI&#10;07XEupaIyQy3UyuNiqbea1iTY3/LNiVBwW9Z/Zp13+0PBF7o0t1HJceHtYuEhtVi2Pa6XqkYvrZ5&#10;JFUB/MujelSSWG3BAULn5c+MGsPrnxJ8W3LQvAtpqsuixwyTGYIuhKNIaRGKptErwvP5e35d5BLE&#10;Fj98fDrw83hXwP4Z0KVZoriy0yOS9iuJoJ3g1LUHbUtUtlmt8RlEuJpVj2k/KACzYLN2lFFFFYWv&#10;+I9M8M29ne6u0ttpt1qUGmz6kIi9npT3Mcn2a61acZ8i3aVUtzOw2rJLGH2qWYbvXnPXJDDpg9Mf&#10;UfX1FcLrfxM8CeHNai8Paz4js7HVpfsubeRLuWO2F4xW3N/ewRvDbZG2Qi5lTbGyyMBGwY91RRRR&#10;RRXBfEnwNZ/EDwveaNJ5cWoR/wCm6JeSSSRJaarFE0cDTNErEwyBjFMNj/IxZVLqhHwp8OPG+p/D&#10;DxeZbxNQTTxcSab4n0RHWGWRbfzLcNJb3Csv2izlZpEHyscPD5iLK5r2f9o7wdaXUGl/EjRPLube&#10;8S1stans28+3uYJ4Q+ha0j28RUxsgNu88k+1s2qRqcknU/ZiWxsvD3jLV7i5t7YLfWS309xOkENt&#10;Y6bYyXK3NzLK4SONfNmJdtowpy2Bx81/EPxjceOvFmq6/KZUtZZfs2lWspkH2LSLXMdjAImkmWN2&#10;GZrhYn2GaSRlADVxFfTXgH4AXVxEPEfxGmPh3RbMpey6PcSR295dafHbG6uJdVvDKv8AZ8SnYJFc&#10;edtEoYW7KjnO8W/GmDTrN/CnwmsIvCnh6CSeGbV7W3ih1HWENkNO+1RLMhlgd0Xd9skdrx9sTmSF&#10;1ZT88O7OxZiWZiWZmJLMxOSzE9Se5pte0/Bf4ZL4/wBcmudWjuV8MaMEmv3ixEmo3rOpt9GFwHR0&#10;DrvkneEFlRdu6NpY5B+hVvbwWkEFpaQQ21rbQpb21tbpHDBbwQx+XFDDFHhURFAVVUAAAAAAVLRR&#10;XNeKfGHh3wbp8mpeIdTtrCPy3a3ti6vf37xvHG0WnWSnzJmDSIG2KQgO+QqgLD5K8XftL+IL57m2&#10;8H2Fvoli6osOpahDHfa1uSfzTcRwsWtIt6Dy2jeOfALFXDFSnz9rfiXxD4kmWfXta1PV5EeeSEX9&#10;5NcxWrXJDXC2kEjeXCrFVykSquFUAYUVhUUUUVt3/iDUtVsNOsNSmW+XSYUtNLurhA9/Zaem4/2Y&#10;l2MO9sCwMUUxcQ7cQeUryB8Siuv8A69/wjHjPwzrjXRs7ex1e0/tC5EPn+XpNzILTVx5QR2bdayT&#10;L8ilxnKYYA1+pNFFFU9Rv7XS9PvtUvpDDZabZ3V9ezbJJRDaWULXNxKUiDOdqIW2qpJHAFflBqN/&#10;d6rf3up38vn32o3dzfXk+2NPPu7uZri4l8uIKi7nZjhQAM8CqVFbS67qMWkSaFbTCz0y5kSfUoLU&#10;GJ9YnhlMls+qzA7plh+UQwlvKjIMiIJXkkfFoooorpvD3jLxT4VkWTw/r2paWFladreC4ZrCaZov&#10;KMl1p0263lO3AHmxN0BHIFfQ/hH9pvUIGjtfGukRX9sIoo/7V0OJbbUd8UJDz3Onzv8AZ5WmcIW8&#10;l7dUyxVG4QfWuia/oviSwi1TQdTs9UsZBGPOtJlm8qSSFbj7PdR/ehmVJFMkEqrImRvVTwNaiiud&#10;8WeFNE8Z6NdaFrtr9otJwHikQqt5YXaoVhv7GYgmOaPcecEMCUdXjd0b81vG3hHUfA/iO/8AD+oh&#10;2+zv5tjetbtBHqemyO32TUbdSXXa4UqwWRwkivGWLI1clWxofiDWvDWoRapoOp3mlX8exfPs5Wj8&#10;2NJkn+z3MXKTRM6IXhlVkbA3KRxX0noXiX4dfGaW00bx/pMWgeN7uRobbxNovlaZHqkitClpbNcy&#10;mUG5kijFvHFeRSxjB8h0klSIeUfET4S+JPh7P5lwv9r6FJkwa7ZW8q28ZEoiWDU4ju+zSsWQqGdk&#10;cHEcjlXVfK6+gf2f/Hs3hvxRF4avriT+w/E86W0cLPI0Nnr0u2KwuoYVDYM5CWspUDOYndtsIxe/&#10;aeJ/4T3RwckL4PsAPoda1Bj/ADPWu4+Eem2Pwy+G2t/E3XYEF/qto0mmw3CyQzvp0b+VpOnxMbZp&#10;Ym1G62uzqZImhNtMdoRiPnzR9M1/4u+PmR3ka/12/lv9VvEjnnt9J04SDz5gJnYpBbxlILaOSUD/&#10;AFUIYFlr9I9I0jTNA02y0fR7OKw03T4FgtbWEHZGgy7MzMSzO7MzySOSzsS7MWJJ0aKKKKKp6hqW&#10;n6PZz6lql7bafp9qA9xeXk8VtbQq7iJPMllbAy7BFBOSxCrkkA814S8e+FvHB1X/AIRjUH1BdIex&#10;S9d7G9s1Av4nltnj+2xxsysYpkIxlWQk/KUZug1fWNM0DTLvWdYvILDTbCFprm6nLBI1BCqoVRud&#10;2YhI40BdnIRQWIBj0PV4te0bTtagtrq0tdUtI7+1iuxai5+xXA32c8otJZUXzY2jlVd+5QwWQI4Z&#10;F1aKKKUZGTnAxk84AA7185ftK+HRqXgyx1+KNWm8OaonnSmQp5WmavtsrgCPo7NcrZgcEgbiMDdX&#10;mP7L2rSweJvEeiBbcQalokGpNJISLj7Ro96tvBDBltpVkvZnkXYzfIpBAVs/Tv8AwmT/APCy/wDh&#10;BtunfZf+EO/t/wA/zj/aP9q/2t9l/s3Z5mzH2b/SNnl+Zt+fOzmvD/DsXjey/Z78TaIdA1y11u0u&#10;r3Q9P0qfRLkalc6PrN9bvqjwadJAJWBS8vB5m1iu1mDjYAnJfALwFr9j48Gq+IvDXiDSIdJ0e/uN&#10;PuNS0y+02B9SuXTThEzXcaeZm3muSEHOQD/DXI/H7X5tT+Jl8iK1sPDtnp2j2koivLS4byFbVXuG&#10;Fxhsie5kEUkYCMio6FgQ7e//ALO/jjWvFOi63pWuXVzqV14fuLB7fVLu4E9zPZapHKsdnOWQOzQv&#10;bSP50srswkCnaIxn6JrO1jV9M0DTb3WNZvIdP0yxh866u5iQkceQiqEQFnd2KpHGgLuzKqAsyg/J&#10;PjH9pq8maez8E6XHawbZYV1rWVE94d8Wxbiz0yNvLiZHJZPPeZWAXfGDla+dvEHjTxX4qZz4h8Qa&#10;nqcTzpciznunXToriOIwpLb6ZDtt4mCswzHEv3m7s2frD4839vr3wk8J+IJB9nl1LUPD2qWsRiy+&#10;/U9CuLmS03JkIAjFyc4ygHJIqP4KfGs6ubTwf4xvP+JqdlvomuXMg/4m38MWm6lLJ/y99Fhmb/j4&#10;4Vz5+1p8DxV8KpdO+NPhC50a/jgtfFviC78RQoylZ9KuNAePXtdSPMcsbBly9puTAY+W6hE8xvr6&#10;4uLe0gmurqaK2traF5ri5uJEhgghiUySzTTSnaqKASzEgKASTiuFs/ih4H1PxPZ+EtM1y31XV72K&#10;5eN9NR73TQ1taLfeQdUhBgd3haR18p3UGJ0kKSbUfv6KKKKOR0447ZHXjk+wPSvzR+KfhBvAXjjU&#10;dNsg8GnSvHrWgSI7B4tNvJGeCKNzLLLm2lWS1Ekrh38rzSBvFfSXjo2/xa+Cdp4ttreI61odv/a9&#10;wscdnBJb3GmqbXxTaxvNJK8ds0ayXcUXm+ZIscBZS+1a+ZNc8anUvAfgrwRbR3MUHh2XWb/U5JTD&#10;5N7qF/qlxPYfZ41BcJbW8rguzjc0rr5eI1d+L06wu9Vv7LTLCE3F9qN3bWNnAGjQzXV1KIIIt8xV&#10;VyxAyzADOSQK+7/Cvhfwn8CPB9z4j8QzxS65c28KalfrHHJdTXMsZlh8NeHY2OShZTuO5TKUM05S&#10;KNVg+P8Ax/4/1r4h602qao32e0t/Mi0jSIpC9ppdo5DFELBfMlk2qZ5yoLkDhY1jjTg6K0NL0651&#10;fUtO0myVGvNUv7PTrVZHWNGub24W2gDyNwql2GSeB1Nfq7p+n2uk6fY6XYxCCx060trCzh3SSeVa&#10;2cQtoIg8rMzbUUDLEnqTkmrdFFeEfGX4wReBLdtC0Jo7jxbf2+9ZJI1ltdCtJgyJfTh8rJcMQTbw&#10;EFf+WkwMeyOf4GuLi4vJ57q6mmubq5lkuLi5uJXnnuJ5mMks00spLO7MdzMxJJJJJJqvRXu3gz4A&#10;eNPE+y61eP8A4RLTHJ/farbyPqsgAkTNvomY5Bh0Xd9pkhyjCSPzBwfoPRP2b/h9pyhtU/tbxDOb&#10;OKGZb3UGsLNbsbTPeWcGk+TKgYhgkctxKFVsEswDV0P/AAof4Uf9Cr/5XPEn/wAmVn6l+z38Mb+2&#10;WC10vUNGlEgc3mmaxfzXLKFIMLLrD3UO05ycRBsjrjIPCat+y3o8rq2h+LNSsI1gbzIdW0+11WSa&#10;5JYoyXFm9kI4yNqlTE5HLbjnaPEvEfwK+I/h0PKNHTXbSOONmuvDsraid0jlfKWwdYrxivBdltio&#10;HO7AOPIZI3id4pUeOSN2SSN1KOjodrI6tyCDwQelR10vg7W/+Ea8VeHdeeS7jg0vWLC7uzYkfa5L&#10;CO5UajbxKzxhvNgMkRRnVXDFWIBNfqnRRRXyh+1JrRTT/Cnh1HtGFzeX2tXUW8NewmwhWx0+Ty1f&#10;KxS/aLobmj+Zo8I3yOK+NqK6zw54H8W+LmH/AAj3h/UdTiMssDXscQg0yOeGFZ5YJtUujHbRyBWR&#10;tjyg/MuB8wB920X9l7xBcxO+veJdM0h9ts8EOnWdxrT5kRmuIrtpns0jeM7FXymlVsthgFBf1XTv&#10;2bPh7ZXEM95N4h1dI0Ilsr7UreCzmdo9pcnTIIJ1w3zKqzjH8RYdejPwG+FPGPCv5a34k/LBvBUc&#10;/wAA/hVLDLEnhuW2eSNkS5g1vXjPAXGFmhW5uZIy69RvRl9VIryjxL+y8uBJ4P8AEbBtsatZeJVD&#10;Bm8xvOnGp6VCNo2lAsRszyCS4yFHzL4l8IeJvB92ln4l0e80uWXPkSSiOW0utkUc8ostQti8ExjE&#10;sfmiKVijMFfa2RXNUV6/8LPizq3w91GOCd59Q8LXcoGo6SXLG23N82o6SJCFSdM5ZMhJh8r4by5I&#10;/wBFLeeC7ghu7S4gura5iiuLe5tpY7i3uIJkDwzwXEW5HjcEMjK20gg5qWiivg39o/wwmjeNbfW7&#10;eCSO08UWAuZZC9v5Laxp7C01FLeGIK6r5JtJnaQHfJI7BjkqnzzRVyxv73TLuC/028urC9tm3wXd&#10;nPJbXMDlSrNFNCQynBI4IyDivuPwL4l0D45eC7rwx4xW1l8QWCKbyOAx2l83lr5Vl4o0dSu2ORS2&#10;ybygUVyVeMQzpE3yZ8QPh/rPw81t9L1RfPtLgPLpGrRRstrqlorAF0Bz5c0e5VuICxKMQctG8cj5&#10;fg3xLP4Q8T6J4jtwzNpd6ks8SCIvcWMyta6laoZlKhpbd5Yg/VS25SGAI9v+E+hW3jv4weIfFqo7&#10;6FpOtar4mhM0Sgy3mpanLLoEMqlw0bglrpWCsA0Gwj5ga84+MHiyTxj491i8WSGbT9MlbQdHa2mt&#10;rm3k07TJ3QXMF5aqolS4maa6RiXIEgQOyKtfd3w38Ix+CfBujaEY0S/SAXmsOiwbptWvMTXheWEL&#10;5vlcQRu2W8qNBkhRXdUUUUZB75OcH24zya5Dxt430TwDpEet64LxrWe/t9NgisYEuLmS5uEeUALI&#10;8ahVjikdmZxwMDcxANzw54v8MeLbf7R4c1uw1VVQSSwwSlby2jd2iRrzT5ts8O4q23zo1z1GRzXh&#10;37RPhO68RL4Clt9QjhmufE0HhO2tLmIC1W58T4dNQlu4VMqhDaqsiFXypBQKwbzO01DVvCPwI8CW&#10;tirPcvELlNK095YV1TxBqcrGa4mleNPkjUuDNOUKxRhEG5zFG/zL8N/FGo+N/jb4e13xPcpc3M0m&#10;pi2iMarY2SwaLdS6fY2MMjHyo4nO6LG5jJ87FpXdzZ/aI1a5T4nWstk8thd6JomkR2t7a3MsVyk6&#10;3U+qRXkM0e1onRpgFKnI2hgQTxh+E/j1498OS2sV9qH/AAk2lQnbLY6ziW7eOS6W4meLWgDcibG+&#10;OJ53mjjVv9UwVQPsL4d/FTw58RoJk07ztP1iyht5L/Rr5oPtCrJGvnXWnyRsftFskhaIzBUYEKZY&#10;o/MjDel1z/i3WJ/D/hjxDrdvELi40nRdR1C2iaG4nie4tbN5oBPHb4fytyjzWBAVQzFlAJH5g654&#10;g1rxLfyapr2p3mqXrlwJryVpPJieZrgW9tFkJDCHdykMKqi5O1QK+5fi/p0/xA+EljqujWWqzXDt&#10;4d8UaZpFraSXt/cpfwi0+zSQWwZmMcF88rNGpH7vI+Uk1xf7N2ieJvD174ttdb8Ma1pEGoWujzw3&#10;mrafe6aDLYy3EYtYY7xIzIXE7OzLkJ5fP3hnw/wl8NfGmt+MNBTXfCPiU6fe63bXGuXesabqun20&#10;1hHc/atYN1qdysWGkiWQA+aHdyFUl2XPr37U+pK0vg/SElbfGmsalcxGFlTbM0FtYyLOy7WOY7gM&#10;iNkcF1GUzifs+/EbxCniWx8D39zPqmjarBcx2P2y4lln0R9L0qS6iSxeTcfs7R2/lG2yEQ7XjKYc&#10;SfbVHAGT07noMDJPJIznHt0ya+Y/Hn7R2l6PNc6X4LtINdvoJZIJNYvJD/YUckMse42UdqwkvFYe&#10;cnmrJCgIWRGmQ8/MHiT4meOfFr3H9r+ItQNpco0L6XZTPp+kmBpmmSCSwsykcoUtgPOHkIADM2BX&#10;0/4GnsdS/Zt1u0kt/OGm6B43hmS8t4pIPt0Ml1rNncWofIJiMkEiSYBSVCVwVBryL4O/GS48E3EO&#10;geIZZbvwjcy4jkIea48PTSvue6tEUFntmYlri3AJBPmxDfvSb0z9oPwBp+raUPido9/ZD7NZ6XFq&#10;QjEcltrOn3d1HZ6Zqlnd2qnzJl8+NGZ2KyQBCjL5QWX6V8PaXJofh/QdFeZLl9G0bS9JaeOJo1uG&#10;02wjszOsZZiN2zdtLHr6iuP8TfFvwD4UuY7LU9ft5r37YLO4s9MDalc6cyXK211JqSWm4QfZyS8s&#10;TESkKwjjkcba9Iooooor4d/aR8GDSPENp4tsoGWx8RqYNQMcTiCDWbSMDc8ijy0NzCA6pnc7xzP6&#10;13/wgvI/iV8K9f8AAOs3IkuNLhOlW9xNFcXUtrp13Gbnw9duZZAJWtLiKRYYUdAscMSEADJ+cLLx&#10;Pqng7w3488DMk9nqus6ppumX5jaP/RLXSZLuHXrX7dZzAs0r+Rb7MSRPCZxkbgW85r7N+Dnwct/D&#10;1tH488dxwW13awnUtM03UisNvoNvCpnOs6x5+FW4VR5kcb8W4+eT9/gW/lfxh+MN143uZtB0SaS3&#10;8IWtwCrbJILjX5YGBS7vY3O4QK4L29uwX+GSVfMCLF4NRRX6S/Bfw9D4e+HPh2JBC0+r2aeIruaE&#10;SL502sot3b+Z5nO+K2NvAxA2ny8jrk+p0UV558TPH1h8P/DdxqU0ltJq9yrwaBpk5ctqF8CquzRR&#10;YbyLcOJLhiVGMR7xJJGD+dPiPxPrvi7U21fxDqMupX7RRwCWRYoo4LeLPl29tbwKkUUYLM+2NAC7&#10;M5y7MxwKK9P8GfCLxt44RbrS9PSy0tw2zWdZkkstPlK5XbbFEeaYblZC0ETqrAqzA19K6B+zL4Ss&#10;DHJ4g1jVvEE8Vz5hgt1i0bTZ7bYu22uIYjNcn5g2ZIryMkEAKuCzdsPgN8KOn/CK9+v9ueJP6XlM&#10;l+AnwpkiljXw1JA8iMiTxa3r5lgYjiWMTXTRkjtvRh6g1wGq/su+G5oY10PxLrmn3AkzLJqkFhq8&#10;TxbD+7jhtFsWVt2G3GRwBxt/iryXX/2c/H+k+ZLpf9l+I7cTyJEthdizv/sygtHc3NpqQijUkAAx&#10;xTynccDcMtXh9/p2oaTdy2GqWF7pt9CIzPZ6haz2V1EJYxLH5ltcBXUMrK65AyCCOCKo0V+pXgHX&#10;f+El8F+GNaa7F9Pe6NZG+uli8jzNVtoRa6v+62IoKXSTIdiBMj5PkKmuuooryP45a9/YPw11/ZdL&#10;bXesLBoNkHtzP9p/tKXbqVqNyOiE2SXZDuV2kfIwk2A/nHRWvouha14ivBp+haXfateMFZoLG2kn&#10;aKNpVh8+4ZARFEGdVaWQqi5G5gK928P/ALNPjXUWgl12+0vw5byGdbiIyHVtVgKI3kFbWyItnEjB&#10;Af8ATQVVixBZdh9X0z9mHwdBDB/auu+IdRu42JuHtWsNNsrhRLlFW0aG4ljGzarf6SSeWBXIA7Zv&#10;gP8ACgkkeFNo9F1zxKQPcZvCf1o/4UP8KP8AoVe//Qc8Sfl/x+V534i/Zg0K5jml8Ma7f6bdE3Ms&#10;dpqqw6jYOzKWtbRJoFhmgRWwplfz2C4O1mB3fNvjL4XeM/Au6bWtL8zTd/lprWnP9t0tiNi/vJlU&#10;PBuZwkYuYoy7A7AwBNed0V2Hg/xz4j8C6gdQ8PX724me3N/YyjztP1OK3kLpBfWzcHhnVZU2yIHf&#10;y3Qsa/SHwb4s0zxt4esPEGlzQsl1FGt9axSmV9L1NYEe90u4MiRsHhY7QxRQ6bZEyjoW6eiivlz9&#10;p7w7FcaFoXieKEm70zUG0m7litUZ30/UYmuIHu7tRvEcE0OyJWO0PcPjBbn4qoor7L+Dfxfh8RQf&#10;8IF49uI7y7vIjY6XqOpgXMWvRXAdJNH1qW6Zg87hljgZ1xcD925MxTzvMPjF8G7nwPPNr+gRT3Xh&#10;C5lG8Zaafw/NPII47W8dss9szkJb3LZIYiKU+YY3n8FR2RgykqykMrKSGVgchlI6EdjXueuasnxw&#10;+IXgW2tbe6trm60TR9I8QYW2tVjuLO4udU8RXmlCSWUeRHC8rwCVi7bcFSxAPVftI+KraTUNH8A6&#10;THHa6f4bghvL+2to0t7SK8uLRU0uxgtFiRY1tbRtyGGQoRcbCqtFz6f+zp4JXQ/DEviq9g2ap4oI&#10;+yebDia10G2Yi2VRNCkkf2uXdcPsleKWIWrj5lNfRVFFFFZ+r6nBomk6rrV2sz2ukabfancx2ypJ&#10;cSW2n2z3c6wJIUVmKodoZwM9So5rkvCXxO8FeNPJh0PWrc6jNGr/ANi32bLVhJ9mN1NAlpPjz2hR&#10;WMrWzSINpIfbzWX8aNFl1z4a+J4IJzBJY2Y1oFp5oIZYtGlGo3MFwkIbzQ0KP5Ubjb53luSNoZec&#10;+F3h7w78LPh5/wAJPq189rJrWm6VrfiC/u1mQW6TW2/TtKgsULHMBuHiAVTLLK7djHFH8wfEH4nz&#10;fEvxHp1tqM9zongi01OEQ2kUaz3UFpJKIbvW76GE4nuhCXMcYYrEMxxklpJJfaP2ptTu4tL8IaQr&#10;p9iv7/V9TuEKAu13pVvDbWbrKckDZezblzgkj0FeAeHfjD8RPDcwe28SXupwFrcyWGuyPrFpJHbB&#10;1jgja8ZpoEIchhbSxFsKGJ2rj6q+HPx90PxddWeia5aDw/r90Fgt5fNWbRtSuxGgEVvPJiS3lnkM&#10;nk28ocYCoJ5JHVT9AUV+aXxK+IWv+Nte1EXl7dx6Hb6hIulaGGuLextYLJ5YLS4msHIBuijv5s0i&#10;78uyDZGFjX6f+E1va+M/gVd+FrdYftMdv4n0CRtRt1ezh1S8nk1XT7xAvmErB9rt5RKE3rIhKjKK&#10;x8Z+CvgzxfpfxM8N3+qeF/Eel2EA1oz32oaHqdnZw+Z4evIohJc3Maou9yEQlhliAMmvUv8AhHNe&#10;/wCGmf7d/sbWP7C25/tv+y7z+yf+Se/Z9n9obPJ/137n7/3/AJfvcVi/8NVdv+EDGP8AsZyT/wCm&#10;/wDlWXq37UutzCAaH4U0rTipc3J1a/u9aEoOPL8kWaWHl7ec5359sc+CeMfGWu+O9Z/trXZLeS78&#10;gWdrDZWsdrb2lmLiS5hs4UQF3VGmfa0zySEEBnOBj7k+B3w/l8D+FTc6kmzXPEhtNR1CMpcxSWNq&#10;kBbTdKnhnxiWHzJWmIjUiSRozvEasfZ6+E/2jfGN1q3iseE4nMeleGVgaRElYx3uq31olzJcyoh2&#10;HyY5BDGGXch87BxIRXznRX0t+0W9tpTfD7wXbLMyeGvDG9LmVwVuLe4Mek2yGMDIdP7PdmJPO8DA&#10;wc/NNfWHw88Xa18T7bwp4X1PUrFde8E+MPDvimC/v57tb7X/AA5pKTxajb74opFkvIA8SlnkUzRv&#10;uYFoppX8t+LPxS1D4g6xJbwStb+FdMupRo1ghZVuiuYRrN/uVGeaVcmNHXECMY1+YyyS8t8OdRl0&#10;rx74OvYrs2QTxFpUNxceYIlSxvLxbPUUlkPRHt5JEkJ/hJFfoT8TdE1vxJ4F8Q6J4dkMer39pDHb&#10;L9rNkLmOO9inu7E3OQo+0wrLAfMKo2/bIVjLMPkL4CeOPEWm+MNI8LLc3+oaBq5uLR9Jw94mnusM&#10;1+uoadDJIot1STdJdsnytEZHZHkWMr970UUV81ftL+FhqHhfTvFEETNdeHb0W17IHto1/snVnEBe&#10;VZMSSNHdC3WJY2O0SysVIyyc3+y54gAHijwxJcAEG08QadaiNlboNO1i4+0IvGP9BQKz55JUH5yP&#10;mzxx4cbwl4u8QeHSsyRaZqU0dl9omt7ieTS5/wDStJnuJbTCGSS2kikcBVILEFUIKj62+BXw5sfC&#10;ugnx94mitINVvbN7/Trq6uYmg0Pw3NZCf7azEeXBNPGZHmkLkpCVQmIm4Q/PPxg+JE/xB8RMtu8f&#10;/CN6HNeWugBIWje5ildVuNVuHnRJd115SOkTqojQKuwP5jP5HRRXpfwe0tNY+Jfg+0kleFYdVGqB&#10;0VXJk0O2k1qKIqxHyu9uqMc/KGJAJ4r9LaKKjlljt4ZJ5ZFihhjeWWWRlVI441MkkkjNwAADkngV&#10;+U3iPXbzxNruq6/flmu9VvZrt0aSSZYUkf8AcWkTyHd5cMYWKIE8IqqOBWJW34f0LUfE+taboGlR&#10;iS/1S6jtodwk8mINlpbm4aJXZYoUDSTOFYhFLYOK+/vhj8H9C8AW1pf3EUGq+LfLmNzrTCUx2f2m&#10;IQy2mkQy/LFGq7088oJZA0mSsb+UnNfED9oLw74Zkn0zw3HD4o1dYlIu4LqJvD1o89s0iF721Zjc&#10;yRP5RkggwpBZDcJKhQfL2v8Axo+JHiB283xJd6Xb+eZ4rTQT/Y8cB27PKW5syLmSPB+7NPJk8nkD&#10;Hnmo6tqmsTm61fU9Q1S6bhrnUby4vrhhgD5prlmc8AY5pNP1PUtJuUvNK1C90y8j4S60+6uLO5Tk&#10;H5Z7dlYcgHg9RXaaX8WPiPo80s9p4x1yV5YmiddUuv7chCmQSFo7fWhcRo+QP3iKGxkZwSD7P4c/&#10;af1aB0h8V6BZ6hblrVGvtEeSxvIoVBW6uJLO7aWG4kb5WVEe3UEEZAI2ewPcfCD43WkMEktjd6t9&#10;kCQh86T4t0z/AEZ5zDCz4eVLZ55GZFM9p5oJ/eDmvnf4ifAHX/Ccc+q+HZZ/EuhRLJLOsdvt1jTI&#10;jOVQXFpCT9ojSMxl7iFQfvs0EUabj8+1+oHw11z/AISPwF4U1Yz3d1NNo9tbXlzendd3Go6aDpmp&#10;3ErszlzJcQSOJGO5lIZsEkDuKKK/Pf8AaD1k6r8StQtx9lMWhadpujwy27mQyr5B1Wc3DbmUSJPd&#10;Swsq4xsAI3bifP8Awd4G8S+O797Dw7Ym58jyXvryZ1t7DTop5fKWa8uZOP7zCKMPKyq5jjfawH2H&#10;4V+BngPwPZprnjC5sdYurWNftt3r0lpa+GLKW4kNqu2zuysRVvNSINeO4LhXjWNyFGf4j/aV8JaW&#10;Da+FtLvPEEkTRJHcSr/YmkeQ1tuLW/no1yzRvtjMbWsQOGKvgKW8G1z4/fErWd6RaraaFby2rWst&#10;vodhFDu37le5jvL43F1FKVbAaGdNu1WUK+WPmep+KfE2tQLbax4i13VrdJDKkGp6vf38CyMNpkWK&#10;6kdQ2ABuFYNdfpvj/wAb6SbUaf4u8RW0VnMJ4LUavfS2Ik8wTMJNPmdoHVmGXjeMq3IYEE17Z4R/&#10;aV8RafJFbeL7KDX7IkiS/s4YdP1iMPKGMvlRbLWYImVSIRxE8Ey9c/Vdnd+Dfih4ZeWJbHxF4fvW&#10;ntporiBw9vdxptkikilCTW9zGrhkddjqGWSNsMjn4z+L3wauPAkn9t6H9qv/AAlcPEkjzYmvNEup&#10;AI1hvnjVQ0ErnEFxtGCRFJ8/lvP4LRX3N+zP4jfUvCeqeHZ3lkk8N6iklqTFCkEWm63vuIoI5I8M&#10;7i4iu5HMi5CugViBtT6Soor5Z/ak0t5tE8Ka35saxafqmoaU8BDmWSTWLRLuOVG+7tRbFlYE5JZc&#10;dGr4toorT0fWNS8P6nZazo93LY6np84ntbqEjdG4BVlZWyro6kpJGwKOhKsCpIP6CRTeHvj38N50&#10;2zacbmYQSmS3jurjw/4k09EnDW7yALMoWVR5iGNpLeZkJiZnVPz/ANd0XUPDmsajoeqwmC/0y5kt&#10;LhCsiq2w5jnh8wKWilQrLE+0BkZXHBFfXXgWCT4b/AbX/FMqzW2q67aXWpWs8FjbC+tG1LZoXhjz&#10;JZnHmwJI6XqluFSZ9kbMSJPD/gX4bHiT4jaQ0jItt4fVvEtwDI8csh0uaMWAhKI24/a5LdnVtoKB&#10;+c4B/ReiiivFPj14s13wl4Kil0GV7O51fVI9Hm1OPy/Osra4sZ7iX7G5ZXSeQRbY5kjbyxvYNHL5&#10;TV5D+zBoGqnU9d8Ukxpof2Cbw/zcAzXGrG4tdRLLaofuww9ZJAOZQI937zZtftTX91Hp/g3So5sW&#10;N5eazf3MAEbCS60yC3t7KUtjeuxLu4GAcHdyCVGPkTTtS1HSLyHUNKv7zTL623+Re2FzNaXcImjM&#10;MoiuIGVxvRmRgDypIPBNfYunePH8ReC/CPxL8QXtoD8PtW1+217TLixihXxLr0mgvB4fm0mW3Wcp&#10;PvuLYuvkxxq8s02I47ePd8o+K/FeteNNbudd165+0Xc4Eccce5LSxtEYtBY2EBJ8uFNxwMlixZ3L&#10;SO7NQ0LVZND1vR9biiSeXR9V0/VY4JCyxTSafdpdpFIYyGCsUwxU5xXuH7S9rFb/ABBs5og2++8M&#10;abdXDFtwaZL67sgU44HlxRjHrz3r55rR0rVdQ0PUbLV9KuZbLUdPuEubS5i2lopUOeUcFWUjKujg&#10;q6kqylSQf1N8N63D4k8PaLr9usSR6xplnqHkxXKXa20txCJJ7J7iIKGaCQvFJ8qkMpBVSCBd1PTr&#10;XV9N1DSb1GkstUsbrT7uNXaN3tbyBre4RHTBB2sRkEEZBzX5geNfCWpeCfEWo+H9SjlzbTO1jdyw&#10;CBNV0xpWSy1O2VWkXZKq5ZVlbY4aNjvRgPYNL/aZ8cWiWkWo6b4e1SKCNIric215ZX95tXaZXlt5&#10;jbo56nZahfRRXYt+1WCfl8B7V9D4o3Efj/Zwz+VU9Q/anv5LRl0rwZZWd+WUrc6hrU2p2gUMdytY&#10;21tavkjoRcDHXBrxHx78TPEXxFl06TXU023i0tLhLO10y0kt4Ee8ZWuZ3e5kmlZnCRrgybQEG1QS&#10;xP0J+zl8Or2xafx5rVokC3dj9l8Nw3MUZuDbXTB7nWUjlTfF5iKsVtIrhpInmJBjdGf6xr5o/aS8&#10;bXWi6LpvhXSro21z4h+1S6u9tdJHcjRIF8g2MsAUyCK9kkYNIroGWGSI71eRR8PUV9Oajex6R+zJ&#10;oNvbWsefFPiGaz1CWSSYsr2+u3moJdQoWwG26fBCV+7tJbG/5q+Y69z+GPjKa60rWPhVq8kNxpfi&#10;ywvdM8L/AG+Ca7t9J8V6kQmkb3jLtDavcsJd0cMnl3GyUKm6V66346/EXxJbagvw+stYuUttL0aw&#10;tfE19BB/Z8/iDUr7T1nudzrPM4tJIJE3QFhl3lSXzUWNq+X6/VnwlqV1rHhTwzq16Ua81Tw/o2o3&#10;ZWMQxG5vdOjuZ2SNNoVd7HaF4HAFfniuueOfhd441YNqlyNas9XMmuJLdXlzp/iJtzzC41JLgo9z&#10;HcRzvLHLMolAl8xTHLhh+l/TcBtPupLA4ycqwzx6e1Noorzz4r+GR4r8A+ItMSAz3sNi2p6YI7Jb&#10;27/tHSh9sghsYj86y3ARrXdGd+2VlG4MVb42/Z/10aL8SdNgd7SO316zv9DnlunMewyxi/s1tmLK&#10;vnS3NvBAgcMG3lVUsykXv2iPDH9h+PH1WCDyrHxPZxamrR2aWtqupQD7FqkMbxYWSVmSO6nfAYvP&#10;lgSdzbfwD+FsfiO9Pi/xDZznQ9MmjbRbeUeXb6xqkMxLzOD80lvalfmUAJJKQhZljmiOn+0N8TDq&#10;N1N4A0d1Nhp9xDLr97Bc7xe38K+YmkKLdyhitmKtOsmW+0KFKxmAl/leiipoYZbiWG3t4pJ555Eh&#10;hhiRpJZZpWCRRRRpkszEgKAMk8V+tNlZ2+n2lpYWkSwWdjbQWdtAhLLDbW0YhgiVj12ooXNWaKK/&#10;PP49eLZfEnj7ULGO483S/DGdFsYo/tccS3cWDrc0lvcNt843O+B5Y0UPHDD94IHbxOpI43ldIoke&#10;SSR1SONFLu7udqoirySTwAOtfb/wy/Z+0nRYbTWvG0EOsa08BlGhyiG50XTGlVWEd1EQRdXEa5Vy&#10;xMCszBEk2JMfQviD8XvCvgBHtbiU6rrhVvL0LTpYjcws1t9ogfVZmOLWJsxAFg0pVg6ROoJX5J8T&#10;fH/4g69cXa6dfp4a0ueOWCKx0qKFrmO3aVzHI+r3CG4+0CNlRprdoQdoZY4yTXlOqeIdf1zyv7a1&#10;3V9X8kFYRqmpXuoeSrNvYR/a3faCeTisqOSSCRJYpJIpY2V45I2ZJEYHIZXXBBHYiu2svib8QrC5&#10;hu4PGviR5oTlFvdWvNStThNgWWy1FpYZABwFeMgdq9V8PftLeMtO8uLX7DTPEkCCXzJgv9janMzH&#10;MWbmzRrZVXpgWeSMZOfmr3jSfiX8Kfira/2DrEVrHcXMjRQ6J4ot4LeaSeaJbKOfR75GaETublor&#10;cwTpdAhmRAAGrzDx/wDs2PGJtS+H08lwWmUt4Z1CeFWRZp5Gc6Zq900a+XEpjRYrolyqu7XDuVQ/&#10;KF1a3VjcTWd7bz2d3bSvBc2tzFJb3EE0Z2yRTQzAMrA8FSAR3r7l/Zp17+0PBF5os10s1x4f1mdY&#10;bUQhHtNK1RFvbZnlRQH8y6+2kFmZuNpwoQV9FUUV8kftR69iHwt4YiuIzvlvNev7Tym85BEn9n6R&#10;ceew27X3Xy7VYnK5YDC5+U9G0bVPEOpWuj6LYz6jqN7KIbe1gUFmYnJd3chUjQfNJLIVRFyzsqgk&#10;fXHgP9m7TbaGHUfH0z3920ayf8I/Y3D29jal4XEkWo6hbESzOu6Nh9nkjRHQgvPG2a6vX/jf8NfA&#10;tq2leFbW01iWJrgx6b4Yt7XT9CtpiUmJk1GJBBibexD2iT8qwcKSM+Fa9+0h4+1KRxo66X4btluW&#10;lgFtZxalffZ+RHb3dxqqywyY4LPHbRkkdAMqfKr7x7431MXC3/i/xJcxXUvmzWr61qAs2cSeau2y&#10;SRYVVX5RFQBcfKAAK5Gt7TPFPibRYHttG8Ra7pFu7iV7fTNX1CwgeQDAkaK0kRSw9TXr3hb9ojx1&#10;obRQ6w9r4q0+OO2h8vUEWz1KOG1gaJRDqtmgLyPlGmlu453bYDkFnZvrbwb8RPBvxKsJ7awljkuH&#10;s5f7V8OatAn2tLWV2tJhPbyb4biBwV3GJpECyIsmx2KV4h8WPgDD5Oo+J/AcDrcLJJeX3haCOPyX&#10;hKl7mTw/HGAUZWBcWWCGUlYNpSOB/jyivpb9mvxbNp3ii78JTyu1h4itpbm0izNIsOr6ZAbgyRKX&#10;8uNZbVZhM3llmMcIyAuK+4qKK8v+NOnXOqfC/wAXW9mqvNFZW2oyK0scQ+y6RqcOq3r7pCASsMLs&#10;q9WIwuWIr816KKK+8/hJ490/4oeGL3wd4ptY7rVLDSorHUUnuJJP+Eg0loxaf2p5kkhnW5U7RdSB&#10;uJXSZHBk2RfKvxQ+H118PPEk2m4vJ9Eu/wDSdB1S6ijUX1t5atcQNJAShltncQzD5GI2S+VGkqCv&#10;bv2X/DjGbxJ4vnSZY4oYvD1hKs9v5ErSFNT1hZbb5pQ8QWx8tztQq7gByD5fgFxNefEj4gF8z21x&#10;4u8SrFF50j6k+mW2o3oht4mkAjaSOzhKoCAg2R8BAMD9NtPsLXS7Cx02wiFvY6daW1hZW++SXybS&#10;0hWC2i8yYs7bUVVy7FmxkkmrVFFc34x1y78N+FPEGvWVmb+60nSru9t7YqHiaWGLcslyhlhJgjOZ&#10;Jwsgfy1bYC+0H4S+FcXijxt8VdJ1f+1bubU7O9TX9c1Sa7aOc6VYyR293bkqysUnjdLFYIwVEcgQ&#10;qIVYD6u+PeoQ2Pwu1+N7lbebUZtJsLIBnD3MzatDdXFtGUBzm3hnZt2AVVhnkA/nVX1L4N8Wax8U&#10;fh74w+Het6xEmsWenW2tWXiPXLkR2Q0TSdStJ7uHWLxYy6+SyBjdSNIziUlsCIlvNPit8U9R+Imr&#10;FIzLZ+GdPnf+yNNLENMRmP8AtbUQOGuZFJ2jJEKny0JJlkl8lr6X+KbJr/we+EvieKSRhp8J8OT+&#10;dIzyy3f2EWl3OSyfN+90uQ5Lj7w4fO5fmiiv0e+Cfi+48YeArC5vnmm1TSLiXQdRuZ8lryWziSa2&#10;uzK0kjyM9vLD50khBaXzDtxgn1qvz5+OfgHUPCvi3Uddjgll8PeJtQn1GzvywmEOpXubvUdOumRE&#10;Eb+aZXtkIO6HGHd0m20vBvxx8Y+CNEtvD2n2+h32m2ctxLaDUrO6ee3S7mNzNAstjcQblMrSSAyK&#10;zAsRu2hVX1cftUny4x/wggMgUCRh4nwjvt5KIdPJUZyQCzH3NH/DVZ/6EMZz/wBDPxjHp/Z3rSf8&#10;Mqneg/4TseWVbzH/AOEZ+dHH3VWP+0MEHuxcY9DV/Tv2WdOjukbVvGN7e2YEge303SINNuWYxkQs&#10;l5cz3aqA+CwMB3DIBUnI9f8AB3wf8DeCJ4b/AE3T5rzV4FlSPV9Xn+23sayuH3QRIsdvE4XCLLDA&#10;sm0spbDNu9Por8uPiGNvj/xwpOSvjDxKpPbjWpwSK46vX/gp4Ln8YeN9OkeB30jw/Pb6zq07Rb7b&#10;NtL5un6dKXRoibmZApifBaJZiv3Djrf2nf8AkftK/wCxR0//ANPF/XznXVeCPETeE/Fvh/xCJJo4&#10;tM1O2lvDbQwXFw+mSn7PqtvDFcFULyWzyxrllwWBDocMNf4qaHD4c+IXivS7f7OtumptfW0Vpbra&#10;21ra6xAmsW9jDbx4VFgS4WEBAF+X5QBgV59X6SeOfifpPhjwLb+J7adGvvEWlwXHhXT7gMLi+nvr&#10;ZLiGd7aPny7ZJUluCxC9I9wkkjUr8J/h9p3gnwxpTS6baR+J7ux8/WtRe3iGpLNfFbmXSmud0hEV&#10;vtjiKRSCN2j83YHZjWL49+O3hLwZPdaXarN4j1+0mkt7nTrFxb2VjcwyRrNDqGqyKyq21pBst452&#10;WSMxyiJjkeU/8NUXH2vf/wAIRB9i8jH2f/hIZPtX2nP+t+2fY9nl448vyM5539q6TSv2ovDUsUja&#10;14Z1zT5xJiKLS57DWIXi25LyT3b2LK2cgII24539q928HeL9J8caDb6/o4uEtp5rm3e2vEhjvLSa&#10;2mMbxXUdu8qBiAsqYkI2MucElRZ8V6GniTw1r2gOtqTq2k31lbvdwpcW9vdzW7LY3jRsrHMM2yVG&#10;A3KyhlIZVNfB3wD1eTS/ibosQuYba21m31LSLzzVh2zxS2T3dpbJJMMq73cFts2EMxwmcMVP014v&#10;+Eq+Kfir4d8U3Fvp58O22mQTa1F5cDTajqujXhazttQtpo3SaO4jkhjctvzDBJE5jzFu4v8AaM+I&#10;zWVsngDSJmS7vY4LzxDc29xbkRWEm7ydEmVN0iSTEJPMCYz5Plj95HcMB8ZUUUV9afsv+GHa68Qe&#10;MJ1YRQQr4f085haOWeYpqGpsUOZFaJVtgrcKwkZfmIOPsSiiuW8dTS23gjxjcwNsmg8K+IJ4pMK2&#10;ySLSJXRgrAg4IHBH4V+bMPg/XZPDN14vmgisfD8EiW9tfX88dr/a1690tt9h0aBz5lzIoMkjmNNi&#10;pDNlw0ZWuWr77/Z/8Ax+GfC0XiS9hjOt+KbWC9R2S3kex0Rx52nW0NxG0hxcIUupgGXO6NJIw8Ga&#10;8r+NnxqbVmvPBvg+7I0gb7bXdat5CW1cglZ9O06Vcf6J/DNKv/Hx91T5GTP8sVe0/TtQ1W8isNLs&#10;L3Ur6fzPIsrC1nvLuUQxNPN5VvbqzttRWdsA4UEngGvaT8Erzw1pL+JviTrNn4Z0e3+V9M0+SHVv&#10;Ed/di4KRaTYpGwtBLcRK8kUqzyiMYeVAiyGPxC5a2e4mazhmgtWlkNvDcTpd3EUO7MST3UccKyMF&#10;wGdYkBIyEUHFV6KcjsjBlJVlIZWUkMrA5DKR0I7GvozwF+0R4g0EW+m+LY5PEmkodv28Mq+IbVMR&#10;oo8+RhHdIoVztn2yu75a4woWvQ/HPws8MfFHT7rxz8M7+0n1i7maS6toplttM1a6jQvdpNBcxxvZ&#10;6hLujZjMY0bh5VVpWmra/Zs1qe48K6z4avmuRfeGNZkUWlzCYfsFhqitLHajdht/2uK9aRWG5SR6&#10;gD6NopRk8AcngYznPpgdevSvz28FeANU+Mfi/W9fmik0jw5da3qGp6xfJh/Ll1C7a+OjaVLKuJLj&#10;EgDSFSsSkSSKS0ccvt/i74t+DPhXbT+DvAWi2Vzqlg3kXMcAEOj2F6lv9nkfUrqM+deXiGOJJxu3&#10;E5ElwssZSvkfxN4w8T+MbpL3xLrN5qske77PHKyRWdoWijhlNlp9sqQQeYsUfmmKNfMYbn3Nk1zF&#10;FFeneBvCPh7x5JF4ch1O+0DxfJb381i95FHqXh/W5baB7mGzH2ZY7iwfYuXkb7SpVXZQrbImoeK/&#10;hj428GfaJNa0O5OnW7EnWbBWvtIMRuRaQzyXsAIgErsojS5EUh3KCgJArgK6vwh4y13wRq8Or6Fe&#10;SQsskRu7Jnk+w6nBGSDa6hbqQJEIZwp+8hO5CrgMP0W8L+I9D+J/g03qRZsNasrzStZ0trrM1pLN&#10;C1rqWm3E1qVkGUfKMPLdo3SQBdwFfnr8QvB9x4E8W6p4flEz2sMv2nSbqVX/ANN0m6JexuPOaKJZ&#10;GUZhnaJNgmjlRSQuaxNA0C98TaimkaW9qdTuEP8AZ9nc3EdodSuBIoNlbXVxtgSXYXlH2iWNWVGR&#10;WaVo45Pqz9mayutJvfiBpWrWtxperRr4VkbTNQhms9QSEx38rStZXASTbtlgbcVxh0OcMM/WFFFe&#10;e/FPwofGXgXXdIgjSTUEthqGk5t4bib+0dNb7VDb23nOgje5AktPODgosrEhlyh/MmiiivV/hB8Q&#10;W8AeK4rm5Yf2Dq4h03XFdrpktrZp1aPV4oLbO6W1O5gDE7GNpURQzhh9N/HD4XS+OY9G1/QGiOs2&#10;82naPPua7livNI1LUFht7n/RUmAFnLcNPLIEH7hpXZj5UanH/aNurHQfAXhrwnpsk1jFPqVrDaWE&#10;TXJil0Pw/pzQm2nmkZi6QyyWRVZCxZgH5ZM0fsv6I9r4c8Q6+/nq2r6rb2EUbxFYnttGt2dbmCQ/&#10;fDy3UsTY4BjxnO4D6er551z9pLwZpNzqthaaV4h1G90+4u7SJ/K061069ubSZoA6Xn2iSVIHK7lk&#10;+zFwCCY85UedXv7UupuYTp3g+wtAN/2gXur3OoGUEfu/JMEFt5eD97IfPt1rV0X9qSFntIfEXhSS&#10;KLEgvb/R9QEzBsM0LW2k3safLnYrBrwkfM4yQEP09YajoXizRku7Gex1vRNVtWjYhY7m0ureePbP&#10;a3dvMDg7SUmglQMpyrqDkV4V4SvLX4VfEPXfAV7G2m+EfFV1Frngy8uWh+zpqNxDFb32mLcBWchm&#10;AgjFxMCnkR/KTcCRvF/2lNSt734hw2kErSNpHh7TrG7QqyrDdTzz6mFQk4YmC4gYsO/y/wANfPle&#10;1+PpF0H4c/DLwdDLD5moafN4+1lYLOGOO6l1x2XQJ5Ltl81pYLdri2kGQpCpywEe3xSivvT9o7wj&#10;P4g8JW3iCx82S48J3FzdS20fmMkmkan5UWoyxwRROS8LQwTFmdESFJmYkhQPguiv0V+AVxbz/Cvw&#10;7HDMsslpLrdvdIuc21w2u3N2sL+5ilif6MK9jrnfEnhLw14vsxZeJNHs9VgTPlNKjRXdqWlSV/sd&#10;/blJ4C5jQSeTIm9RsfKkg+E6r+y/4UuIXOi+INd0y7a48zdfLZatZx253FrdLaJLWUnJULI1w2AD&#10;uVicjl5f2V5lQG38cRSy7wGSbw60EYTafmEqX0hJzjC7MYyc8YMy/sqru+bx2xTcMhfDIR2XPPLa&#10;gQp/OvS9C/Z9+HGiXBuZ7TUdflWa3mgXXrxJre3a3kL7RaafHbRTK5KiVLlZVYAAKAW3e39fcn6j&#10;of59RwaK+Cf2k7xLn4iQwojqdP8ADem2cpJUiRnurm/DRgdAFnC4PdSfp8+1s+H9Dv8AxNrel6Bp&#10;kYe+1a8hs4CyzNFD5rfvLq5+zpI6wwoGlmdUOxFZsECvsX9oXTINF+FHhfRrRp3tNI8QeHtLtpLh&#10;0kna30/w1f2kBnkjCKXKoNxVQM9ABxXxDRXtPxfUavD4C8dLNbXL+LvCNpHq13ChhluvE+gBbHXp&#10;ZrbYiqELwwgxqEJjbaMAFvFq/QT4PeKtK0/4NWGr6tqqC18Npqtrq00ruzWRh1OSWysf3gBaRoJr&#10;VIIkJ3b441G47aqfCTQ4fFlxrXxX8SaMg1vxFrMsmgfaxZ3MWm6BYRRWmnPYIkUeyYeW8DXToJJE&#10;iV1VRI7S9548+J3hb4exQrrM80+pXcJuLHRrCMTX9xAJfJNy/mMscUW/cBJM67tjiMOyMB4DP+1R&#10;cMsX2bwRBCwnR5zN4ge4V7UZ82GJI7OLZITjbKSwHeNs8a+mftS6PLcSDWPCOpWFp5TNFLpuqWus&#10;XJnDjZE9vdRWKhCu4lxKSCB8hzkey/D74naF8SF1f+w7TV7X+xTp4uf7WgsoPMOpCfyPI+yXE5OB&#10;bvu3Y7dc8ei1+Zviq0l+HvxO1EWNpaxf8I54oh1fSLGSSee1WyW6TWtEgmcSCVl8hoRIPNDjkFg3&#10;NfZvxm+HVz8QbDwzbafCkd9ZeIoYrrUnk+fS9A1CFo9YuEspZYUuGV47Z/L/ANYdm1CoL5q/EbxV&#10;p3we8A2GkeGlis9UlgGleGIfstvOsRgKvqWsXkb7UdkDtKzsj77iRDJG6tIR+e1FFFeyfAzwjP4o&#10;8eabdMsq6Z4Zlg16+nTcii4s5RJpNoJfLkTfLcqjGNypaFJijBlFfopRRRX5ua74S1zxT4/+IDaZ&#10;bYsdO8UeJrvWNZuS8OkaPYprE7z3moXYVsKkYeQxxq8rKreXG5BFeVV9R/s2+BLbVtRvvGmqWsVz&#10;aaJKljoqTAOo1whLqe/VVkBD2sRjEfmRMpaYOhWSEFfWvjH8YoPBNvJ4f0CSK48XXUQLsQssHh63&#10;mQMl3cxsCrXDqd1vA2QBiWUeWY0m+Cri4nu557u7nmuru6mkubm5uZHnnuJ53Ms0880pLO7sSzux&#10;JJJJJJqvXtnhr4E+MtYtX1bWxaeDdDhT7RdX3iJmtruKyid1vbpdL4ePyVjLkXjW6lSrK5XLDzPx&#10;EPDkd6tr4YbUbnT7WJI5NU1Xy4rnVLsRqLq7gsIRttrYuCbeB2klC8yyEkJHz9FFeweB/jX4z8FC&#10;3s/tS67oUJjQaPqzvMbe3QwxGPTNQBMtvtih8qCMl4E3M3kMxzX0brmj+Cf2hvDkur+Hbg6f4l0c&#10;m1hnvoUh1Cz3F5bfTtftrZ5d1pcAM8E0buEfeY2LLcQt55+z7/avhP4h+JfBethNLubjSn8/T7oQ&#10;rNdappNyj2f2OVvmkU2s91MohJSSLEvKqGH2dRRXwx8UNM1v4nfGS88PaClteLpFtp+j/bIMGz06&#10;zgjF5qdxqtzGSAYLq4uImH39yrCqmTCn2KXU/AH7O/h6DSY0m1fxJqkL3U624t11XVriGF/s93qb&#10;sxFnYCX9zAoDlQXaOOeRZ3Pyt41+LHjTx0Hg1bUvsulPtB0PSRJY6SwXyX/0mLe8lziWFJkF1LII&#10;3JMQQHaPNaKK67wlY+FdWvH0rxJqOoaHJfPaQaVr1uLO40zTrmS5VJv7esbsxM1u0ZYieK5j8lhl&#10;1kRiY+08Z/BDxx4RMlxHYnxFo6tIU1PRI5bl4ogZXRtQ00AzwkRR+bK6rJAm4L57NXjtaOl6pqOi&#10;6ha6rpN5PYajZSiW1u7aQpNE+0o/IzlWUlHRgVdSVYFSRX6H/Cr4p6b8RdLZJvJsfE2nwqdW0pGb&#10;bImRGNV00SHLWzsQrLuLwuQjkhopJvlr49fD5PCPiNda0u2jg8P+JGeaG3topkg0zVIkU31oSxZQ&#10;sxJuIVUqoBkjjjVIRnwy3iSe4ghkuIbSOaaKJ7q5E5t7ZJHCtPOtskkmxAdzeXGzYHyqTxXuvwq8&#10;La/4S+M/hfSfEWl3GmXyprMoil8uWOWGTw1dnzra5tmeKZByrNG7AMCrEMrAffdFFVb+ytNTsbzT&#10;b+Fbmx1G0ubC9ty7xrcWl3CYLmEyQsrjcjEbkZSOoOa/KvxDoN/4Z1vVNB1OMx3ulXc1pN8kyRzK&#10;hzDdW/nqjGKaMrLC5UbkZWHDCsWiit3w14h1Lwprmm+IdJeNL/TJ/OhEqF4ZkdDFcW06qQTHLEzx&#10;ybWB2sdrKcEfe3i/R9G+NPw1TUdDi8y6ntZdS8L3N5Abe8tNRtJzDd6dKPMRF81opLKZjI8IbEw8&#10;zy42rnEsE+Hv7PGoQX9nIl5d+GLwajFHZpYXq6l4vf7HAuoxzAMZbU3cMEpk+fZDtGNqoPF/2bPD&#10;51Pxzca5LHcG38NaXPMk0LxLEupaqp021gukcFmV7drx12Yw0YJOBtb7wrxrxh8cvB/grXrnw7qN&#10;pr95f2cds122m2djLbw/a7dLuGHfeXMBZ/KdWbapX5gN27cB5Pe/tTvukTTvBiKq3A8q4vdbLNJa&#10;q5B8y0gtRskdcdJnCH+/1qvZftTXqAjUvB1pcFpFKvY6zLZiOLHzhoZ7efe2eRiRfTHevpfwb458&#10;N+PNPfUfD179oFsLdL+ynjNvf6bNcw+ZHBeW7+uHVZI2aN2VxG77WI8i8YW9h8KfiDovxHs7C1tv&#10;DfiZJvC/i9baAotjdXcq38OtQQQSF2kmEG+ZYrUqRA5OZrlSML9pvXLWXwt4Q0622XcGt6lLr1nq&#10;NvcJJavaadpwhiMWwESLOt+kkcqvjC992R8X17R4embw98GvGusQTTi78XeJNJ8FRmA/Z2s7aws2&#10;1y+drlW3PFdwyS2ssIVRjGS4ZlHi9FfcXgzwnH41/Z3sNCMSyXsltr93pDsYEeHV7PxFeT6eUnuF&#10;cRrI4MMrqAxieRQy7ia+Jbm2uLO4uLS7t5rW7tZpba6tbmKSC4triCQxzQTwyAMjowKujAEEEEAi&#10;q9fXv7KoJHjw4+UHwuCe4Zv7RwPxwfyr67qjqml6drdhc6Xq1lb6hp96nl3NpdRrLDKqsHQkN/Er&#10;AOjDBVgGUhhmvB9X/Zq8BX8l1Ppl3rmhvLGi21tb3kN9ptpKkaoX8nUY5LmRXIaRla8HzMdpVAFH&#10;EN+yqwWTb46DOI2MYbwzsVpQPkV3/tA4UngsA2PQ03/hlWX7Lv8A+E5j+2/Z932f/hHG+y/a9n+p&#10;+2fbt3l7/l83yc4+bZn5a7b4d6l4lX4HeI/Euoa7qOqard6V4x1PSr26vLq8vtOXTdMk0yzjSe73&#10;Hck9q9wuwkZfJO4tj5JuPiV8QrtxJJ408TqVQKfs+tX9ohUNkForR0XOT94jPQZ4FfdXwh8daf4y&#10;8IaQjX8cviDS7CGw1mznvGuNSM1iq2v9pz+cFd1ugEnMgDKHdo97Oj16rVDVdV07RNOu9X1e7gsN&#10;NsYfPu7ydwkUSbwiDjqzOVSNFBLsQqAswB/LbxHqI8ReKNe1e1gmA1zX9U1G2t2UPcY1PUZLqGFl&#10;hLAv84UhCeema7Pwv8GviD4oufLj0G60W1UI0up+IoLnSLNEmgknheGOaPz5w/l7M20MgUshkKKw&#10;avu3wB4B0b4e6FHpOlhri5mKz6tq0qBbnVL0LtMhUEiOFORBArEIvJLyNJI/zD+1JpkkXiPwzrRk&#10;QxX+iXGlpCAd8cmkX7XksjHptYXyBcf3Tmvl2ivoP4y2N14t8ceDX0LT4L7V/F/gjw5qWzSreW3j&#10;1G7u5LkfahHdtujjWCNPmnYeXCgMjAIzVtWfwt+H3w/sLfVfi5r63OqzWZuY/BOlTN9oZ5YLkRQS&#10;PYP9om3FEC3CvbWyToY3mljYM2ZrPx0sBd6N/wAI18PvDH2TwzBHp2g3fiu3n1vVLawsJI/7Iktp&#10;IpYWtZY1iRzi4mZX6Sn5mbg/Efxh+Ifii1ubDUfEEsOnXTsZbDTLe202JopIngezkuLRFnkgZHYP&#10;DNM6twWBIBHmNFORGdgqgszEKqqCWZicBVA6k9hX6afC3we3gjwTpGjTqq6lJG2p6wVVARqd/iWa&#10;BjFLMjG2TZaiSN9riISADdgehV+dPiKJPCfxzuJ9TaGC1sfiDY6/M9sFeODTL3V4tehKRqFG5LeV&#10;dyADDAr2r708XeI7Xwh4a1nxJeL5kOlWTTpDmRftN1I4t7GzMkaSFPPnkjh8woQhbcflBI/LzWNX&#10;v9e1S/1nU52uL/UbqW7uZWJ5klbdsjBJ2ogwsaDhVAUYAArMoors/AngvUPHniOy8P6e/wBnWUPP&#10;f6g1vLcRabp8HNxdyxx4yekcSs6B5GRC6Biw/S3w7oOn+F9E0zw/pcZisNMtEtoS3l+dMQS81zcG&#10;JVVpZXLTSsqgM7McDpWxRRUNxb295DPa3VvDc2tzDLb3NtcRxz289vKnlzQTQy7ldXUsrqwIIJBB&#10;Br4D+P8A41k8T+NJ9HglV9J8JyXGm24Ee1pNUcoutzyO6JISJYhbBSzJiHfGf3jE+a+BvDjeLfF3&#10;h7w9skaLUtRhjvfJnht500yDN1qs0EtyCgdLZJXQENllACsSFP2l8d/iPJ4M0GPQ9GuZrbxHr8L/&#10;AGe6s7mGK50bTIZlW4vivzSo8+Xt7Z1VcESyJKrwqD8A1658LPhRqfxF1DzpDLp3hmxmCanqwT55&#10;nGHOm6UJAVa4ZSNzEFIlIdwxMcUn314c8I+GvCFq1n4b0az0mGTHnNArSXVztleWMXt/cmS4n2GR&#10;xH5sr7Adq7V4HxZ+0X4pudY8b/8ACPhsab4XtoYIow0bJLqGpW8d/e3YZFDA7Ghg2OzBTGWGC7Z+&#10;fK928F/s/wDjPxRsutXT/hEdKIfE+qWzvqspUSoBBom6OQYkRA32l4Mo4kj8wcHjfiRoPhXwrrn/&#10;AAjnh291TVLvSY0t9f1W7udPaxuNVMSNcW+mWllHuiWFtyyiWeRlkzERmIvJ53RXe/D34gax8PNb&#10;TU9OZrixuPLi1jSHlaO21S0QnCsQG8uaPczQThSUJIw0byRv+gPhzTdFvtYn8f8AhjU4pdM8XaRa&#10;rqVvbxRSW2p3thKF0vVRMwEtvPbxm5tbq24BYjzUWWE7u6orG8RaY2uaDrOiK4iGs6Ze6S1wTg20&#10;WpQNZz3SjDbzGjtIiHAdgFLpuLr8x/Fn4mad4J0r/hWHw9ijsJLO1Wx1O+tMrHpFtLGXl0+wkb5p&#10;LyYOZLm7JLIWJ3Ncszw/HlFTQtCs0Rnjklt1kQzRRSrBLJEGBkSKd0kCMRkBjGwB52npX0zB8CPD&#10;vjXQrfxF8M/Fs7280SQtpvimKJri31FJ83tvqN9pKD7M8cTLiIWsu4gOsrRSo6+C+JfB/ibwfdJZ&#10;+JdHvNKmlz5Ekqxy2l0UijmlFlqFszwTmNZo/NEUjbGba+1sisG3uJ7OeC6tZ5ra6tZorm1ubeR4&#10;Z7e4hkEkM8EsZDK6sAyspyCAQQRX6k+CfEUfi3wloXiENEz6pp0Ml4sMU0UEepRf6LqlvDHcZfbH&#10;cJLGCSchc7mUhj4t8TvgDo2tWt5rHgu1h0jX44onTR7YW9poeppboUlgitwFW2uJFC+XIrLCzLiR&#10;VMrTJ8PzwT2k89pdwTW11bTSW9zbXEbwzwTwuY5YJ4pAGR0YFWVhkHIIBFeofCD4gv8AD/xTFPcP&#10;/wASHWPI0/XUc3JW3tvPBi1aKK33FpbUlmA8tyY2lRQHcMvvn7T3hdbjRtE8W28TG50u7bR9SMVk&#10;0jNYX6tPaXF3dqf3UVvOpiRXQgvc43K2A/xpbXNzZ3FveWdxNa3dpPFc2tzbyPDcW9zBIJYJ4Zoy&#10;GV0YBlZSCCAQciv01+HniXT/ABx4a0jxYkFkurT2P9naq8Mdv9otL60kxfWOVklkjheUfaIIZX3G&#10;J4nYAtmu7ooor4Z+PvwxudC1e68aaRaSSeH9YuPP1fy5JJm0rW7yYtPLMjgslvdOwZH3FVmZoiI1&#10;MCP820UUV93fs6eOBrvhmbwrfXO/VfDBVbMSSKZrrQJyfspRZZmkk+yybrd9kSRxRNbLyzV5x+1L&#10;qqza74U0TyCrafpF9qpufMyJV1i9FosHl9vL+wk5zzv9q+jfhLpS6P8ADbwdaJO06zaNDqhkaMRF&#10;X1121t4AoLcRNcmNWz820NgEkD0Svzh+Mvgy+8H+NdUeWA/2Vr97e6xo91Fai2s2iu7g3F1p0Kx5&#10;jD2jyCJkU52eW5VFkVa8lorovDvivxJ4SumvPDmsXulTu0ZmW2lBtroxK6w/bLKUNDOEEj7BLGwB&#10;JIwea9B/4Xf4uvI1i8TWHhLxpHEzyWyeJ/DOn3a2byAK7Wq2ItlUkDBYgnn2GPQ5fE/wc+Ll+03j&#10;DTr3wD4kmlgiXWbXU0ktb63gQwwQ3uoSwfZ1bDfPJcWiEJHGqz7Rsryj4jfCvxF8N7iA6iYdQ0i9&#10;lnistZskmWEyI7bLS+hlAMFy0SiXytzoQWEcsnlybOp/aG+xw+ONP0nT7RrOz0DwlomjW8QdWj8i&#10;GSa6txDgkhUjmSLDYOVJxgivB60tI0241nVdL0e0MYu9W1Cy022M7+XCLi+uVtYDLJzhNzDcccCv&#10;1nGVOVBGMYPP6EYwR/TmvjD4kfs76lb3cureAo/7Rs7u6nkm8PO9vaXGlI0fmg2NzdSqs8O8OoiO&#10;2RB5ar52WZPnTUvCnijRoBc6x4b17SrcnAn1LR9QsYS27bgS3UaLnPHBr7S/Z38Z6Pf+DLLwk1zb&#10;Wut6DPqEaWMtyPtOpWV7fS6smoWsUipuVWmlhdI2kKeWHfaJEFfQ9VNQ1Cw0q1mv9UvbTTrCAJ59&#10;7f3MFnaw+ZIIo/NuLgqq7nZVXJxuIUc4r8+fHfxR8V+IvFfiDU/C+v8Aiew8O2jxraQaZqurW1nB&#10;plq8emw6nNDB5IiF1M4l/exhledYixOM+1/s16/4h19/GJ1vxDrWsJZpoAtodUv59Rjja6N55ssc&#10;t6XkjIEQG2NlVgfnBKoV8I8W+PviHZ+Idd8PL428RzRaT4i1bT4Jbe7k065uPsl9JZIz/wBnFCNw&#10;XPlBioJ4FfQX7PnxKl121u/CXiPWbq+1+Gea90e41S6e4utQ00wiW5s47mYGSWS2ZHl2vIz+U+EH&#10;lQsE+m6Xk4AHOccD1PAGOvU9uT1r85Pjf4k0bxR4/wBQvNDaGeys7Sz0s6lbzyTQarcWiMZ7yHeA&#10;FRS/2ZPKyjrEJVZhJmuU0P4eeOPEZtP7H8LazcwXyyva38lnLZ6VMsUbSMw1e+8q2HCkLumG5sKM&#10;sQD9v/Cb4Q2vw5jn1G8vF1HxJqFp9kurm382Oxs7JpEuJbKzjkI80NLGjNNKisdqgJH827F/aT0+&#10;7vPh5Dc28Jkh0nxHpt/fPvVfs9pLbXGlpKVYgnM9zBHhcn5s4wCR8D0V734nsbC4+AXw11ZJ2e+0&#10;nxD4g0gxI4aKNdX1C/1C5Sdeok22tqyDP3XJ5yK0PDfwRs7HR28T/FbW/wDhENFktkks9PjuIIta&#10;llkhe7WK4W4jlCTeUhZLKKKS4YllZI3jKNPqvxY+H+g6ZeeFfAvw90vVNGGpjVILrxabjVdOl1Rd&#10;tnNqKaNqBkmw9ugSJzdQuAx3RAb0bkdQ+PHxEu7cWVhqGn+HdPFnJYR2Hh/SrSzhtrVkMMcdnPcC&#10;aeAxIQkTQSoyBVKkMA1eR3NzcXlzcXl5cT3d3dTSXFzdXMsk9zcXEzmSaaeeUlndmJZmYkkkkkmq&#10;9FfdP7N3hHUtB8Narr2oiS3XxZLpstjZywtFJ/ZumpOLXUSXIO25Ny7RAoAY1SQFllXH0fXwt+0z&#10;pH2PxtpmrRWRhg1rQIBLeBXKX2qadcyW9zksSN8Vs1mhAxhSnfk/X3gF5JfA3guSRmllk8J+G3Zy&#10;/mvJJJpEBLO5JJYkncTzkkGvz8+K/jQeOvGmp6tA+/SrXGk6GQNu7SrGR/LucPDBL/pMryXQSdC8&#10;Yk8okiNcea0UVo6Xpeoa1qNnpOlWst7qN/PHbWlrEF3yzOcD53IVVGCzu5CooLMQoJr9Hvhd8Pbb&#10;4d+G100vb3Ws3ki3mt6jBEFW4uSu2G1glcCRre3XKxB+rF5NkZlZB6TRRRXyR+0p4rOm2+meA9Mg&#10;Wyg1QS+JtaMMCQw3a3GpyvbRqYmAcyXiXF1cl48tII33FjJn4+r9Grq/sfgx8KLNZVtvt2kaTFZW&#10;tvE8txBqXiq+RrifYbh4pGga7aa5kVWVlhDlEG1Ur889R1G81bUL7VdQm+0X+pXlzfXk/lxRCa6u&#10;5mnuJBFAqomWYkIihRnAAHFdX4C+H+u/EHWP7M0mPyra38uTVdWnRzY6XbyFtjTMv3pZNrCCBTuc&#10;hjwiSOn3t4D+FnhXwDbQtp9kl5rYgWK88QXib765ky5kNqjsyWsbbynlwAZRUEjSMu8+V/tM+Ln0&#10;/QdM8IWskPm+IJjfaoFlt3mj0vS5kktIJLWRHdVnusSRzq6f8ezxjerOB8SV6f4N+EPjfxuqXOna&#10;cthpbruTWNYaWxsJRjKG1AR5pwSCu+GJkB4Zga6H4ofDzwj8NrCw0l9W1vW/GWoRC+V44rTTdEtN&#10;K+1PCtzPZvHPK7yGOSKNI7vqryOUASOXw+itjQ9c1Tw3qlnrWi3ktlqNlKJIZoznr8rxSo3yujrl&#10;XRgVZSQRivvTwtqvh74pxeGfHmkRWVv428LT2ttqUMpkhks7a+3Wet2FwiB3mt5LaS7n0ty20Thc&#10;un+lRH2yiivnbxh4m0T4N+HdRFpHaH4jeNXvNZvjZETBdY1KSWS51Z2vUYrp1nPJLHp8EyZkC7CH&#10;c3U4+Gry8utQuri+vria7vbuZ7i6urh2lmnmlbfJLLI+SxYnJJqrRX0F4D+FnhH4meG5X0HXdW0X&#10;xfpRhGs2Oqpa6jpcolikWC5sDaxW8iwzuucmSR4SGR0kBjlfz/xn8MPF/gQh9b04Pp7yGKHWdPk+&#10;2aZLIFU7WlAWSEsW2otzFGzlW2BgpNee1+gf7PviuTxF4GTTruWOS+8L3A0jAkU3D6X5KyaRNJEi&#10;jaAu+2j67hCSSTuFbPxC+Dfhfx3bvNFDBoGvmbzxrljZRM9wzkeemq2kbRC53Do7OHVsFXK70k+C&#10;PFfhPW/BetXGh6/am2vYQJopEJktL+zkYrBf2FwQBJDJtIBwCrBkdVkR0WDwz4j1PwlrmneIdIkj&#10;S/02ZpIhNGJoJo5YmguLaeMkEpLGzxuVIYA5RlcBh91/EuPSfiX8Hr3XNJKSxQ6cnirSpbuV45bO&#10;TSFeTUoJksmkQ3C2wu7QxMXjEp5bIDr+e1fdn7O3ir/hJfCzaJqcf2rUPA93bjTbydPOeLTtTt57&#10;ew8m4nd2WWGMXdrlFjVbcxxjIL19GUUUV82/Hj4Tz+KIF8WeGbKGTXdPt5f7YsoEZb3XbCFFEEsA&#10;VtslzaojBY9nmTRkIrFo4YW+GaKKK+mP2dPH66JrE3gvUpFXTvEV0J9Lmke2ijtNcEHlGJ3k2s32&#10;xI4oUAdv3qxoiZlZh7D+0lqF3ZfDqO2gk8uHV/EWmafersVvNtIoLjVEjBb7uJ7WFwR2GOhNYf7L&#10;+m20XhTxFq6CQXl94gXTpyz5iNrpWmxXNoI0xw+68uNzc5+UYGOfpuvjL9pjwXJb6lp/jmyhzbaj&#10;FHpWtmOJR5Wo2qn+zrydzIWbz4B5HyxBI/IUMxaVRXypRV7T9R1DSryK/wBLv73Tb6DzPIvbC6ns&#10;7uITRNBN5VxbsrruRmRsEZUkHgmvVYvjt8QnWSDWbzSPE2nTxtFcaTr2gaVNp1yrf8947GO3dtpw&#10;wBkxkDjFd1bfFL4dePtN07w/8TvDKaKNLtbq10fWfDf2yPTNIFzA0Ze10u0Jlt1jSK2SGLZdxNIA&#10;XSOMYrl/iB8GZtCs28TeCtQTxf4MMMsz39ncWl/daeLV2iunuJdP/dTwKVYm4gGEw6yogj3tX8WX&#10;80HwV+FGkoEW11DUfGWp3O1FDPc6XrUtlbO7AZYhLuRck9MDsMeJUV+mvwn0qLR/hv4NtIpWnSXR&#10;LbVDI6hGWTXC2tSwhVJ4je4aNT3AzxXmHxd+Bf8Awld1ceKPCkkFtr8sTPqOlTnyrTWpo4/3U9tO&#10;flgunVfLYPiOQ7XcxMJJJPkjVPAPjbRnuF1Pwpr9strObaa4/su7msTNuKgQ6hbq8EgJB2tHIQ2P&#10;lJHNe1fs1eKtF0TW9c0PVLkWd34lXSY9Jmm2JaTXdg1wGsHnYjbLN9oXyAww5BQHzGjR/t+jqccc&#10;8enU8HnAPvXxH8avivJrHiHTNL8BaxqtuNES/s7nWNC1W5to9auNTkt3ezs/7PKtNDC0C7ZC5WR2&#10;bYu1FkkzPgj4t8a6x8SdCs77xJ4l1bTjBrEmoWl9q+p6hZCCPRpxDNcRTyMgCzeVsZh9/aM5OK92&#10;8/xn/wAL9/sv+2pv+EV/4R3/AISb+x/tX+j/AGD+zv8AhH9vkY/1n9o/vtmenz+1ep+CtAHhbwn4&#10;f0BVhjl0vSrWG7No0xgfUTGJdTuYXlCuRLcNLJkqv3s4HSvg3wbcJ8O/i6mmX0wm0y017UfCWrS3&#10;jppVne6RezyaSb3U4pzJH9nXdHfNHKzJ8i/OAA4+mfE37PnhrUtQt9X8Kaje+B9UivI7zzNNR7qy&#10;imSZ7kXVlZ+fBJbTLIYzGbe4SKMIAkQPzDgf+FRfHkFFHxM+V3ILHxn4xCxqoLK8g+zZwT8o2AnJ&#10;6YyRu6D+z9qOpahHqvxT8U3XiaW3T7Pb2FtqOqXiSW0brJAlzreo7LgRAtMDbQxoQSrCYZKH6at7&#10;a3tLeC0tLeG1tbaKOC3treOOGCCCJAkMMMMQCoiKAFVQAAAKmor5z/aW0H+0fBVhrkNt5s/hzVo/&#10;PuTNs+y6Xq6CzugIXcBzJdCyGAjMvUELvr4Tor7O+IHjY/C3w94K0fTtO01fiIPBGmaRc6vLYpcS&#10;6VosNoLR1guyFExN7A7wRuZI1KO7x/Ou/wCPr7UL7Vbua/1O9vNRv7kp597f3M13dzmOMRJ5tzcM&#10;zthQqjJ4UADiqVFFWLa2uLy5t7Ozt57u7upo7e2tbaKSe5uLiZxHDDBBECzuzEKqqCSSAATX1x8F&#10;Pgpq2m6tbeMPGVklkbJFn0TRbpba5uJLqe3DxanqER8wQGAODDC4EyTgOwiMSiT64or8/wD9o3Sk&#10;0/4kTXaytI2uaLpWqSoyhRA8KvogiUj72Vs1kz/tY7V7v+01HI3gDTWjDusfiuweZ49zxiM6VfRh&#10;3I427yoBPGSPUV8IUUV7N8PPgr4o8cPbXtzFNoHhqVJXOs3cCtLc7IVlhj0zTpHjkmWXzFxcfLAF&#10;3kO8ieW33h4U8K6N4M0O10DQ7c29nbbnlkco91f3cgAnv7+4RV8yaTChnwoVQqIEjVEXoqKKKr3V&#10;xDZ21xd3L+Xb2lvLczybGk2QwRmSVhGnLEKCcDk1+Ss00txLNcXEsk888jzTTSu0kss0rF5ZZZHy&#10;WZiSWJOSea+jv2adLtz4i8ReKL59PisPDeh+XJcXrRxtYz6nKZPt8c0w2RIlta3aTSl1Kq+OVZse&#10;RfEPxhceOPFuq6/I8/2SWY2+j20+8Gz0a3Yx2Fv5LSzLG5X97OkT7DM8rr96tL4XfD66+IfiWHTi&#10;Lu30S0H2nXtUtYkf7FbbWa3t0eYhFnuXTyYfvEDfL5ciROK/SDStL0/QtNs9H0q0istOsLeO2tLW&#10;EHZFEgPVnLMzE5d5GYuxJZyWJNX6/M1tD1T4k/EXXbXw1bLPJrXiDW9SWWSQG00/TrjU3ne/v7uI&#10;ELDGsihnVSWJCRq7siN9ufDj4R+Hvh7bmZVh1nxC8rySa/d2UMdxbIY3txb6VGxkNrGYpHWXZJul&#10;LNvYoI44+j+IniKXwn4I8Sa/BJJFd2WnOmnyxQwTmHUr6VdP0ydoLn92ypcSxPIGUjaD8rfdP51+&#10;DvAvibx3fyWHh2wFybYQyX95PKltYadDPMIVnu7iTv1YRRB5XVHKRvsbH0JZ/ssXj28DX/jW2trt&#10;lH2iG00KW9tonLHiC6mu7Z5ABg5aFOeMcZPA+Iv2ePiDoiSXFhBYeJbSMXspOkXBW+jtrRBLG8mn&#10;3yxO8sqk7ILVp2LAoASU3+IXNtcWdzcWd5bz2l3azSW9za3MUkFzb3ELmOaGeCUBkdWBVlYAgggg&#10;Gvf/AIAfEZvDOuL4U1OVF0HxHdqIJXRi1hr0qLb2su+ME+Xc7Y4JNwwreW+5EWTd940V5f8AFr4g&#10;Q/D/AMKzXcJEmt6qZ9M0KFZrRZYbt7ZmbV3t7gOXgtPkZwInBdoon2CXev5v3NzcXlxcXd3cTXV3&#10;dTS3N1dXMsk9xc3E8hkmnnmkJZ3diWd2JJJJJJNdp4S+GvjPxq0TaHotw9hJIqNq93/oekxJ5/kT&#10;Si7nwJfKOTJHAJJAAcITxXuWnfss6pJah9W8X6fZXnmOGt9O0m41S1EYx5bfbLme0cs3OV8gAdmb&#10;txvjP9nrxh4Zt5tQ0mSHxXp0UlugTTbW7j1wpKgEs76KolyiSnYfJnkfaRIyqu/y+r/Zf1vUF13x&#10;D4aD+Zpdxo517ypJJT9lvrK9t9PaS1jL+WpmjuAs7eWXfyofmCpg/X+saLpWv6ddaPrdhbajp12h&#10;jntrkZUgghXR1+aOReGSVGDqwDIwYAj4c+LvwVvPB9xca94Ztri+8KTM8slvGJ7q78PZDSvFdMdz&#10;PaKF/d3LtlRhJju2yTe6/s16hd3fw7nt7iQyQ6X4k1PT7BSka+RaSWltqkkKsigtme5mfLZb58A7&#10;QoH0BXzR+0D8MBrmnv420S2tY9W0e0nl8QRqqwTatpNrEJBemQsEaezRH+8u+SH5d5MUUTfD1fZf&#10;g3WR8SfgV4m8J3Iu7jWfCujm0jt7BB9qvYdNi/tXwkY44rbYQ72osmhjLzSLCzs6vMpr40r7L/ZZ&#10;1G6l03xjpDOGsrO+0fUbeMRxgpdanb3FteOZANxDJaQAKTgYOACxz9W0UUVBcW9vd289pdwQ3Vrd&#10;Qy21zbXMSTW9xbzIY5oZoZAyujq2GU5BBIIxXxf8Sf2eNR0trjWPAizatpzTXM03h8kHUtLt0gEw&#10;FhPNJuvk3CREiCi4GYlAuGZnHzA6MjFWBVlJVlYEMrA4KsD0I7im0V7N8AWuV+Kfh4QPOsTwa0t4&#10;IWYI9sNFnkVbgDgp5wiIDcbwpHzAVsftI6hHefEYWyKitpPh/S9PlKyrIXkklm1QM6BRsbZcqApJ&#10;JADZwwA+8bOzt9Ps7WwtIlgtLG2t7O2hQlkht7aJYYYlZucKiqKs1558TfAFp8QvDU+lkWkGs2xF&#10;zoWp3EczfYLsOpmjZ4CG8q5RTBKCHUZWTy3eOMV+fPizwL4p8E3EUHiPSZrFbgMbW6V4bmxuQrMh&#10;EN7alo9+F3GJmEgUqzIAwJ5CiiivYvhv8T7rw89j4W8SLZa38P7y+jXUtJ1myTUbbTYri7SaTUbW&#10;NopnKwSKLn7MEdGO/YizSeYNj9oyKVfiL57CPyL3QtKubKWMwstxa/vLfzsxf9NI5FBc5wB/DtNe&#10;C1658DvDzeIPiRoQMLyWuitJ4hvXSaKFoF0zDafNiQ5cfbXtUZIwSVYk4UMy/o5RRXlXxE+EPhn4&#10;gRPcyxpo/iHdGyeILK3R55lSHyFh1O2yi3MYUIFLMsibEVJFTcreLx/BX406dGdP0f4kx2+kWjSx&#10;6dAnifxZpsf2YSM0WNPtYHihdhlmRZGVWJAdvvHY039n3W9buIb74m+N9R117VXhgs7LUL/UStvv&#10;WWMf2xrY3ojHeHhS2HZllzkVm/H5vD/gzwfofgLwzbQ6QuqaiNVvrHTplQzafpkH2eN9aTf505nm&#10;MLRS3Afe1sx3Fohjv/2c9I/s34cQ3zSRyNr2sanqagRbXhjgddGWCR8neM2ryKeAN+MZBJ+d/jhZ&#10;XXhH4sS61pr21nNejR/FWltawrm1u4WFu9xdQypsMz3lpLcPw4beGYlmYD6S174U+AfihpFn4ktL&#10;GTQNS1zTrfVrfVdOiht55G1K2e/ibWdOQm3ndpJxJcuNszlQguFUV5nf/B34z6YksPh/4k3d/ptl&#10;awRadbDxJ4j0e7lihgREtIbEGS2hEf3I1N1s2Kpyv3Vs2vwE8d69JHb/ABA+IlzqGkWtxFPDaWep&#10;61rkkzEFLgwnXFijtnKYVJRDKTk5TA+b6X8P+HND8K6amkeH9Nt9L05JZJ/s8JkcvPMAsk889wzy&#10;yyEKqmSWRmCqq5wqitqiuG+JegnxP4D8UaPGlzLcT6VNc2UNsVE09/prrqmnWyBwQRJPDHGwwCVY&#10;gFThh+YFFfXPhjVtI8D/AAJ0TxLqVtp+s6nJ4jv9X8JabqEVyYIfECXNxokE8iRlw/2aGO4vAzCN&#10;Qdqo6T+XIfmzxT4t17xnqkur+IL+S8uH4hhGY7OygwAtrYWqnZEgAXIHzOcu7NIzMeZooor3L4X/&#10;AAY8Q+LdR03U9Z0yfTvCKyw3d1cX6y2sur2iKlytppturJOyXSOoF2u2NV3sjtIgQ/oBb29vaQQW&#10;trDHbWttDFb21tbxpDBbwQoI4IYoYwFREUKqoAAAAAAAKmr5V/ak0u5m0fwjrS7PslhqWp6XOCxE&#10;n2nV7aK7tdqd122UwY54O31rovBk8037N15JM8kzr4L8eQBpXZiIYJNRt4I1dsnbHGqoi9AFC9MC&#10;vg+iiu68GfDrxZ46uBHoWmSNZLI8VzrN2slto1o8flmSKa+KkNIoljcwRB5drbghXJH3j8OfhV4f&#10;+HFtM1i8upa1fRRxX+tXaRxzPCu2RrOygj3C3tzIvmmPc7M23e7hI9nptFFFFfmh8XtVGsfErxhd&#10;CJofJ1Z9K8sv5mTocKaK0u7A4kNuZAuPl3Y5xmovhNpH9ufEfwfYmRIwmsRak5kj81JItEjbWZLd&#10;kyP9Ytu0eT03Z5Fd3+0N4xOv+Mv7DtJw+meFomstqNE8T6xcYk1aUMg3ZQiO1ZHY7XicjBZs+M6B&#10;od/4k1rTNB0uMS32q3cVrBuWVo495zJc3Hkq7LFCgaWZ1RtqKzYIFfpZ4C8EaZ8P/DsGg6c8ty3m&#10;teajfzAo+oanLEsVxdeRlhGmEVIolztRRuZ33u3Z18A/tAXd3rnxTn0q3s3muNMsNE0OxhtElnub&#10;+S8iGrRBYV3FpGkvTEiRjkKuASST7b8MfgFo+h29nrXjS3h1jXZIpmbRblba80PTBOgRI5YGV0u7&#10;iNN2XYmJWY+WjGNJ2+kemeygc9sBe/sa/LzU7jXfiX421C70+xu77VfEeqTS2mnpILqW2t2bZaWs&#10;l0yxL5VrAEjad1RFRN7bFBx7lpH7Lus3NoJdb8UWGk3bNxaWOmy6wscRiVv311JNajzA5ZWSNXUA&#10;ArI2eMzxD+zL4t05JZ/D+qaX4jiihhZbeVX0TVLiV5RHLHDb3LSWu1FO/fJeoWAYBS21W8C1nQtY&#10;8O3r6brumX2k3qAv9nvreS3aSPzGhE8BcBZImdHCSxko2DtYjmup+Gvjq7+H/iiz1iJpH02cpZ67&#10;ZxxRTPd6TJMrziCOZkAnjwJIGEifMArN5byK36XWF7a6pYWWpWUv2iz1Gztb+ym2SR+faXkC3FtN&#10;5coDruRwwDKrDuM5q1WJ4l8Rab4T0LUfEOrvMunaZCss4t4vPuJHklW3tre3iyFMksrpGm9lUFgW&#10;ZVyw/MbxZ4p1bxlrl7r+sz+bd3cmEjQYt7O1jyLaxtI/4Yo14GeWOXctIzMzfD3hTxJ4tums/Dmj&#10;32qzIYxM1tFi2tfMRmiN7eylYYA4jfYZpFDFcAk175of7MPiS8hEuv8AiDS9FMltbzRW1lbTa1cx&#10;SyqHntb7c9rEjxZ2loZZlZgdpK4Ypr/7MPiOyt/P8Pa9p2vSpHNJNZ3VtJolzIyBTBDZO8tzC7P8&#10;wPnSxBcDkgnb5t8KNU1Dwn8TvD0c1veW81xq6+G9U06V5rCUDVZhpkkN9Cylv9HmaOcwun34gDtY&#10;Bh+kMsUc8ckM0ccsMqNFLFKiyRyxMNkkciOCGDDhlIxzggivk/4s/AO1a0uvEngCykju45JrrUvD&#10;MA3wXMDDzJJfD8ONySIdzfYwSrqdsARo1il5v9l7VJ4PEvibRBHH5N9ocOpSuwYTxz6PfpaQxp22&#10;sL2QuCOqr719r15n8Uvhxa/Ebw+LISwWWtae73OiahMhMUUzjbNaXTRqzi3nAUSGMEqypIFfZsb8&#10;3Lq1uLG6uLK8hltruznltrq2nQxzQXFvIYZoZY25DKwIYHoRivqL9mXxe1rqeqeCrmREg1KOTWtJ&#10;3SRxuNTtY1hv7eAbd8jTW6rL9/5BbsQuWY183eI9KXQfEGu6IkzXK6NrOp6Wtw8YhadNPvpLRZ3h&#10;BYKXCBiu44zjJr1v9nXVTp3xKtLQQiQa7pGq6WXZiv2cRQjWxMoH3iTZiPB/vE9QK/QOiiiivm34&#10;r/Ae38UXF74n8JPBp+uyxSTXmjGOOLT9dvFZWM8M25FtriRd/mMymOaTa0hiYzTP8ValpepaLeza&#10;bq1jdadfW5CzWl7C9vMm4bkcxuB8rDDKw4YEMpIINZ1FauhwX91rWkW2lSSxarcapYQabNBI8U8W&#10;oS3SR2csEkeGV1kKlSpyCMivrn9qbUpo9J8IaSM/Z77UdV1KTlf9dpdtDbQcEZ6XkncfQ8Y9O+BM&#10;Jh+FfhYPH5byLq0xBQRs4l166aGRiOWyhQqx524/hwK9crJ13RNP8SaPqWhapCJ7DU7SW1uFKRu8&#10;YcZiuIPOV1WWJwJYn25R1V1+Zc1+d3jz4SeLfAct3cXlk+oaBDOI4PENkivaSQyMqwS3lujNJasx&#10;dYys3yeZlY3kG1j5dRRRXbeC/H/iXwFetd6De7YJ9ovtLulNxpmoIGV9txakjDfKFE0RSVQWUOFZ&#10;gfa/jtc6X4g8F/DPxL4XsEtPC5OvWsMUNrBYRadc3jW5XTjZQ4RWWS0u1IiBjzGSrFSpb5erS0fT&#10;LjW9W0zRrRokutX1Gy0y2acusCT39ytrC0zRqzBAzgsVUkDkA9K/V6zs7XT7S10+ygS2s7K3hs7S&#10;3j3bILa2iENvDHvycKihRk5GKsUVyXjDwN4a8d6fHYeIrH7ULYXLafeRSvb32mT3MHkPPZ3CHg/c&#10;kaKRXidkQyRuFUD5z/4UP8TfD/8AoPgv4ktbaTNme5jbU/EHhlftjsYnLWOkG6SQeUsWZi4Y8qUA&#10;UFrFr8CviHrzx2fj/wCI13e6DDdW90bC11fXNceeSNzHJ5K60sUNvKYmkWOfy5dpbmMjIPX+MvDX&#10;g74S/DDxM+haZaw6hqmlN4cGoX1wrazqkutJFp9yFvXyx2xo16bW3CRFomdY0AYjzj9l3QZn1LxN&#10;4odbmO3t7CDQbdvJItLuS9uE1C9Vbg8GS3FvblkGcCVS2Mrn6z/sPSv7c/4SX7Kn9uf2T/YX2/zr&#10;nf8A2T9t+3/Y/I8zyced+83eVv7btvy1rV8O/tLeFX07xPY+K4I/9D8R2q2146m4dk1bSoltw0xZ&#10;fLjEtqYREivljFKxUY3N7/8ABT4gw+NPCdvaXdzJL4i8PQW9jrKyrMZLmIBotP1MTzyStMZoox9o&#10;kLBhOJCUVGjLex0UVUtL+xvTcixvLK+Njdy2F79kuYbkWl/CqtPZXRhLeXLHuBeN8MuRkDvbrE8S&#10;aJB4l0DWdAuWjSLV9NvNP8+W2S7FrJc25jt7xLaQqGeCQpNGNwO9VIKnBH5UTQy28s1vcRSQTwSP&#10;DNDKjRyxTRMUliljfBVlIIYEZB4r134S+GbOe91Dx14mt2Hg7wRbyaleNKqLDqerwqH0zRrZppYl&#10;eUyMkvlksGbyoZFAuFz594r8R3vi7xFq3iTUAq3OqXRmES7NltbxoLeytFaNU3CGFI4g5UM23c2W&#10;JJ52iitTR9H1PX9Ss9H0aymv9S1CYQWlrAAzyPtLu7M2FREVWeSVyERFZnIVWI/RX4Z/C3Rfh1Y7&#10;rdDd+INQtLaLV9VldZmLCNHudP0w+XGYrQzqZFQrvc7DKz7ECs8f/Fvwx4CgjWeVdX1Wa4e3TR9M&#10;ubZ7mDyH2XU2oMW/cLGQUAcFmc7VQhXZNbwD8RvD3xEsbu60Q3kM+nGBdSsL62MVxZG8Mn2UtOm+&#10;KRZBDIymOQnA+dUJArvK+H/2oLZU8X+H7vz0aSfw0tu1sFIkiS11S4lSdm6ESGZlUdth9RXrfxDn&#10;F5+ztHeTQwCS58M+BLoLDCkcVvNcX2nO/wBnjHEYCl0UL0U7enFfBlej+CfhX4y8euJNG09bfTNz&#10;K+uaoz2ekqyrIQkUqo8k53xmJhbRSbHK+ZsU7h79ovhj4F/DG6gfxP4p0/xJ4hhuZ4mMsE+pWmmX&#10;dnI8MyvoOirdCB1EiqRfNIQ6b4djKwHVN+038P0kaMaZ4tkRWdRLHp2klXC8K8aS3yNtI5G4A+oB&#10;qzZftKfDq7u4beeDxJpkLhy1/qGl2jWsBRGceaml3V1MdxARTHC3JGcLlh6v4e8beE/FaRnw94h0&#10;zU5JIZJxZxXAj1KO3in+zSS3GlXGy5iXeVAaWJc7lYEq6k9TRRUNzbQXttcWd0jSW11BLbXEalgz&#10;wToY5lV1IIYqSBgjHWvyNr2/w/rlt4Z+Cfih7RUTXfGfir/hF3mF2iTnRbDSYL66ZbOUOHjVbia2&#10;kKBSDcozOCqK3jFtbXN5cW9nZ2811d3c8Vta21vG81xcXM8gigghhjBZndiFVVBJJAAya/Sz4Y+A&#10;bX4feGLbS9trLrFz/pWvajbLJi9vmZikaPMSfKt0YQQgKoIDSmNHkfPolFcV4G8A6B4B0yWw0WHM&#10;13MLnUr+X/j5vphu8mNi2SIYQxSCIMQi5JLSPI79rXMeNvDy+LPCWv8Ah7EJl1PTLmGzNyzLBFqE&#10;a+fps8zosjBI7hInYqhOBwMgUvg/wppXgvQbHQNIhRIbZEa7uAhWfUr9owLvUbpmZmMkpAONxCri&#10;NNqIqjpqK86+IHwy8N/EKzYanbi21mGze10vX4N/2vTwZvtEaSQq6JcQh92YJcgB5PKMTuZB+eni&#10;7wjrXgrWrrQ9ctWhuIWJtrkBjaajaFsQ31jMeHicfipyjhZFdB94fBTx4vjXwfBFdTNJr/h6O30z&#10;Wd5leS4VUZdO1N5ppJXdriNP3zuwLTpLhAu3PrssscEck00iRQxRvLLLKwWKKONS7ySSPwoUAlmO&#10;OMk8CvzS+K3jT/hOvGeo6vA2dKtQulaGCoX/AIlVm7eXcEmKGTNxK0t1smUvH5nlbiI1r3z4TfAO&#10;2W2tPEnj6zeS6leK607wxOCsNvAP3kUuvRYy8jnDfY2IVFGJw7O8Uf1hbwQWtvDa20EVvbW0UcFv&#10;bW8aQwQQRII44YYYsKiIuAqqoAA4GKkorzjSfhxYaL8RNZ8eafdLbrrujSWF9oyWkSQrqEt3Bc3G&#10;oxXEJXHm/ZleWN42ZpXeQv8AMFHo9HBGD07jqMHIPBBxjPv1wa5Lwj4OsPBkWu2elOVsNY8RXniG&#10;CyEMUMWmtf2lvBNp9qsGEMKPATCAi7UKx4JTe3W0V+d/xu+Hx8EeKnurKKNPD/iOS7v9KWL7MiWc&#10;yOr6jpaW8AXy0gaRDANgXynRAzskhFb4G+Jz4Z+Imj7ozLb+ICvhm52Jvnj/ALVuYhZSwkugXbdJ&#10;b+YzbsReZtUvtx5lrGmXGi6tqmjXZjN3pOo3umXTRNviNxYXL2s5jfupZDg19Zfsr2lwlr41vnhc&#10;WtzcaDawXBHySXFnHdy3USn1RZ4Wb/eFfWlFFAGfUk4+XGep6DH5dc5rzLXfjH8NtARzN4o0/UJ/&#10;s01xDbaIz609w0SkrbLcacHt4pZGAVFnljBJBYhcsOLsP2k/h5eXUVvcQ+I9Kic4a+v9NtZLWH/a&#10;kTTLm5mI/wByFqpa/efs/fFKW4+2a7pdlqyRLI2vA3HhW/KJNFF/x+65DDBdtsRY1SdJmSMsY1Q5&#10;YeE+N/gJ4t8K28uqaU8XivQooRcPeabGYtQtodsO6a50ku7MheRtjWsk+I0aWURLwPC6+jf2Ygh8&#10;fasWRXYeEdQMbFVYo/8AbFgNy56MV3Lkdie2aqfEexg1T9oT+zLsOttqPiPwPY3HlvskFvd6dp9v&#10;M0bkNtO1iVbafXFfe1Vr69tdMsL3U76XyLLTrO6v7yfZJKILSyha5uZmjhVnO2NWJCqSegBPX5/0&#10;X9o/wpqnildEnsLnSdDncw2XiTULqNUNyVXy/wC0LBUItoJH3oJzcOE+R5VjQyNF7WJvDHjHTbmz&#10;W40PxPpM3lrdwxT2Gr2THzWeESrEZEBEkZZDnIZNykFePhf41fCtPAGpwano3mP4Y1uadbSGTzpZ&#10;NGvEAlbS5rt8h42Ul7V3fzWVXVwxiMsnhtFFFfRGgWr/ABX+Gb+GPO83xn8ORc3/AIcjmnmaTVfD&#10;l4q/aNMhjMkjySI8SwRkQKke2ziDKskjD53r7R/Ze0KCPRfEniUmN7q81OHQ4g1tGJrW3061S/ma&#10;G8J37bh7lBJEAq5hQkscbPqegn6dPcYweeenSqen6lYatZxX+l3tnqNhceZ5F7YXMN3ay+TK0Evl&#10;XEDMjbXVkOCcMCOxFXKKp6lqFnpGn3mq6lOlpYadaz3l5cNuZYYII/NlfbGGZsDOFVSxPABY4P5z&#10;eJdW1j4xfEdFsEdm1W+j0fw/BJbSL/Z+ixzu9vNfx2f2l1EUbSXd66mQJ+9Zf3agL+i2labbaPpe&#10;m6RZBxZ6VYWmm2olbfILaygW2gEjj7zbUGTxk5NfP37S3hr+0vCOn+I4hIZvDN9snXzY1i/s3Wmj&#10;tbiQxFSzyC5S0CbXAVWclW4I579m7x+sttL8PdQkCzWwu9R8OyObeNZbdpPtOpaUq/I7ypI0l0n3&#10;yUM2SiRKD9Y0UVQGqaadTbRReW39rpYR6o2mmVRd/wBnSzvaLfJCcFoxKrIzj7pIDY3Luv0V+Yvx&#10;P8Pw+GPH3ijRrbyRawakbq0igi8mG3tdVhTVbWzjiBIAhSZYQRgHbkADgVPAPg288d+J9P8AD9qz&#10;QRTM9xqN95ckkdhptsN91cvsVgGb5Yod+FMrxozKGyOh+Lfiq08QeJI9M0Z8eFfB9nB4Z8NwJcSX&#10;MBtNNRbaa9jkaaZZBKybY51YGSCOAuNwJryuiiivu34P/BTS/D1hpfijxNZi98UzfZtUsre5EyQe&#10;HQ0XmWsX2OULuvEJ3yvMp8qQKIVVo/Nk9g8VeNfDfgvT7i/13Ure3MFuLiLTo5YJNVvxI2yKLT9P&#10;kdWkZzgK3yoOWdlRWZeJ+H3xr8MePrs6RHFdaNrjLI9tp9+Y5I9Qjj8ySQ2F5AdrOkSCSaOREPzH&#10;Z5io7j2GvnL9p0Y8BaTwcjxfYjg8DOjX+c1P8ES3ij4N3Ph4m1URP4l8NozJO6BdTVr8teJkFiDe&#10;ncIyB5e0feya+Da6bw14P8TeMLprTw3o15qssW37RJCqR2lp5kUksX22/uCkEPmCKQRebKu9lKrl&#10;uD9D6X8Kfht8PxDe/FbxZpt3qqOsv/CPWFxcy2qROzpbyS2lpH/aFwhKq+/yYowQUYSKMt6PdftF&#10;/DPR3j0zS7XW7/TrO3tbe1n0fSLW001LeKBUjtrW31Oa0lRYVAjCmBVAUBcrg1Cf2nfh/wAbdL8Z&#10;E5Iy2naKuFxx01E16doPxQ+H/iWZbbSPFWmTXUlzFaQWt202k3l3cTttgisbTVkgkmLnAURI3JA+&#10;9we8ooor80vjBpa6R8S/GForrIJdW/tTcpJAbW7aPWXQ7u6m4KntkccVt/BfWrfwvqfjDxVcwQSL&#10;oPgjUrize5tpJok1i61OzsdLgWSJWaJ7iSQ2+9cYR5MsqbiPIbm4nu557u7mlubq5mkuLmeeR5Z5&#10;55nLzTTTSEszsxLMzEkk5Nfbv7O3w/XRNEbxpqMci6t4htnh06NzcR/ZNBMyyqzwOqAvdyRLOrje&#10;PJERjYeZID9J0Vw1h8P9FtPG2u+PZ0F7rmrfZIrJ5owItFtbbSodMlSyXnM03lMZbg4IRvKUKpkM&#10;vc0V5X8L/hbpXw7s7xlC3muahcXkVzq7sJGOmR3rtpdnbgonkhoBFJcxjO6fdl3RIdnqlFc/4m8K&#10;6B4v019J8Q6dDqFmziWPcWjuLaZTlbi0uoSskT8YJRuVyjAozKfz/wDin8K9T+HOpCRDLqHhnUJm&#10;XSdWKrvjkwZP7L1TywFS5RQSpACTKC6BSskUXtv7Nnj5p4rnwBqU0QNrFcal4cZ/s8LPC05n1XTF&#10;LMrSuGc3USrGzbPtBZgkaAfWdfDv7Rfj3+2dcTwXp80b6Z4euFuNSkjNtKlzrxt2QxrPEXIFpHK8&#10;DplWErTJIpMaGsT4P/Bq48cyLruurcWXhK3lZIyuYbrXriJij29k5+5bowInuADlgYozv8x4furR&#10;tG0rw/pttpGi2Nvp2nWaCK3trZNqKAPmkkdiXkdjlnkdi7sdzsWJNadFeV+L/hdpviXxV4S8XWjQ&#10;6brGia7pt/qt0E/5CumaX/pUNvLCijzLgTRQQxzM67IjJu8zZFHXqlFcPZeAdG0zxzd+OdNX7Fe6&#10;ro95pmr2cUara311c31veLqy4I8ub9wyT4UiUssh2uJDL3FFfIX7SXw+VGi+IOmQys0rw2XijMzy&#10;RqViisdF1CKBlIjG1BbT/vAM+Rtj3GR2+XNA1q88O61pevaew+2aTfW9/ArmVY5Wt5Q7W9x5DIxi&#10;lAMcqhxuRmXPNd78aXtrn4h6tqunqv8AZeuWWga1pdwkD20V9ZX+g20gvo4pFRv3kgkLl1Db928b&#10;s10H7OulHUPiVaXYmEY0PSdW1R0IBM4mgGiCFCSMEG8EmcHhSMc5H6B0UUVxXiH4keBfC5kj1zxP&#10;pdtcQ3CW01jBK2oanDLLE06ifTdNEs6LtXJd4woJUFssobzD/hpX4efa/s32bxN5Pn+V/aH9nWX2&#10;TZv2/atn2rz/AC8fNjyN+P4M8Vf1Px78CviElvo2uappF8ZkY20mr2GqaNJp7EpdzxxeILuG3W0L&#10;eSqyFLpFkwI8uG2nw7xZ8AJvsS678NNXi8Y6LKGK2wu7Ce/VYEEM0lpqNoy215++ScMiLG6YWNVl&#10;bc1fOtzbXFnPNaXdvNa3VtLJBcW1zG8FxbzRsUkhnhlAZWUghlYAggggGun+H2f+E98EEEg/8Jf4&#10;bwR1B/tmDmvov9qmSIt4FjEsZmVPEjyQBlMscUn2BYZXTO4K5VwpI5KtjocfR/w+OfAXgj7uR4Q8&#10;NcKoHA0aD0/M119fO3ib9o7wtoWtLpOmabfeIbe2vWtdW1S2uYLW2iSN0SaXRldX+2FczD5mgjYq&#10;CkjxyCQe1aH4s8NeJFV9B17StVc20d40NjfQS3lvbyoJEe7sg3nQkZG5ZUVlOQwDAivmD44fBrTt&#10;P05/GHgzS3tVtWkfxBo9hGz2iWbeZPJrdtbl8wpBwk0MCeWsWJAsaxSs/wAi0UUV7h8JtWsNZtdX&#10;+FXiGS3i0jxb5txod5NFEG0jxesCx2F2soeF383y40WLzfndEhUATSbvJtd0XUPDmsajoeqwmC/0&#10;y5ktLhCsiq2w5jnh8wKWilQrLE+0BkZXHBFe0/s4aC+p+Pjq7R3ItvDel3l6J4oybb7ffp/ZdtaX&#10;MxXCl4pbiWNcgsYiRlVavviioY7m1uJbmKC6tpprOVIbyCG4hllsppIUuI4ruJCWjZo3V1VwCykM&#10;Bgg1NRRXwR8e/iRD4w1yDQdFu47nw74fkkb7VbSzm21fVpYxHcXZG4RSJbjMFtKIz96Z0keKVK+q&#10;vg/4Ubwf4C0axubY22p3yNrWrqwuY5hf6iA6Q3MFySY5YLdYLeRFVRujJ2lixPptFcZ8QfCFv448&#10;J6t4fkWEXU9uZ9KuZfLAs9Xtl82wuPPkimaNGYeTO0SbzC8qKQWzX5zaVrHib4d+JZ5rCeTSdd0m&#10;4u9MvoQYriJmil8i80+7jBeKaPenI+YblV0IZUcfX/hP9pHwjqVrDF4qjuvDupR2+65uI7S4v9Fn&#10;nRljK2ZsxNcoZMmQJLFtQAqZXbBf2m28ZeEL0yrY+K/DV4YF3z/Zdd0q48pN4jWR/JmbCliFBJwS&#10;QAc1x3jH4x+B/CWnTzR6zp+u6oEuI7PR9HvYb2ee7gZIzDeXFn5kdogZwXefBKiTylkdCh+QPhX8&#10;QdX0f4kW2p3d600Hi/WVtvE0bTW+n2d3JrN4wGp3CiPyYzazzm5UqiYUPGrxpI1fopRX5x6r4Q1X&#10;xj8YPFHh7S1M8134v12a6u4ttxBptg+ru93qF2+5QBArgOhYFpMRLmRlU7nxS8ZaHbaVp3wx8A3F&#10;1/wiugGVdXvlu0ki8S6kJluN8kkSAzRwzB5S4YQySsGjiEcEDt4PRRVi2trm8uLezs7ea6urmaO3&#10;t7a2jee4uJ5WEccMMMYLMzE4VVBJ6AGvqvQtG8MfA/Rn1HxbqjW/xJ8QaTcJpEGnWVvrdz4VtrsG&#10;0W9gtZnS3kdHy08ssqrL5ckFvvRZWl1fDXhD4a+ObuC88TfFe/8AiFqQ1S6t7LTNRv5fDSTC4jSZ&#10;rSy0DUX+3BWdt6vZyxxtgIqjy3Feja18AvhxqOky6fp2kHRLsRyCx1W1vNQurm1mZxKJJ47ydluE&#10;JAVklOdjERtGxDLkfCb4M6l8PPEur63e61Y6lbzabLpGnRWltcRTzQT3kN3JeXqysFhdfICLCjTB&#10;gxO9doDfQNfI37Vf+r8A/wC/4r/9B0yut8cpt/ZssByT/wAIh8PW9sNcaY4HHpmvm/wRovhnRtIk&#10;+IHj21mvdMSeW08J+GBmFvF+rW4xczySkg/YLNignkCGMyfu2LMpt58vxp8UPEvjENYPONG8MQgQ&#10;ad4W0kJaaXaWMXl/ZLW4W3WP7T5XkxMplG1GyYUiU7B5vRRRXqXhv4yfEPw1Ipg8Q3Wq2wZS9hr7&#10;yavbSKsZjjjWW5bz4VXOdtvNGCQM57/Rvgz9pLR9YuLbTfFGj3WjXlwLaGO/0tbnWLG5vGhbzQdP&#10;hQ3cIllCR28US3JJkAd1Clz9M0V+ZHxR8Lz+EvHXiHTJLWO0tJr+41LR0giljs20fUZmubFbMyqg&#10;ZYVJtnKAqssboGbYTXIT6pdXOm6fpL+Utjpk1/c28aQxo7XWo+ULy5mmUb3dkggjG5sKsahQPmJ+&#10;nv2cvh0LueTx/q9sr21rJPZeG4ZorhDJfIQl1rcW4LHJHFl7aE/vF83zSQkkCtX2RRRRRWRruv6N&#10;4Z06bV9d1C20ywg4ae4YjzJNhcQQRIGklkYKSsUSszAEBc5r5V8SftQ3BkeLwh4ciSJZYSl/4jka&#10;WSaEwfv420vTZEETCQ4R/tkgKrkoC+E4K7/aN+I9xP50L6HYR7APslppZeDdwPMLX8s8u7j/AJ6Y&#10;56dMbmk/tO+L7aa3Gs6JoOrWkSSi5Fst5peoXTmNxFJ9r8yeFCHKlgLQhlBAClt4+l/AfxX8J+P4&#10;/K067/s7V0CCTQ9TeCG+djE0ryWKhiLmNfLcs0RLIoBkRN6g3PiP4C074geHLrTbmCNdUtobmfw/&#10;fs/2d7HU2hPkrJcKkjfZpWCLdJsbcnIAkWNk+H/hZ4rufhz4+hGqB7O0luJvD3iS2m+U2kbXHkPN&#10;MpyA1rOiyOQC21XUfeNfTv7RHjN/D3hKPQLKXy9R8VvPayuA2Y9EgRTqe1lIwZi8UGGUgo0uMEZH&#10;lH7O3w5OrakfHWrwMNO0acx6HDPbwSW+papsZJrz9/uO2yyrROqD9/tZJVaB1P2PrGsaX4f0y71j&#10;WL2Gw02wj8+6u5ydsag4VVVAWd2YhI40BZ2KqiliAflvxf8AtOJFO1r4J0aK6SKUq2ra+syQXCI8&#10;iMLTSrSSOQI4EUkcs06sASrwA815rc/tG/Eme4knjn0WzjfbttLbSUa3i28N5bXbyynd33ysPTFb&#10;2m/tO+MLee3OqaJ4e1K0QSfaEtUv9OvZ8q3lFLp5riJNrFc/6KdyjbgE76+jvAHxh8J+PjFZW0sm&#10;la+0bM2haht86XybdZ7l9Nu0HlXMakvtGUlKxs7QogyfVKKKKK5Dx54PsvHPhfUvDt4Uhe5RJ9Pv&#10;TDFNLp+o27eZa3cPmKSM4Mc2wq7RNJGrKHzX5iajp95pOoX2l38P2e/0u8ubC9hEkUvk3dnMbe4j&#10;82BmRtrqRuRiDjIJHNS6xqc+t6vqmsXSRR3GrajfancxwB1hSe/umuplhEhZtoZyFDMTjqTX6A/A&#10;bw3N4c+HWmNcrKlx4gnm8SSRPJbyLHDqEMcWnmJoCwxJaQ28xViXVnKttIKj2SuA8b/E3wl8P441&#10;1y8lfULiL7TaaRp8P2nUbmATiBptjMkcSZLbWnljD7JAm9lK18w+Kv2mPEt/Jc2/hXTrLQrIgR29&#10;/eRrqWs/u7netyqSf6JF5kQVXhaGbaSxWVjtZfB9f8W+JvFMxn8Q67qWrMbiW5SG6uXa0t5Z/wDW&#10;NZWCkQwA9AkMaqBwABxXOUUV1/hfx34r8HSrJ4e1q9sYhM88lgZTPplxJIqxyPcabNmFmZEVTJs3&#10;gAbWGBj1O+l8LfGO2aWwstL8GfE6Ex7LBZ4bPRPHs1z890sNxKsSQX8lyzmFZ3Lv5iJJLMCZba1+&#10;zGP+K+1Yf9SjqAx/3GLCsvxDqT6r+0RBdP5O6L4heGtO/cb9mzR7+10iPPmc79sA8ztv3Y4xX6AV&#10;x/j/AMKnxr4R1bwwl8unPqK2RS8a3N0kTWWoxagoaEPHkOYthIf5QdwBxtPk/gL9njw/4auxqfiS&#10;4g8WXqRAQafc6fEui20kqBZnltLhpftTLysbSgIAS3leYEZLXjT4W/BKxt7u510WHhC4vhc3kV3Z&#10;61Jpty32V1ubtNG0a4kkt3OCE8i3s24ZVjQMyY8y8O+MvAsttrHw38VfEDxN4x0DxPJYW9nr2paY&#10;+kafocyL5scg1LU7ya7RBMlrtE1uLeKSPey+S8rHxTxz8ONd8ESx3FwE1Pw5eyL/AGL4nsCk2l6n&#10;BPD9qtD5kTOIpXiy4idvm2uYmkjXzD57RRXR+EvEt94Q8R6T4j08K9zpdyJDC2zZc20iG3vbRjIr&#10;hRNC8kRcKWXduXDBSPXfiz4c0TXrGP4t+CZ5LnRNcvBH4k077OqXGga1Iq75b1INwjMzkef5hx5z&#10;pJHJLHcx7fpr4Dk/8Ko8Kcnj+3MZ5GP+EkvTge2c/rXr1fN37SnizU9E8N6PoGnvNar4pn1BdQu4&#10;Z1jZ9O0yGFbnSygUuUuGuYzIyyJ8sZjYOkrgeZ/A/wCMVj4Xt/8AhEfFMpg0V5prjStW2yyrpdxc&#10;HfNY3UMW4/Z5X3OsiLlJGbeCjlo/rP8A4T3wMY2lHjPwmYVdY2lHiPRzGsjgssbSCbAJAJAzzg46&#10;GuN8QfHP4beHxcR/26NZvIFgIs9AhfUjOJyh/wBH1EbbIlFbdIDdAjayn94Ap+QfiP8AGPxH8QGe&#10;yIOi+HCYGXQrW488TyQ/vPO1K+CRtOfM+dE2LGu1DsLr5jeyfs3fD5olm+IGqW6Hzo5bLwwDLE5V&#10;PMktdW1J4NhZGJX7PAfMBK+fuQo0bn62qrqOn2mq6ffaXfxefY6lZXNjeQb3jM1peQNb3MXmRMHU&#10;sjMNyMCP4SCAR+Zfjbwrqfw58YXWkfabhJrCeDUNF1a3+02ss9pIRcafqFtNtRllQjZI0RISeORU&#10;dgoavovwL+0tam2Sx8fWkyXay2dvBrej2avbywGIRXN5rFk0u5JFZfNdrONw4dljgj2ASe/6X8R/&#10;AWsw20+neLtAkNyrtDbz6jbWN+fKdlfzNNv2iuI8bGIDxDK/MAVYGote+Jfgbw9ZXV7feJNHme0g&#10;Eo07T9Rsr3Vrpn+WOK00+F/MZnYhQWAQcs7KgZh8H+KPiXq2r/EV/HmmT3FrJYXsX9gQztJGbfSb&#10;ImO2srqGGVgFuIy7XkMcpR2llAJV6/RTQdUGuaFoutiBrYaxpGmaqtu7eY8CajZJdrF5mF3bd+M7&#10;RnGa1a+GP2kbOS4+I+i29jatNeah4Z0qOOC0t991e3c2sXtrAipCN0srbY406scKg4AFXNevNM+D&#10;Pge88D6XeyXXxD8WWtpL4pvLY2/l6DaywAtp28eYNwhklitwD5hEsl3uhDW8Z+YqKKK+jfh94DsP&#10;BUUPxK+J8s2hW2kTreeGvDkytba7q+q2Uytb3H2CQpLiOTY0UHylj+9maO2QmXrY7nwJ8SdX1C58&#10;SfGjWv7I1DOpJ4Kvo38IWGmJHep9h064u72WXT7l4EYRt9nXzZDmYSfK5r2iP4H/AArjiuYU8JW7&#10;R3KxiRn1PXJpFRJPOU21xNdNJFyAC0TqWHysSpIPk+lfs4XuheNtE1qw8R2s/h/StXs9Y23dtMus&#10;obDUPtltpwih/cShlSNHufMi5LMIOArfV1eDftHf8k3l/wCw3pX85Kzf2Xf+RG1Qf9Tjef8Apo0+&#10;vk3wJ4StPE17fXOtaoNC8K+H7RdT8R6w0cjtFbGdYbfTbEqjqby6YlLeNwc7XZFlZRE/YeIvjFfi&#10;1GgfDuyXwB4XgwiJpJjg1zUjC0SW+oajqsAEsc7RwR+YYZTI2XWWe4Vga8UooorsvD3xB8a+FhAm&#10;heJNVsra2WVYbBrg3elxCeQyS7dKvhJbZLMz7jFkMSwIJJr6G8N/tQyhli8X+G43VpZWa/8ADkrR&#10;mKHyR5EQ0nUnbe/mBi8v21BtIwmVO/6w0jVrHXNNstX0yWabT9QhS5spZrS8sXnt3J8udbe+jjkC&#10;vjdGzIAykMuUYFtCvhr9pfw1/ZvizTvEkKoLfxJYeVckSTPIdU0ZUtZZHVhsRGtntVQK3LJISo6t&#10;4Paa9qNloeseH7aXytP1670e71MI0qSXP9iC5NnbSFGCtDvuTK6OpzJHEwIKc+gfBvwBH4+8WR29&#10;/DNJ4f0iE6hrZjea3Eycx2OnC5iRwrTy4LKWRmhScxyK6qa/R3r7k/UdD/PqODRRRRUVxcQWsE91&#10;dzw2ttbRSXNzc3EiQQQQRIZZp5ppSFVFUFndjgAE5AFfM3i/9pjQ9PZ7TwdpsmvTbJB/at/5+naX&#10;HI0UckDQWjqLm4UMzpMki25BT5GkVgw8lvP2k/iLciLyY/D2nbBJv+xaZcP55YgqZf7QnnGVxhdm&#10;0c/MGOMOs/2lPiJbK6TQeHNRZnVlkvNNukeMAYKJ/Z9zApB6ncpPoQK+hPA3x78JeL7q30y+jl8M&#10;azcu0cFtqFxFPptxKWcwwWmsKsYMhRUws8MRaRhHH5jbc+w6tpGma7p15o+sWcOoaZfwmC7s5wxj&#10;kQkOCGQq6MrAOkkZVkYBkYMoNfnFrek698HviBDHFOJbzQ7y01TSr7y721tNY06T5496o0TtDKnm&#10;Wt5HHKVyJoRIwBY/cviP4laPpXw7fx9YSwzxX2nwyaDbTvayPc6rfL5Vpp9zDBcAM8Eu77dDDOXj&#10;SGfGWjNfFvwo8EXXxM8ZvJq73F3pdnKda8TXt0988moma53Cwlv4vm+0XshcszzRuY1nkRy6YP6I&#10;AWOk2IH+iadpmm2mAP3VnY2FhZw4GPuxxRRRr6hVUdgK+d/G/wC0foOizXWmeFbIeI7yA3EB1KSf&#10;ydDiuEBRJLd4wz3iK4+byzGjr80czBg1eM3f7SXxGumjaFfD+niNSrrZ6XK6yktnfJ9vmnOR0+Ug&#10;e2aktP2lPiHaxsk9t4b1BzJvE13pt2kirtA8oCwuYUK8Z+ZC3P3sYFe5eCP2hvC/iW5j03X7c+Fd&#10;QlMgiuLm7jn0OZURCqvqLCIwSOTIQssQjAUfvmd1WvoOiiiiq93aW9/a3NjewR3NndW81tdW0yB4&#10;ri3mjMM0MqdCrKxDA9c4wa/Mf4ieDZ/Avi3VNAkEzWccv2rSLqY73u9HuWLWMzSiOJXkUAwzsiBP&#10;NSQLwK5/VNb1DWYdGhv5mnGg6Qmh2Mjs7yjT4b+4v7eF3ckkRm4aKMdFjVEAAUV9UfsveGnVfEXi&#10;24t2VZUh0LTLgyMN8auL7WAIfuldwtAshB5DqDwwr64rD8ReJdB8J6a+r+ItSt9L09JYoBPMs0jy&#10;zztiOC3tbZXllcjLlIo2YKrOfkVmHy94j/ahkyI/CHhtAqyxP9u8SSM/mReW3nQHStLlXYxfYVlF&#10;4RgEFMsCvz54j+I/jnxXG8Ou+JdSu7SSCO3msYXj0/TbiOKf7XH9q0zTVht5XWQhvMkjZ+EG7CIB&#10;w9FFbOia/rfhu+TUtA1O90q+UIjTWczxedCs6XAtrqIfJNCzxozwyq0bYG5SOK9rh8feG/iitpoP&#10;xNsrLS9dNodM0b4jWBa0+wTFontF17TgywvC8wmaWQusMfmny47bdJcJxGh+HdS8KfFrwz4f1ZYR&#10;f6b418MRym3mE1vNHLqltc21zBIMExyxOkiblVgGAZVYMo9K/afu538Y6FYM4Nra+GY7uFAq/LPe&#10;6rcw3L78bjuW3iGCcDHGMnP1l8Pv+RC8Ef8AYoeGv/TNDXYdCDwcY4IyDzxkdx/OvlTw1+zDp1rf&#10;vceKdel1eygnb7Lp2mW7act5EksbxSaleO7yIsiiWOW3gAYZVkuQQVr0/wAS/DD4PKo1XxDoPh7R&#10;bdI47MXK6hL4W08Md7RBo9Pntbd5Tkncyl2AAJIAA8Fs/E/gP4c+IBaab8RPFPi/wckWq6Td+Ck0&#10;qHWNHSC4QrdRvfalc21lJFJcu86S2NqwddyF2SRml4v4ifC+KwgTxl8PnfxF4D1NJLxZLATXk/h7&#10;ZG1xPbaiMNKLeNQ2JpgHiwYrnbIFebxCiirFvcXFncQXlnPNaXdpNFc21zbSyQXFtcQSCWC4t54i&#10;GR0YBkdSCCAQc19J699g+N3hCLX9Ljn/AOFn+EdLtrbWtGSSJ5PEOkQSZuNQ020UIGxJK86rCodG&#10;ZrYpKXtXPVfssW6raeNLnzo2kludCtzbAt50K28V3Is0nGNkhkYLg9Y2zjjP1nXnnxV8WXPgzwNr&#10;OtafLHFqgFtZaW8sPnKt7e3C2/mhGR4y0MZknVZV2MUCsDu2n4x+EHxPbwP4ov7vXJru70fxGANe&#10;nCreXwvo5HntNXkeY+bKVkllEyiQFlkZ8SOqKfuCz+IngK/t4p7bxj4ZZJrcXixy6zYWtzHD5PnM&#10;9xaXLpLEVTJkWVFKHcHAIIGVq/xd+G2iiA3fjDR5/tPnCP8AsmaTXWUwhd/2gaItx5Wd42ebt387&#10;SdrAfLvxO+P114ssJtA8K2t7omkXO5NQvrqWJdW1S0kt0VrAwWxdLWIuZFlCTyNMgQFo0MkT858E&#10;fhzP408S2+p39ozeF9BuYrrUJZooXtdQvYCs9rouy4V0mDkq10mwgQ5VihljJ/QuivONd+K/gnw5&#10;4j07wtqeqxpqF/JsuJ4zFJYaIZOLUa7dlwIPNbAAwdgIkm8qIq59Dt54bqCC6tZorm2uYorm2uIJ&#10;ElguLaeMSwXEE0ZKPG6sGRlJBByDXkHxP+DeifECOfUrYrpXixLVYrbUlyLS/e3AFvBrUKqS67AY&#10;xPGBJGCpPmpGIq+FvF3grxJ4I1BtN8Q6fJbMzzLZ3qbpdP1GOFgGn0+7ACuu1kYqcOgZRIiMcDk6&#10;K99+BHw5vfE3iSz8S3gvbLQ/DV5a6nBdRwbV1PWLK6We0sLeeXA2IyeZcugcqAseFaVXX779ycep&#10;J/nXnnib4reAvCf2iPU/EVnLfW5vYm0rS2/tTUftliv72xmgs9628pb92n2tol3cMyhWI+IPEvxI&#10;FxL4utvB9lc6Bp3jLU7y/wDEF3d3ovNa1dJ9QuLuOzaWFUitLXbOVNtCrOcuktzPG+2uO8OeEPE3&#10;i64Nr4c0W91WRTtmkgjCWdu3lPKgu7+cpBCWVG2ebIu4/KuWIFetad+zf8Rb20FxcyeHdImMzRGx&#10;1HVJpboKoyJmfSYLqDYc4AE2eOVHGbv/AAzH48/6DHg//wAGGs//ACBWxp/7LniCQwnVPFOjWYLy&#10;if7BaX2pGNFjzC0X2j7JvLP8rAlQo5BY/LTvFurWPwSE2j/D7wxrFjq14ZLC7+IHiexec38MTC9k&#10;s9CM8aW0uxpIlldIEiPlqWimJjmX5hubm5vLi4vLy4murq5mkuLi5uZHnuLieVjJJNNNISzMxOWZ&#10;iSepJqvXoPhP4o+N/Bggg0XW7g6dBIjDRr7F9pRjFw1zLbxWtxkwLK7uZTatE7Fid27BH1h8J/jd&#10;qHj/AFeLw5qXh2K2vk02+vrjVdMuJ2sf3FwqxB9OnV2gjKSJGZGuZMyYwB5gCfQ9fFX7UepSS+IP&#10;C+klk8ux0W61JIxFhlfVb37NIzTZ+YMLNdq4+XBOTu47rx9fRab+zhoNncyyzy6z4f8AAtlZyOIg&#10;UmKWuuCJtuBsjgt5I0IGcAbsks1fFMtxcTx20U0800VnCba0SWV5EtLd7iS7a3tkYkIhllllKqAC&#10;7s2MsxMFFFFFWrOzutQurexsbea7vbuZLe1tbdGlmnmlbZHFFGmSxYnAAr70+Dnwbg8DwRa/ryQ3&#10;Pi65gYKiuk1v4et54zHLa2kiEq9w6sUuLhSQAWiiJjLvN71RXi/xn+GH/CfaJFd6TDar4p0nc1hL&#10;JmJ9SsdjNPor3G4Iu5yJIHmBVZAVzGs0rj4U0Lwvquu+J7HwnDbTW2rXepHTZoLiCVJbB4ZGF/Je&#10;W7Dev2ZEkeZcbgEYYyMV+n+h6LYeHdI0/Q9LhWCw021jtbeNQgYhF/eSy7Au6R23SSyYy7MzE5Jr&#10;Uoooor88fjp42uvFXja/00M6aR4VurvRtPt2jSNzdwSLb6zeSlXfcZZ4isbAgeUkeUVy+fFa9u8N&#10;/AD4ieIbV72Wys/DcOVEUfiSS6sb25/eSRTbNPghmniKFORcRxbgyNHuUkjb1T9mjx5ZQ3E+n3mg&#10;ax5KxGGzgvLm01C63squsSX0SW6lcs533Sgqpx8xCnweaHVNB1Ly54r/AEbV9NnilCSpcafqNjdR&#10;ETQyBWCSxSKdroeCOCO1fevwW+Kx8f2E2kawix+KNHtY5rqWJFSDWLHetv8A2pHCnEcqsyrcxqAg&#10;Z0aPCuY4vnz9o3wumieNotatoPJsvFFkLt2H2ZYjq9iRa6kkEEIVlzGbaeRnB3ySuQxO4L5B4l8U&#10;614vu7C81qf7Vc6fpGmaHbPh2ka106Hy1knmlZ5JZppGknmkkclpHbG1NqL+j+jWeh/DLwLZWl/e&#10;QWWleG9LT+0L92n8qa6kcy391HFK0j77q5kdooELNudYo1+4tfn18QfiDrXxC1p9S1JzBYQGSLSN&#10;IikdrTTLRnBwMgeZPJhTPOVy5wAFjWONNjwV8GvG3jm0Opada2em6UwmW31PWriS0t7yaF40eK0i&#10;gjmncfOSJhD5XyOnmb1KnvL/APZj8Z29pHPZav4f1G5WzkmubPzr60kN5HuK2VhNNCY5A4ChZZ2g&#10;G44YKo3nwrxB4b1zwrqLaT4h0y40u+WNJhDcBGWWCQlUuLeeEtHLGWDLvidhuVlzuUgZVtc3Fnc2&#10;95Z3E1tdWs0dzbXFvI0U9vcQOJIZoZIyCrKwDKw6EAjpX6c/DnxY3jfwdo3iGWK2gvLuOeG/t7aQ&#10;vFBe2dy1nPtQktGsmwTRxuSwR1BYj5j29FFFFfH37SngPypbXx9p0JK3DQ6Z4iWJZG2yqvl6Xqbh&#10;EIVWVfssju4UMIFUEuTXBfBv4QzeOL4a1rsVzbeE7FkkGY5oT4iuFmZDY2dyQoECMjLdTRsWBHlJ&#10;hmMkP6AdeT1/zjjkdDjim1w/j7wBoXxC0c6ZqyNDc25km0vVoFQ3mmXLgBmiLDDxSbQs8BO1wARt&#10;kSORPzx8Z+A/EngLUEsPEFl5SXHnvp9/A/nafqUMEnlyS2c4HUZQvFIqyIGQui71zxtFFFFKCVII&#10;JBByCOCCOhBr6P8A2cNRa5+JOsXOo3Uk9/qnhzV3M87mSa8v5tXs765kldvmZ2VJZGJzk5PrXI3K&#10;Cz+PJ+2PHbRr8VobqWaSSNIobWfxWt0s0krHCgRsGYseBnPSv0Wrj/Hviw+CPCupeJv7Lk1ddPex&#10;RrNLqKxDLe38VkJJbmVZCqqZOBHC5JIG0KWdPibxV8fvH3iSF7S0urfwzYvJKdmgia31CSEzLNbp&#10;Nq0jtMrRhNpa18kOGcOpVgo8UkkeV3lld5JJHZ5JHYu7u53M7s3JJPJJ61HXsHw1+IHiXSpY/C39&#10;hP8AEDw1drcu/geezGpLJIh+3i506I29yyeVLH9oePyniP7xiiyESp7Pq/7N+la5b22teE9S1Dw0&#10;moWlte/8I94is5JpbFrpFmazmm8wTwPCpKSRSiZvMBHmY5rnB+yz4mYZXxJozDOMi11AjPocLwR3&#10;rL/4Ze+IPP8AxM/CZ9vtmt//ACvx+tcZ4i+B3xJ8OvMG0GXWraKSGNLzw9J/aguDNGHBi05At6FU&#10;/KzPaqAR1KlSeK8M+Ltc8I3FzJpVwn2a/jW31bSb2CO90jWbNch7HVdPnG2RGR5Iyw2uqu4R03En&#10;6w+Ffxm+Hmn6Jp3hi5W88KtDNdm3jv2N7o0MuqavLdC0tNXiUzLChmLCS/UeWnyvPLt8xvpDTNW0&#10;rWrY3ujalp+rWgkkhN1pt5bX1uJo8O8Pn2rMu5QylhnIBHHNeV/Gf4b3HxC8PW39lGAa/oc093pa&#10;XErwxXsFxCFvtLErOIo5JzHC0cswwHjCFo0d5F/PO4t57See0u4JrW7tZpLa5trmN4J7eeBzFNBP&#10;DKAyOjAq6MAQQQQCKr1ZtLS7v7iGzsLW5vbu5cR29raQyXNzcSN92OGCFS7t7KDX1b8Nf2dZnlj1&#10;f4hxRLaeQzW3hq3u5PtTTtI8QfWbqzKhFRFWVIreYsxdfMePy3hf69gggtoIrW1ihtra2hjt7e3t&#10;41igggiUJFDDEgCqqqAqqoAUAADoK4rxt8RvCvgGz+0a5eh7x/INvo1i1vPrNzFcSNGLiGxkePEI&#10;8uQtNIyx/KVDFyqN0mia9oviTT4tV0LUbTVbCbaBcWkiSCOV4Vn+zXMR+aKZVdS8Mqq6ZAZQeKwP&#10;HXgHw/8AEHSl03W4nSS3kM2m6naGNNQ0+Viom+zzSKwMcoAWaJ1ZWADYDpG6fCPxA+EXirwDI9xc&#10;wHVtBy7R69psFw9pBF9rFrAurIQfskr7osK7MhZ9kcsjK2PKqK734ffD7W/iHrQ0zS08iyt/Jl1j&#10;V5Yy9ppVrK5VXcZXzJpNri3twwaQhjlI0kkj/S/TtPtNJ0+x0qwi8ix02ztbGzgLyS+Ta2cK29vF&#10;5sxZnKoqgsxJPUkmsPxD428J+FI5G8Q+IdM02SOGO4+xy3KSajLBLP8AZklt9Kt99zKpfcC0UTYC&#10;sTgIxHx947+M2k3HiibxJ4HsLoa6mnW2kWniTXrfTZ10iztru4kul8OaM8ciq115ilru7d5PLeSF&#10;YYlZifCbTT9f8T6hc/YbPWPEGq3Hn3959ktr3Vb+bzJh9ovbryRJI26SQb5G/iYZOTXrmmfs6/Em&#10;/adby20fQvJUFW1XV4JluWJwY4P7DF4QR1/ebQexPStf/hmPx5/0GPB//gw1n/5Aq9Zfsv8AiySQ&#10;jUPEPhu2i2/fsTqeoSljyAYp4LYD/vut7U/Cfh74GWEesQ+HNW8f+JxALhde1DSZ4PCPhmQXZi02&#10;+cxpJEkxnMAWI3DTEoSstr5iB/mXxJ4m13xbqcmseIdQl1K/eOOATSLFFHFBCD5cFtb26pFEgyWK&#10;RooLMzkF2YnBrpPDfi/xL4Qumu/Des3ulSyFTPHA6yWl0Y43jiN7Yzh4JvLEjmPzY22E7lw3NfTP&#10;gj9o3XNW1nR/D+ueH9Mupta1rSdJh1HT7u50xbRL+6SykuLizmW681gXEnySRDjbjnI+u6+dv2mp&#10;Xj8AaciMVWfxXp8Uq/30XS72bafo6Kfwrmvghfy6Z8FvH2owGRJ9NvvFV/E8UzQzCW18KWk8XlSr&#10;yjAoCrryDyOlfHgnn+ztaiaUWzzJcPbiR1geeJGSOZogdpdVdlViMgMQOCagooooor6x+EPwHuJr&#10;iDxN49sGgtIGjn0vw3dKvmX0u0SR3WtQHlIUJGLNwHkYfvlWJSk/2OB9OnuMYPHHTpRXJeOfCFh4&#10;68NX/h7UCsP2pVlsr3yIriXTdQtzvtb6BZehHMcgR0Z4mePcodjX5seKvCmteDNautB1228i8gO+&#10;KSPe9pfWrMVgv7CZgvmQyYO04DAgo6rIroP0P+FngseBPBmmaRNGE1W43anrpV9+dWvFXzIQVlmj&#10;/wBHjWK13wsI38vzQAztn0Wiiiivkn9pnxpcwrpvgSz/AHcN3BDrmsTK7Bp4hcSQ6bp37uQAqHia&#10;4mSSM/MIGRlwwPx7Xpfgv4S+NvHMcd3pGnJa6TIZVXWtVlaz0wtEHVvJZVeaYeZGYi1vDIFk+Vyu&#10;CR6VJ+zB40CW/ka74XkkaM/alln1eGOGXzCoWGSO0kaRNu0liiEE42nAJ8L8SeF9f8I6gdK8RaZP&#10;pl8Io5ljkaGeKaGVA6y213as8MqjO1jHI21wyNh1YD6W+AfxauTc2vgPxLeRvbPGIfDOo3c2yeGd&#10;SFi0CaaT5ZEdeLQswZWAgXeHhSPoP2nPDP2vQtF8VW9uWn0e9bTNQkhs1dv7N1Ib7aa+vk+ZYoLi&#10;MRRK/wAvmXLbdrMQ/wAkXPiXWLrw5pvhWa7kfRtK1K/1S0tmmnIW4v444mRoncx7IikjwhY1KtPO&#10;ST5hx9yfs9eGhofw/ttRmi2Xvia9n1WRpLAWl0llH/oOmW8k7/PNCyRtd27HauLhtqkEu/z38aPi&#10;7deML658NaHO0HhOwuWilkhkUt4jurWXAvJ5ISQbRXUNbRZw3E0mX8tIfNfB3w+8VeOrkweH9Mkm&#10;t45ES81S4P2bSrEGSNXa4vJBhmRZFkaCLfKUBZY2wa9d/wCGYfG3kZ/tvwr9q83b5X2nVvJ8jZnz&#10;PtH2Lduzxs8vGOd3avI/GHw88W+B52TX9JlitDP5Fvq9sDc6PeMzSeSsF/GNqvIsTyLBLsmCDc0a&#10;iuIr72/Z38ZXPiTwndaHf+bLeeEpLSziumTKy6PfRu2lxPM0hLSwmCeIgIirEsIG5t5r6Coooorw&#10;v9oDwWvifwXLq9rHnVfCfn6rCc4MulNGv9t22JJUQbY0S63Msj/ufLQbpGr43+H/AMP9a+IWtLpe&#10;mIYLODy5dW1eWNntdLtHYhXcAr5k0mGEEAILkE5WNZJE/SfQtEsPDuj6bomlQrb2Gl2kVpAgSCNn&#10;8tRvubjyVQNLKxMs0m0F3ZnPJJOrWbrGj6Zr2mXmkavZw3+m38LQXVrOpKyKTuVlZcMkiMA8ciFW&#10;RlV0ZWUEfnp8VPhVqXw51ETRNLqPhi+nddK1UqPNhYgyLpuqbFCpcIudrgBZlBdApEkcfklFFFFF&#10;d94K1HUtT8e/DuO+vbu9+weIvCmmaeLqeSc2lhBrsb21jbmUnZCjOxSMfKueBivT/wBp0Y8e6R7+&#10;ELA/+VnUBX158Ptw8A+BwRj/AIpHw2Rnup0WDBroNWvJ7DS9Sv7ayn1G5srC8vINOgyJtQmtrd5o&#10;rOAhWw8pARTtOCQQD3+JvEX7S3jHUTJH4e0/TfDUDCExzOo1vU4nTDTf6TeolqyyEYwbLIU4DE81&#10;8+ahqGoapdS32qX15qV7OEE15f3U95dS+XGI4/NuLhmdtqgKuScAADjFUq7TwT448U+CNSN34Zu2&#10;je8a3hu9OkhF3Z6okc4kitp7VsncTlFkhKTKrusci72z9I/8Ka0T4l6ZJ4gsNB1v4U64L2a1vtB1&#10;LTnk0uVoY/Oa5sbKdbWVUfzY0EsYjjVkdBbkgyHnB+y34lYOI/Euhu6rkDyNQAz0AYqhIB9cH6VT&#10;n/Zc8dLNIttq/hma3DlYZZ5tZt5pEz8rSQR2cqox7gSMB6mua1v9nn4l6Mokh06w1yMW81zK+j38&#10;ZaHyAWaD7Nqi2s0shAyqQRyFshRliFry22uPEXgvXYLmJdQ8P+INIminRbi2ktL21keMSKtxaXaj&#10;KSRvh45YykkbbWVkYg/RHws+MvhXSdT1u98VWVzpOseJTp76vrOnQ/aNHv7vT0u5ZNUu9Kt1863u&#10;bhpl842wlSWRi/l243FvrLQvFfhnxMqtoOvaVqx+yw3rwWV7BNeW9vOFMb3liG86E/MqskqKytlS&#10;AwK1V8beFoPGvhbVvDNxdS2UepQxeXdwxpI9tc2t1HeWkzRP99BJGnmIGVmXIDISGH5la94e1nwx&#10;qEula9p11pl/FlvJuUKrNEJXhFzayjKSwsyOEljYo2DgnBrFor6D+H/7P/iTxM8d94nS68LaLhHV&#10;J4Ixrd+FujFPbw2E7B7X5Ucia5j4zGyRSoxI+5NI0jTdB02z0fRrKDT9NsIFhtbSBSqIi5ZmZmO5&#10;pHJLyyuWeRiXdmckmHW9e0fw3p82q69qVnpdjFvzPdSrEJJUge5+zWsZ+aWZkjcxwRBpHIIRWPFe&#10;W/8AC/Ph3/wjn/CR/brvzPtf2T/hHvKt/wDhJPPznd9g83y/K8v959o8/wAr+Df5v7qvhbxP4Q8Q&#10;+Dr+30vxJp/9m313Zx39vAbuxut9pLcSWscxlspZUUGSKRcMwIxkgAjO3rXw6+Ifg5F1HUvD+q6d&#10;DHHJI2o2EkV9BaxDEbtdX2jySpBneAPNdN3OM803Tfin8RdJuBdWvjLXpZPLMWzUr6XWbYIxBz9i&#10;1gzw7uBtfZuHIBAJr6M8HfH3QvFSt4c+JekaTax6hPFFHefZhceG5cvvjTVrPUnmMGx1jImLOm47&#10;n8lULHpvE/7N/gzWS9xoFze+F7p1ULFBnU9KLecZJZnsrxxKGZTtCx3SogCkJ1DeKa3+zZ4907z5&#10;dJuNG8QQLctFaxW92dP1Ge1LER3U9vqSx28ZwAZIxdvtJwpcDdVNfAf7QHh/ToorRPFtnp1sGWGy&#10;0fxXHMsKsxZvJ03Sb12UFiT8sfJJPNVLn4bfHLxVbxtqth4k1WGxlkFvF4g8R2263eYKZXtbbWrt&#10;WG4BdzRrgkcnKkDX0L9mzx7qIhk1ebRvD0LXaw3MVzdtqGpQ2oK+ZeW8GmLJbyZBOyNruMsVwxQE&#10;MfWoPgDo3hPQrrUbPSm+Ini+3WB9NstWuo9H0F7wXv7md9PEio8MUbLJcW91cyLOI2RfL8zjx/xh&#10;4A+Ot1azrrNpqOraNYfZFh07RL7TpNIRLNF0+ybSvCekPGF2IRgQ2KkKWZgBvNeD3Ntc2dxPaXlv&#10;NaXdtK9vc21zFJb3FvPExSWGeGUBkdSCrKwBBBBGar1e0/U9R0i6S+0rUL3TL2IMIrzT7qeyu4xI&#10;u1/LuLZlZcjg4au60r4u/EnRvO+x+MNXl8/yyx1WSLXNvk52eR/bSXHldTu8ornjOdoxvw+Lfhz4&#10;umig8beDrfwpMZFij8QfDmMaXb29v5oEcOoeHroXEUiqZJpZ7uPfcFVjjSMhea+r/B3Xlsv7c8F3&#10;dt8QPDckcMiah4fUf2lC8scJNtfeHy73EcytMC0MfmOiAvKsWGVdzwb+z34y8SrFd6yV8Jaa+/nU&#10;7aWXWHCqwVo9FzGVBcBSLiWJtp3qrjGfsnwR4A8OfD7TpdO0GCYtdzCa91C+kiuNUvmUkW63VxFH&#10;EpSEMVijjREAy23zHdm7Svgb9pLUbW9+IiW1u0hm0jw/pmnX29NirdSzT6soiOfmXybqI7vUsO1d&#10;t8YrqC2+Cvws0ieRotRmt/DN1HZyRushh0zwo1tfsxIwpikuYEKnklunynHytY2F9qt1FY6ZZXmo&#10;31wX8iysLaa7upzHGZZBFbW6s7bVVmOAcAEnivobw9+zhr80P9p+M9X07wrpUEMt3exrNFfahbQ2&#10;suZvtUysLOBGhV5PP+0SCMbd8Z+YLS1y8+B/gjzbTw5o158Rddt7p5ItU1nUphoFnPEJIUikWxW3&#10;h1CKOaKOQxLbNFPHIcXfRR43r/iO68QziWfT9A0yJJbiWCz0Dw/pGh28IuSpMJbToUlmRAoEX2mW&#10;Vk+bByzZ56tTR9H1PX9StNH0azm1DUr6UQ21rABudjyzu7EKiIuWkkchEQFmIUEj9C/hb8KdL+Hm&#10;liSZbbUPE94qtqeseUWEClc/2ZpLSgNHbofvPhXnYBpAFEUcXrNFFFYaeF9Aj8RS+K49Mtk8Qzaf&#10;/Zc+pp5iSzWm9WCzQqwidx5aKJmTzAiiMMEAWtyiiiiivyb1m11Cx1fVrHVmLaraale2upsZ1uWa&#10;/t7p4r1muELLIfMDEuGIPXNQaff3Wl39lqdjIbe90+7tr6ynCRyeRdWk63FtL5cwZG2uoOHUg45B&#10;r9UvDmqSa54e0HWpIRbSazomlaq1sj+YsB1GxjvPJWQgbgu/GcAnAJArZryj4p/CvTPiNpolj8nT&#10;/E1hCy6TqzAhJEDGX+y9TEYYvbOxJVgC0LkyICGljl+BtNvtc8A+LIruJVtdc8M6rNDcQM6TRC4s&#10;5ntL+xmltX2yRuBJDIY5MMhba2CDX1j8d0svGnwt0DxvpNus0VndWGoi5knjWex0nW4fsV5aPFFK&#10;0bSi7+xxTom9kdGwQqua+cfg/pH9s/Evwhbea8AttVTVzKkfmEHQom1lI2AIwJGgWLfnjdkAkYPr&#10;n7THjU3uq2HgazZhb6N5Wq6x8oAk1S8tt2m2+JYgwEFrIZd0UzI/2jayh4QRT+BPwjtfE2zxl4li&#10;FxotpeSRaVo80Enk6vdWm0yXt4ZVEctnE5KCNSwllR0lxHG0c32704x0yAo6YHTH0H09BRXwX+0d&#10;4mudW8cDw80YjsvC1pBFAAyMZ7vWLODUru6JCKwBQwQhGZseWWB+civnuvvH9maGaL4f38ksckcd&#10;x4q1Ga3Z0KrPENMs7dpIifvL5kboSONykdQa+h6KKKKztX0fTdf0y80fWLOK/wBNv4vIurWbdskT&#10;dvVgykMrqwDxujKyOodSGAarlvbwWtvBaWsEVta2sEVtbW0EaQwW9vBGsUNvBDGFVI0RQqKoAC9K&#10;loornfFfhTRPGeiXOg69b+fZ3BWSORCqXVjdxqVgvrCYg+XLHuIBIIYFkZXjZlb87PiB8NfEPw91&#10;GSDUYJLrSZJvL03X7eCQaffK4d4Y5HORDc7UYvbsxI2sUMke2RvPKsW1w9pcQ3MSwPJBIkqLc2tt&#10;e27MpyBNaXiSRSL6pIjKehBr1bRtd+FWsFrHxf4Mm8NSXdwrHxJ4N1TV5I7PfcphX0LWprxEhVC5&#10;leLzXwAscOTx3l9+z9aa3pcmvfDTxhY+I7BzvtrC/McVwIxZ+ebSTU7Y7BdlyiiG4trYLv8A3jJs&#10;JbwbxB4V8Q+E7wWPiHSbzSrlt3lfaEXyLgKAzvZ3kTNFMq7lDNE7AE4JB4rt/gddQWnxT8Jy3E0c&#10;EbTanbLJKxVWuLzRLmztIVP96SWRI0HdiKk+NsUdj8V/FJso/spW50m8HkM0bC6udEtbye5VhyHe&#10;Z2lJB+8eK/RmOSKaOOaKSOaKVFkilhkWWCSNhuSSKRMgqwOVIOGFMuLa3vLee0u4Ibm1uoZbe5tr&#10;iOOe3uLeZDHNDPDKCro6khlIIwSCMV8t+Mf2ZrG7lkvPBGqx6SX8sDRtYa6ubBMsqu0GqRiW4RQu&#10;WCSRTEt/GowB4RZ/BP4mXerPpDeGbizkgNqbm+vLi0j0iGG5KkTx6nG7Q3ARX3Sx2jTSrhhs3ArW&#10;tNZfCnwEBb6m8nxT8RGKBri30nUm0rwdpzTwwXDJDq9kXmu5om8xA65idGKSwxSoQMe7+MfjVra4&#10;0/RZ9L8IaTcLhtJ8I6RY6LbxOxDST21yivdRyuVG6RLgE9OASDwOq6/ruuGFtb1rVtYa2V1t21XU&#10;bvUHt1kbc6wm7dygYgFgvWsiivR/CPw/+JWrvBrHhPRdagaFRPZaxHcpoSlZA8fm6bqd7LbiQ4DK&#10;3kOxAPOMjP1Bonwn8Q63u0z4r2vhvxDbf2ZK9n4r024vY/GNlfrHFaWdjeaoI7c3SQxmaVftMdwD&#10;Lgu7rtWuP8R/suzb3l8I+JInRpYFjsPEcTxPFALci5lfVdNRxI5lAKR/YowEYguSmX8yuPgJ8VbG&#10;8dLTQ4bwW0wNvqOn63pMUMzRtuS5tvts8E6gEZXzIkYdwDXSjwJ+0p5aIt54rEaIFjjX4iWG1EVd&#10;iokf9p8YAAAArLtvgJ8V/EF/d3OtRWljczBrmXU/EGvQ38l9cFwpV5dLa+maUgli0qgYB+bOFPpm&#10;g/su2SBJfFHie6uGa1G+z0G1is0t70upLLqWoCcyxBd4wbSJiSpyuCh9Y1Kf4Y/BTSYryPS7HSHn&#10;EtrZxWEC3viLVV80XVxAl3eubiaONmUs09wI0+RNy5jU/Lni79obxt4hMkGjNF4T01klj8rTmFxq&#10;kqTQojefrEyBlZWV2ie1jgZd5DFyqsPLX1bxr4vnh0t9S8UeJ7iRZBb6a17q2tzOqL9om8izLSsQ&#10;BHvfC9F3HpmrXif4f+LvBtvZ3fiXSV0yHUHaOzL6jpdxLM6xiVx9ms55JF2gjcWQbSQGwTirkXww&#10;8ez6HaeJLDw7d6lpF6sUtpc6PcWOrzuJCQD9g0uWa4UoyssoeIGNgVk2MMVQsfiB460xrY2Xi/xJ&#10;ClnIksFudYv5rJWjcOqSWE7tC6HaN8bxsrDKsCCRXvHgj9pbVLOSCy8c2a6na52nXdMgitdUh3GW&#10;US3enx7LecBmijXyRAUjVnKzSHB9Y1D4N/Cj4gWNtr+hRf2ZBqSLc2+peF5ktLSdEhNuIm0ueN7e&#10;LYy/vo47eKTzFYOQ+/Pjesfsv+KLZydE8QaJqsK2zSMNQivNHu3uEDH7PBDELuIhhtCyPcINzYYK&#10;o3HmrH4ZfHnw/ZXEekW3iDSbNXe7nttH8XafbpLN5ao0q2en34MshVFX5EZiAo7CoG8GfHvxAj6X&#10;ew+Nb21mXzJbXWdfmj0+QRDIMv8Aa10kBIydu459OafpX7O3xL1B5Uu7HStCCRhkl1XVraWOdi23&#10;yo10T7Y4YD5v3iKPRieK9p8NfsyeG9PnFx4m1m98QqpiZNPtIP7FsyRGy3EV1Kk0k8gyylDHLARt&#10;+bIbA4TW/Afxzu7NNO0fRLLw54fnSdP+EX8Kazo+kWSJd2EVhdrrUxuY5L+SaOJVnlup58nft2xt&#10;tr5x1TRdY0OeO11rStS0e6khW5it9UsbrT55IHdolnjiu1RihdHUOBglSM5FZdOVmjZXRmVlIZWV&#10;iGVgcgqR0IrvbD4o/EbTbtL2Dxr4jlnUOANR1S41e2PmRmImSy1Uzwudp+QshKnDKQQDXSH4m6V4&#10;kdYfiN4N0fWzMiRXPibQYRoHi9ZSotl1KW4tiLa7eCH/AFNrJEkLFUDEAGnS/CuLxLbyar8LNYXx&#10;ZZR+T9s0LUGt9K8V6I00Hn+Xe29yY4LhE+WI3Fs+15CUiVwjMKfhn4KfEPxNM8f9hz6DbxHEt54l&#10;hudIiVipcLHbzRm4kzgjdHCyg8My8V9e/Dn4LeHPAE66oZ59c8QiF4l1S7gjggslkLrIdLsFL+S0&#10;kbLHJI8sjkBgrRo7o3sVfLv7UmqrD4e8L6J5WTqOs3WqibtGNHsvsjRZz/H9uB6H7nUdDz/gd5vD&#10;X7OHjTVLu382DXbjWksVR1DGHV47bwglw3X/AFdwkjFe4T3r5Jr3fwf+z9438ShLnVYk8Jaazff1&#10;iCX+1pFDSxSGDRFKyqUeMblumg3KyvH5ik10uueG/gX8OEntNWutV+IPiWO2FtPo9rqP2WytdRhE&#10;iTSXFzpJi+yfv4jFLBJcXE0QYHyX++fHPE/jVdeMttpvhnwp4Y0nasNvZ6ToGltqCwQ3JntpLrxD&#10;cQtePcbNkc0sUsSybTmNdzA8NUkcbyukUSPJJI6pHGil3d3O1URV5JJ4AHWvtL4K/BT+xWs/GPjC&#10;2/4nK+VdaHokyjGkEEPDqOoxt/y9jgxRH/j3OGYG4KiD6iooorE1fw1oev3Gj3erafBd3Wg6lBq2&#10;j3LNNFcWF9BIsqSxTW7KxUsiNJEzFGKKXB2rjbooooor87Pj7bzw/FTxFJNBLFFdw6JPavJGyJcw&#10;LodtatNAzcOokikjLKSN6MvUEDxqv0Q+Afia58RfDyyjvFPneHbuTw2swaM/aLWxtYbiwkEcaJsM&#10;cE0dv1Yt5Zdmy5A9ornfFfhTRPGei3Oha9ai4tJ8PHLGVS7sLtARDfWFwynypkyQDtIYFkkDRsyH&#10;83PHngvUfAHiO68P38qXPlpFdWN/FFJDFqFhcZ+z3SRS8owIaOVNzBZFdVd1UOfsvTdXb4vfBPWf&#10;Ptp73W10m+028t4R5cl34p0W1TUrCaD7PHCn7+YWtx5MShFMhh5C8/BdnZ3Wo3dpYWUElze31zBZ&#10;2dtEu6W4urmUQ28Ea92d2VQO5NfbXxy8TxeBPAukeBdCd4ptV00aKGkMdxNbeGdNtEsbhZZMqRJc&#10;AxwK5iKsnnkFXCmvm/4VfDO6+JGtSwG4+xaHpP2ebXL1DH9qEVwzi3srGJt2ZpvLkCyMhSNVZ23M&#10;Eik/RLSNH03QdMtNG0ezhsNM0+HyLS1gB2Rx7izMWbcXdnLPK7sXdizsSzEnSr5o/aa8R3mmeGdG&#10;8O26BbfxPeXUl/OTCxa10Fra5Wy8uRGZd880ExkjdCPK2/MsjAfD1fT37L1lfSeKfEeoxqf7NtNA&#10;js7tvNQKL6+1GKfTgYCdz/u7e6w4UhQMEjeuftqiiiigj6dPc5yeeOnSsPw74a0Lwnpq6R4d06DT&#10;LBJpJjDEZJHlnmP7ye4uLhmlkcgKu6V2wgVAQqqBuUUVDc2tte209newQ3NrdQy29zbXEazwXEEy&#10;eXLDNDICro6kqysCDk/Svgv4xfBu48E3Euv+H4prnwjczfNGDJPceHJpXAWzu3cs72zMQtvcPyCR&#10;FMfM2PN4DRXpeheKfBUskieN/AtpqRuCEbWfDl5d+H7+1Vi/mTrotlJHpsroGjESRwW6DZmTzCxN&#10;el2nwZ8GeObEX/wy8cF7mOyikuNA8TRwnUILppczNeT2CxyQRqrLGClnMjOp2zMGBXyDxh8PPFvg&#10;a4ePX9Jmjs/OMNvrFqGudHvCzyLCYb9BtVpFjaRIZhHNswzRrmuPtria0nguraR4bi2miuIJUO14&#10;poXEkUiN2KsAQa+o/wBqTS4otY8Ja0su6fUNM1LS5IcAqkOkXUd1DKJVO072vXGABjaDk5497+Cd&#10;7c3/AMLvCU91I8ssdpfWSu5Zj9m07VrjTrOJWYk7Y4YkQYOAFwABgV6nXgPxC+APh/xbd3GsaJcj&#10;w3rVwfNuUitUl0e+kETKZJLOMoYZpG2GSaNiDhnaF5HZz8w6r8DfiXpep2+mL4fbVPtkssdpqGlX&#10;ME+mS+TGskjz3c5j+yqd21GvVh3kME3bTV648D+Evh80UnxG1R9Z10Rw3CeAvDEy+bE0ttHe28Xi&#10;fX2KrbI3zQzxWoaXDpNBJImTTJfjRrGlgW/gHQfD3gGwVbWMjTNNs9S1a+jtbcRRLrOrapE/2oqx&#10;kdJDCr/OQ7OSzN51qXi7xXrFsbLV/E3iDVLMyJKbTUtZ1G+tfMjB8uU29zIybl3HacZGTXO0V1Xh&#10;vwT4s8XSBfDug6jqSGSaE3kcPk6bDPBb/apILjVLkpbRv5e0qkkqsSyqoLMoP0/4d+HfxVu49Nh+&#10;Idro/jDQLnUJIL/SPEeq/wBpeJ9Dt9RkhW+1nSfECBpYtqQI5gt9QZXGR5QdvMWz4o/Zi0q6Nxde&#10;Etcn0p3NzLHpWrIb+wEkjB7e2t7+ErcQwx8pulS4kIwSSQSfH9T/AGefiZp80cVpp+ma5G8PmNc6&#10;Xq9pFBC5dl8iRdaNpIXwA2UjK4YYYtlRq2Xw3/aJ02zi0/Tm8R6fYQg+TY2Xj3S7S0iDHzG8u2g1&#10;JUXLHccL1561Tuvgz8avEmo2p8Q291cSKq2S6pr/AIpsdUjsbUSNIFaSK5urjylZnbbDE3JJCkk1&#10;22hfsu3zmKTxN4ntbcLcjzbLQrWW7aeyUKx8vU9Q8gQyt8682sirgN82So9y0bwF8NvhVptxr32S&#10;1tf7NgE114l1p/t2pR7Ve3Bt5WXEMkomMXl2USGYlUKu20V89+NP2lNdvp5bXwTapounbYdmpaja&#10;293rUjqQ8pWB2mtIkJzHtKykgbw6k7V8Qu/HHjrWGlguvFXia9F9OrNZDV9SNvLO8u+OOLT4nEQw&#10;5HlokYA4CgcCrd98NfHWmaBP4n1Pw5e6do1sUFxPqL2tjdRGW6S0jL6ZdSJdANI6hT5PIOQdvNc5&#10;/YOq/wBgf8JN9lX+w/7Y/sH7b9ptd39q/Y/7Q+zfY9/n48n5/M8rZ/Du3fLWfc3NxeXNxeXlxPd3&#10;d1NJcXN1cyyT3NxcTOZJpp55SWd2YlmZiSSSSSa9g+Gvxn8Q+Bp7PT72afV/CSyOJ9Kl8t7qzjmV&#10;EafR7qXDIY9oZbZpBC2XAEcknnL6p8SPhZovjfQ4fiN8L4Eme7gNxe6Jp9uYI9UigdoLi506wCqU&#10;vY2QrPbqo84qWQeeSJ/kOvt79nLx/LrWlXHgrU3ea+8PWq3ekzu9xNLPohnFvJbSO6sqizkkijiz&#10;LzHIkaRhYST9NUUUUUVxvi7wD4W8c2n2XxDpcNxNHFIlpqUB+zarYs8Toj217GckIz+YIpQ8LMAX&#10;jbGK+LvG3wC8Y+FibnSIm8W6V8gE2lWsq6pCSkYb7VoqtLJgyO6q1u8w2IXk8rIWvCqKK7LwZ468&#10;R+A9RbUNAvPKFx5CX9jOgmsNSggk8xIru3ODkZZVlRkkUM4R1Dtn7H0K98WeJvDE3jf4ceLb26uL&#10;261u/vfA/i7+y9ZsotZuCqSaFYavALe4sIrZP31jC8vlODA0iQxySluN+C/xo8R+IvEaeE/Fjrqk&#10;2qLdzaXqkNnZWlxb3FnZteSWd5FaCGIwNFDI0brF5gkIVtyMDH9Y1+bXxHkvvF/xa8R2ltbxJqF7&#10;4oXwzZQCTyo5ZtPmTw3ZtJLcnCGXyUZyxCgsegFfRHxj8L678TPH/hrwjpkUMNlo2jS6zq+uyBni&#10;02PXL9raRLiNSoaUrYqba3Uh5GZiSsSNJH0sp+HHwA8Ou8EcF5r8sbiFJZLN/FWuyXbZCyTKu+Cw&#10;VoFDEIIU2ZCyXDAS/Jfj/wCKnij4g3Mq39y1loa3Uk9h4ftHAtLaM7ViF3Mqo91KgUHzZshWZzEk&#10;SuUrzOium8KeEtc8aaxb6LoVobi6mKmad9yWdhbbsSX2oXCq3lxJnk4LMcIivIyqf0S8A/Dfw98P&#10;tMitdMt47nVXhK6jr89vEuo37ylHmjWQbmht9yKYrZHKrtBYvJukb0Ciiiiiiiiiiivkv4x/A3Wd&#10;Z16XxR4KtoL2TVplOr6KJbDTWgvfLCNqVpLOYYnScrvuFd/N85jJmTzW8rzzw5+zj481W5ZddWx8&#10;L2UTxiSe4urXVbuZHV9zWNppUsiN5ZVfME88XDgoXwwH3PpGmQ6JpOl6NavNJa6Tp1jpls9y6yTv&#10;BYWyWkDTMqqpbYi7iAB6ADitCsY+JPD41tPDX9taWdfkimnXRxewHUAkEEdy+61Vt6MYZFmRGAZ4&#10;w0i7kRyvyZ+034RW21DSPGlpCqRako0XV3QQoP7Qt4Wm02eTkSSPNbrJGW2kKsCgkEgF/wAL77/h&#10;Kvgp8RPB13b3WoP4esr6902COIKgF5bS6zo1tbm0xLLKuo2s85Vwc71TLL8iY37N0cOm6h438YXl&#10;ysOm+HfC5jv4wkrztBdznVXnjSMHcI006TcvJJZcDg141pdnqHxC8cW9s5KX/izxC017PZ2r3C2g&#10;1K8N1qV7HaF1LRwI0kxQyD5VILDqP0lvdT8NeB9F09b++s9C0WxTT9E04XdzKY0SKJbSxso5Lhmk&#10;kKRJyzMxCK0jkKrMN23nt7uC3u7WaG4trqGK5triCRJree2nQSwXEE0ZIdHQhlZSQQQQcVLXzR8X&#10;/gbe+L9VuvFnhm9tk1a4t4F1DSb5pIo9Qays2hjns77LKkzJHbwCGSNIjzI0yHIPiGkfs9/Eq91G&#10;ztdT0qDRNPnlK3eqz6no9+lnAgLSOLPTrmSWRyBtiQBQzlQzomXX7q8M+HNM8J6Fp3h7R0mXTtMh&#10;aKD7RKJ7mQyzNc3FxcSKFBkkkd5H2BVBbCKq7VG5RRRRRRRRRRWdrGkaXr+l3mj6zZw6hpt9CYbm&#10;1nDBHTIZSrIQUdCBJHIjBkYBlKsAa/Pv4n/B/W/AN3cXtpFc6t4TZlkttYSMO9ik0whjtNaWIARS&#10;K7pGs21YpSy7drsYk8corpfDXi7xJ4Pu2vvDer3WlzyACZYzHLaXQEbwx/bLC5DwTbBK5j82NtjH&#10;emGwR9jeEPit4I+K9ivhfxxpWl2Wq3Bgt4LG/Pn6dqt3PZtayXWi3cqhrS53vIkURkEy+YnkzSvu&#10;KeTeOPhbN8JvEfh7xrpKX2teDtM1rRdQuRI8Tapps9lexTtb30sMax+XcOu23uBGFDMIpAG8t5of&#10;2mtMFp470+/jspLePVfD1q892UmEV5qFnez2sw8x/lMkVuLVXROilCR82T9YfCzUrXVfh34Mu7Qy&#10;NFF4f0/TX8xBG32rR4BpF8NuTlRNA4Q91w3GarfFHx8Ph34XfW47E6he3N3HpWlwO2yzW/uraW4j&#10;nvyjK5hjSKRmSP53IWMNGGMqeNfCrVPjF8R4Li/1Hxm2leHYbxLdr630Lw8+q6jNGVa907TQLdVg&#10;Xynybx43CyeWqJJiYJ5P4/8AilqYt7zwJ4W1/WbvwzZNqGm3+u6rqcWra34rMt4xuZZtXjHFkRmK&#10;3jgIEsH+tLCQxp4TRRXc+Dvh34u8dTrH4f0maW0EwhudXus2uj2jK8ST+dfSDazxLMkrW8AknKEs&#10;kTAV9lfDf4F+H/Bv2fU9aEHiHxIht7iOeSI/2bpNxF85/su1lHzur4K3U6h8qjRpC24N7rRRRRRV&#10;TUL610qwvtUv5RBY6dZ3N/eTbHl8m1tIDcXEmyIFztRScKCWxgAkgV+Yvj3xnqHj3xLe+Ir9BbLM&#10;I7axsEllmi0/T7cbYLWJpTyTlpZmUKrSu7hEDBBZ+H/gDWfiFraaXpa+RaQCOXV9Wkjd7bS7Rmxv&#10;dVxvmkwywQAgyMDkrGskifTfjbxh4W+B+jR+D/AVjYP4sntIUvb2SKC4urOA7poNS8Q3Maqbi7k8&#10;15LW2c7Y1feUSDyoZfkLXfEGt+JtQk1TX9UvNWvXDqJ7uUyCGF5nuPstpF9yGFXkdkhiVUTcdqit&#10;/wAGfEPxX4DuvO0HUWW0eQyXOkXe+50e8Z9nmPNYlgFkIjRTPEUlCjaH2kg/U99ongr9oHwrJrWh&#10;R2eh+NrMK14zJGt5b37QCGOw1+WCNXu7SZYVFrdhSyBfkAZbi2Pxhq2k6hoWpXukatayWWo6dcSW&#10;t5bSlGaKaM4O2SIlHUj5kkRirqQykqQT7t+z98Qn8NeIR4Vv3zovii7t4rct58n2HXX/ANGs3ijj&#10;JUJdErbzEpncIWLqiPu+8aKKKKKydc0DRfElhJpevaZaarYyFybe7hWXy5Ghe3+02so+aKZUd1Sa&#10;JlkTJ2MDXyD8Qf2ctS00zap4FlfWLF5JZW0K5McWpWEPlq6rZ3cr7btd3m/KwSVVCKPPcsw+Zr2y&#10;vdNuZbHUbS6sLy3IWe0vLeW1uoGK7wksE6q6khgcMBkVUorS0jV9T0HUrPWNHvJrDUrCUT2t3bkB&#10;43wVYMrAq6OpKSRuCjqSjgqSD9n+C/Et58UreTU9B8dat4Q8fWenQ2utaC6Q6x4YureCfjW9P0DV&#10;N6p55MMcs1vIjwMCjxt5okn4Nvjh8QvB/j2/07xxHaXem2t89pqWjadZQW0drbS7Xh1DQrqVVuJB&#10;5ZWaFbuVhLG2CY2ZZI/tOviD9p/VprjxboWjefFJaaZoP2xIU8lpIL7Vb6SO789k+cFoba2ZUc8L&#10;hgMOSei13TNXtvgT8O/BGjGHUdZ8aX1jNFp0AX7Vd6ffPceLHMKTlSqWjvaC6nP7tBkuwRgx7rwr&#10;8PfAXwZ0e08T+ML2zfXUCQ3GtXQuLi2tbu8Yf6F4e06NDIxRQQZViadkEr/uomaNPBfiN8efEPjB&#10;bzSNEWTw/wCGrmOe1uIFaKXVNVtnmDBr+6AJgVkQK9vbsBteSOSSZGFeCUVo6Xpeo61qFrpWk2c9&#10;/qN7KIrW0toy80r7S78DGFVQXd2IVFBZiFBNfd3we+Ddt4HgTXtfjgu/FtxAQqjy57bw/DKuHtbK&#10;UZDXLqSs9wpxgmKI+X5jze80UUUUUUUUUUV4T8avhO3j2zg1jRNieKNKt2giimmEVvq2mqzzjTme&#10;QbY5lkZmt5CyplnWUhSrx/NNh+z58ULy7it7nR7HSIZEdmv9Q1rS5bWHbEXRZE0qW6ny5AjUJC2C&#10;Ru2rkj7O+GvgG3+HXh06FBfyanLPqFzqV7evCtqklzPHHbqILVWkKKkUUS4MjZYM2QGCjvqxNZ8S&#10;+HfDn2Y69rel6MbtxHaLqF9b2bTsJEikaJZmBZUMieY4GEB3OQOa8k/aC8Hr4k8ESaxboW1PwkZN&#10;Utyu9jLpUyqutQYaVI0AjSO6LlHbEHloB5jGvCf2avEZ0zxne+H5WIt/E2nP5SLCHLalo6Pe25aT&#10;qqC3N2CMYLFRXM+BvC1snxvsPDKXM4tdC8Y6r5E7pG88y+E5rjULZZ1G1cy/ZFWQr03EgHAFU/jb&#10;4kfxH8RteYtKbXQ5f+Ebso5YoIZIU0h2hvVzBy6veG6lR5CX2uoIUAIv2t8NPCdv8PPAtlY37QWV&#10;0tvLrfiS6uJ4I4Le+lgWa+NxdeY8Kx2sSLC0ySBCkXmd2Ndro+uaN4gshqOh6nY6tZFliNzp9zFc&#10;pHMYUuDbTmE/JKqOjSRSAOuRuUZxWnXj3xh+F83xJ03S/sGpR2GsaHLePZLebzpl1FqIhW7iuWiR&#10;5I2HkxPHIisB8ysjbw8fybcfAL4pwTzxR+HYLqOCV41uoNc0FYblVkKJPAl1cxy7GHzASRKwBG5V&#10;PFfYvwr+HNv8OfD72TzxXutanLHda3exIFiedI9kFjZsyrI0Fvl/LaT5mZ5JMIH8tPTqKKKKKKKK&#10;KKjnhhuYZba4jiuYLiKSGeCaNZYJopVKSxTRuCrKykhlKkHJBBBNfGnxo+CLaY9z4t8FWX/EqYPc&#10;a1oFsvOksoLzahpcQyTankywJkwnJjHkZW3+VqKvafqOoaTeRahpd/eabf24kFve6fczWd1CJYmg&#10;mEVxbsrrvRmRsHkEg8E19b/D39oGy1iNPDXxIt7T/T/+Jf8A22beAaTd29xB5MkXiGzk/dxiQ5WS&#10;ZF8khxvjijRpDW+KHwItLq0vPGXw7KTxXKJqcnhuxWKa0urS4jM0114YltzjaQVljs1UqylhAwxF&#10;bthfFFrHxB8FPhZ4nje8kudONr4dLT7RvcaXJZavLMAzkk3OlqYpC2SpJYAtgekfsxanFc+DNZ0p&#10;roy3WmeIJJ/sjGVvsmnajYwm1ZNw2BZJ4bpgqtncGLAblJ9913VI9D0PWNbkiaeLR9K1DVZLdHWN&#10;500+0e7aBXcbQzBCoyOpxivkLwb8QvjV8TfEktroerWeiaankSanc2+hadcaToFq6eWHRtQjmnln&#10;m2SGGB7hi7byCkKO0U/xI+IV34Dm1vwt4d8YeJvEPiTVha/8JHrerXsD2fh2VEd5rLwpY2kMMVpL&#10;P5xM3lZWBQiIfOUtD8qySPK7yyu8kkjs8kjsXd3c7md2bkknkk9ajorb0Hw7rnifUE0vQNMu9Uv3&#10;wfKtY9wijMixefczvhIYwzKGlldUXIyRmvrL4dfs52tl5GreP2W9vEkt57bw/Zzh9OiHkl5IdbnC&#10;ZnkWRgDFBIIgYzue4jkKr9TW8EFtDBa2sEVta2sMVvbW1vGsMMFvAghgt4IowFSONFVVVQFAwoFS&#10;0UUUUV8D/tAePZ/Enimfw3aSyJonha5ks3hWSZEvNchzDqV3NBIifNbvvtYtwcALJJG+2YivE9H0&#10;jU9f1Kz0fR7OW/1LUJhBaWsAXfI+C7M7MQqIigvJI5CIqs7kKCw+x7Gw8D/s8+H4b3WlXXfHWq29&#10;zLbtbwEyzTQRrG1hpt1KhWzs0aYLLO482bLP5b7Et4/ljxl4+8UeO7xbvxDqJnigMn2LTrdFttNs&#10;EeVpAtvaR8FgG2edKXmZQqvIwVccXRRXuHwR+JE3gvxFDpWoXco8L67cR295DJPDHaaZqM5SC31v&#10;NyypGFAWO6cOoMXztvMMaiT4+eBovCXjD+0tOgjg0XxQk1/aRRBVitdStyi6zaxo0rvt3vHchtkc&#10;Y87yol2xGuD+G/iBPC/jrwzrcskENra6pFDfzXCTyRW+m6grabqdyUt/nLR280jptDfMBlWGVP6g&#10;UUUUUUUVwniv4a+CvGazvrmh2j38y/Nq9mBZauJFtfsdvM99b7WmMSBfLS4EkfyoGjIUCvn7xB+y&#10;7gzzeFvE/H7j7LYeILXp8gW5M+r6aO7bnQLY8AhSeC583v8A9nb4lWdxFDbWek6rFIV3Xlhq9vFb&#10;wBsZaVNV+zS4XPzbIm6cZ4zl6j8Cfihp8Us3/COi9hgt3uJW0/UdNuZNsaszRRWfmieWTC5VIYmL&#10;EhVyxwKvw08baj8LvFzNqNrew2FyU03xLpNwtxa3EUIkBS8NnIB/pFqxMkaumSpkiBTzS4/QW10f&#10;wzdXsPimz0rQrjUruBLiDxFbWNjNe3FvPaCCGeHVYlMjo8BCKwcgoQAdvFWNc1WPQ9D1nW5Ynni0&#10;fStQ1WSFG8t50sLVrp4UZgcMwQqCQcE1+fHwV0Z/EXxN0BrmK7u4dOuLjxDfTxuS8L6ZGbqxu7mR&#10;t3yNem2R8/eL4yM5H2D8TfG+k/C3Sr3VrSwhuPEfim8L2tq7SmK7v7LToLB9Qv2Lbhb20EcCtFCV&#10;3sVUbPMeVPz01fV9T17UrzWNYvJr/Ur+Uz3V3cEF5HwFUKqgKiIoCRxoAiKAiAKABm0V6f8ADv4V&#10;+IviLcTPYeTp+jWU0MWoa1epIYEd3UyWtjCnNxcLGTIYwyoBtEskfmRlv0H8J+FdE8GaLbaHoVqL&#10;e0gBeWV9rXd/dOP319qFwqgyTSYwSQAqhUQJGqIOioooooooooooooooryf4xfECTwB4Ue40+aBP&#10;EGqzrY6IskdvceTJgSXupNazsN6W8XAbZIolkhWRGRiK/O5NT1CPUU1hL25/tWO+XU11B5Xku/7Q&#10;ScXIvXnkJZpPM+cuxyW5NfobryQ/Fb4Pzz2KeZda54fj1K0trRkkZNd04i7OlxS3KqOLuFrN3wuR&#10;uOQMEfMf7N+qQWPxDaxnMpfW9B1LTbRUVWiN3BLFq5a43kbVEFrMAwBO4qMYJIs+H7SXwl8GPirP&#10;NdS6Zr1/4ls/BVxatIqM50yeH7fp8TKTuZ4Lq+WYdDGpwetbH7MPh1LvX9e8SzIjrothBp9kJbVX&#10;xd6vIzS3VtdOf3ckUMDRMEUlknILKOG539onxa2u+Nv7Chlik03wnB9ji8p7eZH1S+jjudWlM0Q3&#10;Bl2w2zxO7bHhY4VmcGX9n/4gyeGvEcfha+YNoniq7ggjaR7tv7O1rY0NhJa28O9P9LkaO2nJRT/q&#10;naREiYN96UUUUUUUUUUUUUUUVDcW1veW89pdwQ3NrdQy29zbXEcc9vcW8yGOaGeGUFXR1JDKQRgk&#10;EYr4h+K3wHufDMV94l8JmW/0CKVri70grLLqOiWrLvaeKUljcWsRyGZj5saFS/mqsky/NdFFfYnw&#10;Y+Lr+IXk8DePry1vjf20djo15qcCSHVvNQ2s+h6tNJmOZ50YCFpkBmbekkjyyRq1z9pTw3b2/g7w&#10;he2jXIt/Dl+dCt7YtLdBbHUdOXbcXN1OzSFkNjDGGckuX+Zt2N2z+zPr/wDaHg3UtCmuTLP4e1Zm&#10;ggMSottperobu3RZUUby1yl65yWYZxkLtA+hL7T7HVLObT9Ss7PUbG48v7RZX9tFeWk/lTLPH51t&#10;cKyPtdFdcjIZVI5FfMX7QXxAttD0mD4d+HZIbWe5tYI9Yj06RIF0rQ44Qlnoiw26ARi5TbujDrtg&#10;UIY2jnFfOXh/4U/EHxNAt3pPhi/azaO2mjvL9oNJtriC8UyW9xZy6o8P2iMqMlrfeACM43Ln0Wf9&#10;mb4gxS20aX3ha5WeVopZoNS1AR2SBdwuLkXNnG5QngCFJHz1XHNbWl/su+JJZZU1vxNoen24jzDL&#10;pUGoaxLJN5gASSC7WxVEK5O8OxyANnOR7d4Y+Anw98NzC6msJ/Ed0m7Y3iJ4L20iLwtBIE0yKOO2&#10;cENuXz4pSrbWVgwU17LDFHBHHBDEkMMSJHFDEixxRRxgKsaRKMKowMKAOOAKfRRRRRRXgv7RmvPp&#10;Xw9OnQvEJ/EOqWenOjT+Vciyt92pXc8EStuZd0EUMvBXEuG5ZQfgGvt5RbfAX4TCXyYx408RRKju&#10;v2YXCa5d2rvD5zMbhJINKjJG0bopJAQBH9oLD4puLie8uJrq6nlubq5mluLm4uJGmnuJ53Mss00s&#10;hLM7sSzM2SSSSSTVeius8FeLdR8E+I9P8Q6c0p+yyKl9Zxz/AGaPU9Ndwb3TZ5Csi7ZVA2s0bbHC&#10;SBS6Ka+iv2gPDOl65oWi/FPw+rSpfRabBqUkNptW50++gL6Xqt9IpBjkiby7R/NUlt8SZXygG+TY&#10;5HidJYneOSN1eORGKOjodyujLyCDyCOlfqv4X1n/AISHw1oOuFYFk1bR9P1CaK2l86GC5urVJrq2&#10;R8k/u5C0ZBOVIIbkGt2iiiiiiue8ReEfDXi21Fn4j0ax1aKMSCF7mMrdWokdHkFlfwlZ4d2xN/lS&#10;KWAAJI4r5/8AEP7MOhXUjzeGPEF9o7M13KbLUoE1WzDSENaWttcRmCaKNDlS8puHIKnkqS3k2pfs&#10;3/EawthPaHw/rMhlWP7HpuqSRXIXBbzy2sQ2kO0YxxKW5GFIyayJfgD8Uo4kkXQbaZnJ3wQ6zpAl&#10;iH+2ZZ1Q/wDAGauKtn8VfDTxRp99cadd6PrmkXAu4LbUraeGO6gDvazIdpQy204EsLvDJh1LhHHW&#10;v0M8N3fhP4i6R4f8Yf2To99drFBNBNc2Vve3uhalbsst1YQ3t3CkqPb3AO11VQ5Cyp8jIT3Vfmz8&#10;Rp7vxn8WNfgsIIfteo+JYvDmnxLcRiK4msnj8OWcn2hyFUTGFXJJ2ruPOBmvvXXtQ8L+ANFXX9Rj&#10;Sz0/w/pK6PpkNvGstzFaStEqaRpauQ7tO0Fsu15No8pXcqqO9fnp8QPiDrXxD1ltU1RvIs4PMi0n&#10;R4ZZHs9Ktm2hlQvjfNLtRricqDIwAAWNI44+DorpvCfhPWvGmtW2h6Dame6nIaaeQullp9qGAnv9&#10;QuEVvLhjBG47SzEhEV5HRG+//hl8KtH+HFlK0Mg1PX76PZqOtywCJvs4cOmn2EJZvJgBUM43FpHA&#10;d2wsSR+p0UUUUUUUUUUUUUUVz3i7xHaeEPDWseJL4GSDSrR51hzIv2q5kYW9hZh4kkKefO8cQkKF&#10;U3bmwoJr8w/EWv6j4o1vUde1WUy3up3c1zIoed4bZJHLRWdoLl5HSCFcRwxlztQBcnGa+6fgX4kj&#10;8Y/DpNI1VbO7m0IP4ZvbWZrSY3mi/ZVGmNd6eiKEha3ZrMGRWEpgdizMXA+SdFt7j4f/ABZ0yyub&#10;57AaB4xtrC71K5iewWTR21AWtzeyxOWKQXNk7SHDMDE+QxBBP0ZZ21ppHx8+IniXU9OuF0zw/wCD&#10;m8Qx3i29y6wP/ZFlHc3VozkK8kkS38SrvwcShcFDt+ePhHoUni/4laFHerc3sMN7Lr+rTMPtRddP&#10;zfB79pw+Y57kRQSM/LGTGdzA19B/tM+LXstG0rwfbSIJNal/tPVFWWPzU07T5B9ihltijHZPc5kS&#10;QOvNsVwwZsfNHw68fap8PvEFvqllLI+m3EkEOu6ao3xahp4f5wImZVFxEGd7aXcCrEgkxvIj/ppb&#10;XFveW0F3azRXNrdQR3NtcQSJNBPBNGJIZ4JYyVZHVgysCQQRg1LRRRRRRRRRRRRRRRXzP8XfgT/w&#10;kt1L4l8GR2trrU5aTVdHdo7Oz1eXaT9ts5TtjiunbiXzCscpPmM8cgdpvie4t7iznntbqGa2uraW&#10;S3uLa4ieCe3nhYxywzRSgMjqw2srAEEEEAiq9Fe8/B74w3fgi7t9D1y4muPB9xNJkeWbibQZrg7m&#10;vLNVy5gLndcW656tJGplLLJ9QfEzwza3nwx8dppl0pgvo5fF8fnOtxY25smg1u/XSPJU+Wt2beaf&#10;Kkhp7iWQttkIHz3+zJry2Hi7V9Blmhih1/SRNCrq/nT6jo0pmghgYHAAt5buRwRzsGCMYP3DJFHM&#10;kkE0cU0EsbRSxSorxyxSKUkjdHyGDA4ZTnOTkEGvH/iT4o0X4TeDbkeH9N0zStQ1ia4tNEsdKttL&#10;05I9RntcTa5JYqgEiWqrGXPkvucwRSbVkDL8OaJ4O8beO7m4vNI0jVtclubq5e81aYkW0t8Qt1d/&#10;bNa1FkhM7eYruJJt7bgedwz6UP2b/iMdNF6f7AW5ZAx0c6nJ/aKMXK+W0qwm0LYG75bojB65yBs6&#10;d+zD4xluLcanrnhuxs5P+PmW1k1LUL23UqSBHZvBbxSNkDI+0qP9o9D634d/Zs8E6WiSa9c6j4mu&#10;vKkjlR5X0jTd5m3xXEFrp7i4V1RRGd146MSzbM7QnvWn6Zp2kWiWOlafYaZZI8jJZ6daW9laxvKx&#10;eRkgt1VRknLEAZyetXaKKKKKK5Xx1rw8M+DvEmui5itptO0i8ksZZo3mjGqTRG30mJ41DZ8y5eKP&#10;BAXkbiFyR+WNfXnwK0HS/CHhDXfix4iSJUFteJpLM9us8Wm2DNDe/Y2lnWI3F9cgWkMciJJuiCo+&#10;24IPzV4v8Wax4012817WZ3lnuGMdtBvLW+nWKyM9tp1knAWKPcccZZi0jlpHZjzFFFFFfa3iSC6+&#10;I/7PGl6zIl3JqmiWEOr7pb2JnvJPC8s2h6zqF7cXagyCS2S6utisH8zaoZ2BD/FNfrHoeqJrmiaP&#10;rUUTQxavpWnapHCzF2hTULRbtY2c9docDNatFFFFFFFFFFcB48+HHhzx/psttqdtFBqYijWw1+3g&#10;h/tSxaEyPDGJyA0tvmR/MtmbY24sNkgSReO+D194h0f+1Php4wTGqeFIoJ9Eu2uJZv7Z8NXEzwwT&#10;2LTDL29q4SJHDDy0eOApG0JFVv2jNej0v4ey6XmJrrxHqVlYRx/a44blLazm/ta6vIrcjfJGphjg&#10;lC4C+cu5skK3m/7Mmjw2sPi3xpf+Ra2ltBHo1vqVxeQwW1vDEg1bXvtSyuBGkaiykM0oCgbgrcPj&#10;wH4i+Mrjx34s1PXpTIlm8jWmj20qeU9po9tIwsYZYlklCysCZZwrsvmu5X5SAOGoq7p01nbX9lca&#10;hZHUrGC7t5rzT/tMlmb+1jlDz2n2uIM8XmoCnmICVzkc4r9PfAuueFdf8N2N94OjtbXRAZIU061t&#10;oLA6Xc7vPurC6sLYlIZlZ97Bcq24SKzI6u3XUUUUUUUUUUUUUUUUV8d/tUfaPtfgrd5P2T7Pr3k4&#10;3faPtPmWf2rzM8bNvk7Mc5357V8l1+kHwPOnJ8M/DkGnarFqogiujdtHEsDWF/dXkl/eaVLCfnD2&#10;7zFN0mfMXbIn7p4xXP8Ahz4F6d4X+IUHjPSdadNPtp9Snt/D0mnKwtl1PTZrFreLU1nX93E07NEG&#10;tyQiqjMx/eHsvif4APxG0Gz0P+1hov2XWINV+1fYDqJk8mzuLPyPJE0GCTPu3FuMYwc5Gl4B8DaZ&#10;8PvD0Og6bLPcsZmvdSvrglZL/UpoUhuLpYASsUe2NUjhU/KoG5nk3yN+fHxPgs7f4heMVsdQj1O3&#10;l17ULv7XEnlp9ovpjfXlqBuYN9nmke3Lg/OU3ALnaOW0WPVJNY0mPRDOutSalYx6QbWQRXI1R7pF&#10;0820uRtk83ZsbIwcHNfrJRRRRRRRRRRRRRRRRRX51/GzUfAWp+LJbjwVCRMGnj167tBDHoWoX0ZV&#10;Vu9LijHzMcOJ50xHMwWRAxZ5ZPG6KkjkeJ0lid45I3V45EYo6Oh3K6MvIIPII6V932uuj4w/BLXo&#10;AbmXxBBpBt9Ts7NUmvLvXtC2atZGK3ijQFb+SCJ1SKPCl2hQloy1eH/s3a/Lpnj19FJuGt/Eml3d&#10;v5ERHkC+0yI6tb3dyp5+SGO6jUjODKeMEkfa/ifX7Twr4f1bxDfZa30y0kuPLB2tc3DHyrSzjYA4&#10;eaZo4kJ/iYE4FeK/D34VPqWpyfEf4iwNfeJdcefUIvD2oW+6z0J55XW28yG6muGkaO3EK2sEu37K&#10;uEKGWNGj+iKKKKKKKKKKKK+O/wBqi7ge68FWKyZube3126liwRsgvJLSG2kz0O5oJQADxt968b+D&#10;3hdPFfxA0KyuIPtGnWMrazqiFIJIjZ6YBNHHdQzgh4ZpzBbyIFJKyHpyR2/7SPiSXVPHEWgBnFn4&#10;XsIYhG8cIDahq8Meo3dzFMmZGVoTax7XbCtGxVRuJb54ooor7N+Bc9t43+Gfin4famzulg89vA8l&#10;lZyQWVhr8clzYy238Us8F9Hc3KtKu5GMex8ALH8eXlnc6fd3VjewyWt5ZXE1pdW0o2ywXNtKYZ4Z&#10;BzhlZSCPUV+hXwDuIJvhZ4cjimSWS1m1q3ukXlredtcublIZPfypI5B7MK9koooooooooorH17w9&#10;ofifT5NJ1/TbXVLCRi/kXUYJhlEbRLc20ykPFKFd1WWJlcBjgjJrwjwNomo/B3xtN4Xu7iS88DeN&#10;Zf8AinNWuHRVsvEVvEz2+lakXkihhuLmEPCCkTNdOlt5QXbLHF7R4z8Qp4U8KeIPELPbq+l6ZcT2&#10;q3SzyW82pMnk6ZazLbEPtmuGiiO1lI3Z3IMkfCvwE8Prr3xI0qSRLeS20G3utfuI52kBZ7PbbWD2&#10;/lg5eO7mt5QGKjCMckgK29+0F4/PiTxGPC9hIRo/ha5uIJ2VrlRfa5gQX0ksTkIy2pV7eFvKyGM7&#10;B2SRcfPVFFff/wAA/E/g3UvDEeheH7GPRNa0uFZNZ06WVJrzUnyI2177YVVrlJGID/KvkMViCrF5&#10;LP7zRRRRRRRRRRRRRRRRXhH7Rn9qf8K2n/s7zfsn9s6V/buzZt/svzH8nzd/O37b9jxt53bf4c1+&#10;f1fZX7LUFkmm+L7hb9JNRub7SoZtL8siS2s7CCaS2v8AzN/zrO9xLHjZ8nk5yd+B2nxI+BGl+PNc&#10;HiGz1qXw/qFxCkWrD7C2q2+oPbRJb2dzHE9xCYZFiXypNrMjhUIVH3tJ7H4g0ka9oGuaGZ/sv9sa&#10;PqWlfahF5/2c6hZvaCfydyhthfds3ruxtyvWvNfhf8HtM+G0uoX/APacut6xfxfYzeNaDT4LbTt6&#10;TtbQWgkm+aSRFaSR5DkLGFVMOX+ff2nDpkvjDRpbbVIbnU4dCWx1TSoovn0uOG7kvrCe5ulO0vcr&#10;cuRCwDosau2Umjr5qr9Pvhl9q/4V74K+2eX53/CNaRs8rZt+yfZE+w528bvI8vf33ZzzXdUUUUUU&#10;UUUUUUUUUUV8fftJXngQyw2Mdos3j0NbzXF7YOkH2KwMYEcOvNtInaSPabeHiVFCyb0iIjn+SKKK&#10;+2/2dPG7+ING1DwNrL/bLjRrNZ9NFyJbj7T4elcWdxZTCRDH5dq8kUSrJJ80cqRogSI1836NLN8M&#10;vinafaLmWGPwz4newvr2SxAkn0Y3Laff3UdlKJMC4snkePaWOHDRtna1fpbxjP4+o6Z7V822/gP/&#10;AIW/4ovfHPi03cfg2FksfA+ixyS2cmsaRbynGt3ZaOKeG2vCGnjQos7iQfvFihjM30bbwW9pBb2l&#10;rDDb21rDFbW1vBGkNvBbQIIoLeCGMAIiIAqqoAAAAGKloooooooooorw39ojVItP+Gl/aSRNI2ua&#10;rpOlwujBFt5Ibr+2jK4wd2Us3THHLBu2D8D6bp93q2oWGl2EQnvtTvbXT7OEvHEJbq7mW2t4zJKV&#10;RdzsBuZgB1JA5r69/aHux4X8DeDfAumi7FhcbLc3UlyA8uneFLOC3gs72OONFmaR5oJy4KgPECEO&#10;4bPjSiiiiivuj9muGK9+HOuWl3DFdWdx4o1W0mtrlBPbz28+iWKzW0kLgqyMHYMpGCGORzXxRq2m&#10;XGi6rqej3Zj+16TqF7pt0YmLxG4sLhrWfy3OMruU7TjkV+m/w958A+CfT/hEfDh9sDRoBnn8K7Ci&#10;iiiiiiiiiijvnHrt46Z5PX1x0z6fh8DftE+Kv7d8bjRreaOXT/Ctr9hHlPbzRNqt2FudVkE0ILBl&#10;xDbSROx2SQsMKS2ek8aah/wrv4M+F/AMaLaeI/FludW1+IWwsdQtLC4uPt88WpxLIk6XDMYNPDTR&#10;uJIoJ4jt2Kq/PemeFfE+t2zXei+HNe1e0SZ7d7rTNH1C/t0nRFkeBp7SN13qroxUnIDKcYIqLVPD&#10;niHQlhfW9C1nRkuWkW2bVdLvtPS4aIBpVha7RA5UMu4DOMjPWsWivV/hB8QD4A8VR3Fyx/sHV1i0&#10;3XEJuWSCAyhoNVjggOGltm3EZjc+W0yIAzhh+kIP06e5zk8c9OlFFFFFFFFFFFFFFFFeW/F3wAPi&#10;B4VktLRIRr2mS/2hokziBPMmCeXc6bJcyoWWK4TgqroDKsLuSqYr86dT0zUdGvrnS9WsbrTdQtGR&#10;bizvIXguId8YmjLRSAHDoyujDhlIYZBBo07VNS0i5W90nUb/AEu8VHjW6068uLK5VJF2yIJ7ZlcK&#10;w4IzyODXd6X8YfiZpEU0Vr4w1SZZmQs2qC11yUFAcCG41qO4eMc8iNgDxnoK0m+O3xVZXT/hKiA6&#10;NGSui+HVYBl2ko62YKnHRlIIPIIriNR8ZeL9Xtp7LVPFPiLUbK5ZWnsr3WtRubKYxyiaPfaSyNGd&#10;rAMg2/KQMYwK5mvpb4EfCrUtV1uw8Za5YzWmhaRLDf6SLkT2sur6nGFuNPubRPlZraAlZjNkJI4V&#10;F8xfO2fcVFFFFFFFFFFFFFFFFfPn7QHxDm8K6BB4d0e7SLW/EkdwlywS3mmsdAMTW93KFZ98Mty7&#10;eVBL5TDas5Vo5URh8FUUVuT+GPElrpketXXh/XLfRpViaPVrjSr+HTZFmO2FkvnjERDnhCH57V6r&#10;8AvF8nhvxza6XNKF0vxU0Oj3SGOST/iYEsNEkjEKs24zv9nyfkCzMzcKGXl/GGny/Dn4nahHp0Vk&#10;P+Ed8RWus6Pbh7y5tIrQyxa7o1nO85WZ/LieKKbMmSQ2JG4c/pBo+qQa1pGl61axzR2ur6ZYapbR&#10;3Kqk8dvqFot3AsyxlhvCOobDN6Akc1foooooooooooor4U/ae/5H3SP+xQsP/Tzf11/7LehD/iqv&#10;Es1m3/LjoWn6h5jgHO7UNYs0iVwvawcs6ZHARhlwfn74m311qHxC8aXF5M080fiTVbFXbAK2um3b&#10;abYQjbjiKCGONfZRnmuEooor6Y/ZfvrmLxfr+mrMwsrzw217cW+Btku9P1S3gs5ieuUS5nAx2c1w&#10;vxz0IaH8StfCWhtLTVza65aEu0i3X9owA6jdoWZiA98l0CDjBBCqF2ivpD9mSSR/AGpqzMyx+K9Q&#10;jjBYkRxnSbGQogPQFmZsDuSe9fRVFFFFFFFFFFFBAPBwRweQDyOhHGf89ulfLX7TnigWmjaN4Rtp&#10;mFxq1z/a2pCK7MbLpthmG0t7uzUfvI7i4YyozMAr233WPKcj8L7mb4e/CLxt48kuGtbzxDLDpfhy&#10;Nns8z3VgstjYXtnBcNiZo7m4uXkiZSfLtpGCMua+btL0bWNdmkttF0nU9YuYYjcSwaXY3WoTxwB1&#10;jaeWK0R2VNzKu4jGSATyK0b7wb4u0u0mv9T8KeI9OsbcKbi9vtD1S0tIBJKsMZmuLiJUXc7qi7jy&#10;zADk1zVFbvhrxDqXhTXNN8Q6S8aX+mT+dCJULwzI6GK4tp1UgmOWJnjk2sDtY7WU4I/UXQdb0/xJ&#10;ouma7pcvmWGrWkN3AS8DSxCVfntbn7M8iLNC26KeNZDskV0JyprWooooooooooooooorn/FXhux8&#10;W+HtW8OahvFrqlsYTKhbfbzxyC4s7pApXJhmSOUIThtu1sqSD+aHi3wd4g8FapNpWv2Els6SSrbX&#10;aJI2n6nDHtIutOumCiWMhkJ6MhO2RUkDKOchnntpori3mlt54XWSGeGR45oZUO9JIpYyGVgeQQci&#10;u80v4r/EfSLg3Np4z12aQoyFdVvDrdvtbqRaa0LiIN6MEyOxrcHx4+K+Qf8AhKskEEA6H4cIz/um&#10;zwfoa5m9+JXxA1Ge4uLnxn4kD3RkM0drq97YWhEq7ZEisbFo4Y0I4MccYX0FcPXpfw1+G2seP9Zs&#10;4o7O9i8Ox3gXWdaVDBbQW1uY5by1tb2WOSNrto5EEUQVyC6uy+XuNfpPBBBbQQ21rBDa2ttFHb21&#10;tbRRwW9tBCojigt4IgFREACqijaAAAKmooooooooooooooorhPiT42g8AeFL7XWSGe+Lx2OkWswk&#10;MV3qlyrGBJvKIJjjVHnkG5SUQqGDFa/My8u7nULu7v72Z7m8vbme8u7iU7pZ7m5kM08sh4yzMSzf&#10;WqtFbtj4Z8SapZS6lpvh/W9R023Miz39jpV/d2UBiXfIJrq3RkUqCCdzDFWfB/ia68HeJ9H8S2Se&#10;bLpd2JZLfMSfarOVGttQsxLLHKIzNA8kQlEZZN29fmUGvWv2hdLtj4o0nxjpkj3Wj+N9DsdRtr1n&#10;QJcXFjbR2rC3tnCTRRi0NlJiVclnbnIKp9TfBjxSfFfw/wBEu7i4We/0uNtC1QgXZdbrTcR273E1&#10;0SZJprU288siMyl5DyCCi+pAfTp7jGDxx06UUUUUUUUUUUUV85ftPH/ig9IA6f8ACX2B/LRr/FfP&#10;nwE0T+2viVpEjwwTW2iW19rdzHMc/wDHvD9jspYVIIMkd1PbyLnGNpIPAFdR+06z/wDCd6QrEhB4&#10;RsnRc/Ll9ZvwzBemTtAP0HpXzfRRUqQyyLM8UUkiW8YlndEZ1ghaVbcSzMowqmR0QM2BuZR1IqKi&#10;vuv9mLP/AAgWrDnH/CX6gQPc6Np4OPrXzh8cdCGh/EvxAsVs9vaas1vrtozyiX7SdThEmo3KHOQG&#10;vRdKEP3cYA24Nfdvw+/5EHwR/wBih4a/9MsNdfRVW+1Cx0u0n1DU72006xtwhuLy+uYbS0gWWVYI&#10;jNc3DKi7nZUG5uSVA5NeYy/HH4VQSywyeLYS8DOjGLSfEFzGzI2D5NzbWkkbjjhkYqeoYimD46/C&#10;gsI18VqSxA3HRfEaJuY8AtLZgD1JPHvivRdK17QtcE76HrWkaytqyJcNpWpWeorAz7vLEzWbuBu2&#10;sVBPPXpWtRRRRRXPeK/Edn4R8Oav4jvF8yDSrN7hYPMaH7VcviGyslmVJCnnztHEH2EKW3EEKa/O&#10;3wFol58QviHplrqC/wBoDUtXfWPEUk3nwx3FjHOdS1kzy2ADRGcBokZCg8yRAGTII+p/FuheE7Px&#10;BrnxF+LcltJDA39n+C/CLXkN5LNp2h3SrFdpb25hF5JeTFrgWrl4IIrgi6ZhzDyTftRafZs9ppfg&#10;N/7Ntj9n03drsGnsLOE+Xbh7C3spo4f3YA8qOV1T7odgAa9O8GfGvwT4/LaDfRHR9R1C3Szk0nXP&#10;ss2n6s9/m1n0yxuiSlxvLCPypoo3l3gLG/zgM179nv4c65cfaoLTUfD0rS3E06aDeRwW9y9wwfH2&#10;O/iuYoVTBEcdskaAMRtIC7caH9mb4fxTxytqHiq5jjkR2tp9Q0sRyhSC0Uz2tlG+1uhKOp9CD09K&#10;0H4XfD7wzOLrR/C2mw3az291BdXnn6tdWtxbMXgmsrrV3ne3ZSd2YWU5AJ5UY72iiiiiiiiiiiii&#10;iiiiuW8S+CvCnjCJIvEmiWWqGNVSK4dWgvoUWTzfLg1G0MdxGpI+ZEkCt/FkZrxLV/2YfCd1HM2i&#10;65rmk3Uk5kj+1iz1WwggLEvbxWqpbzMACBG7XTNgfMHJ3VzH/DKp/wCh7H/hMH/5YUf8Mqn/AKHs&#10;f+Ewf/lhV/Tv2WdNiuo31fxffXtiFk8y303SINLumJQ+UY7y6nvEGGwWBgbI4yCcj0/w78C/hv4e&#10;Mch0Ztdu4pJyLvxDP/aJZZE2eXJpyCOyYIM7C1sWBJO7gEev0UUUUUUUUUUUUUUUUVyfifwH4Q8Z&#10;eUfEug2OpSQ+WsV0fNtNQSKJpHS2XUbF4rjyg0sj+R5vllju2kgGvHNU/Zk8E3S3b6XqviDSrmZ3&#10;e1R57LUNPsg7lhELaWFJ5EUYC77sNjGXY8nC079lnTI7pW1fxhfX1mEcPb6dpNvpV0zEfu2W7uZ7&#10;xAAcEr5JyOAR1r1u08OfDL4Q6QurPa6bo8duVt213UUa/wBYurqW2EckUFy4kmLzLE8htrRQnDsk&#10;SjOPPNT/AGnPB9tcmHTNG13VIUmu4pLt1tNPglWIEWtxZrI7yukrdRMkToh3FS2Urnb6y+EvxwF8&#10;PDWPCfj2WSW4tTqFsmnzas8XmXdw91ZWMstvciYySNNPGxukKeY+6JNknLfHfRtYutB8CeM9Ztr+&#10;HV009vCHiUX4tLcf2vpks0kd1Z2trlWiu5l1CeKaMmNovJYLHvCn0j9mnxZFf+Gb/wAJT3A+36Bd&#10;Pd2MDG3jL6NqTmVzAisJZPJuzMZ3ZNqCaFdxyAPpeiiiiikdxGjO7rGiqXd2YKqqoyzFjwABzk4A&#10;rzTVPjH8M9Hnjt7vxfps0kkQmDaWt3rcIjMhjxJc6LFcRo2VJMbuH24bbhlJzz8d/hOASPFqt0+V&#10;dC8TA/UFrID9a7Pw5428J+LUD+HNf07VJDDLcPaRS+VqUNvFcfZpJrjTLkJcxJvKjdJEoOUIJDru&#10;6miiviL9qG02eLPDt98/+k+Hvsn3fk/0PUppvlfu3+kfMOw2+te5/ADQn0T4b6dNMl1DPr17e67J&#10;DdRGJkSdhY2UkCMqkxS29vDPGxyGEm5SVYV8U/Eq0uLL4heNYbmF4JG8T61dIjgBmtr6/e+s5h7S&#10;QyJIp9CK4elALEBQSTwABkn6AUlFfSv7L9rcP401y7WCRrWDwvPbS3AVjFFcXWq2klrC7jgM6wzM&#10;oPUI2Ohrc/ai0Jl1Hwv4mjS6dLmzutCu5BCTY2z2U51DTUM4XiWcXF1hGbLLCSo+Vq9K/Zut7eD4&#10;dNLDMZJLzxBqdxdoR/x73CwwWohGPWKKKT/gVe+0Uo5IAGTnAGOu48AeteY6l8ZPhjpV0LS68X6d&#10;JIUWQvpsWoazbKjkhc3mjwzx7uOUEm4DnaAQaoH47/CdcY8Wq2fTQvE3y/XfZf4123h/xr4T8Voh&#10;8P8AiHS9TleCS5NpFcoupRwRTfZ3nudLuNtzEocqMyxL95cHDKT01FFFFFHJ6c8dsnpzyPcDrX5n&#10;/EjxJcfEDx9qd9p32rUYbm9i0jw7bwi7uHnsbdxZ6ethaTIsqG6fdcCARqwkmYbdxOfqnxP8PdLj&#10;0vwnpPiXUo9K+Gvw50SK91yeGSbT4vFOvTYt2jOnW+TG2Q0sk8byTSPePBbnznkkTlLn9ovwl4YM&#10;Oh+CvBr3egaeskMEv2xPD8DstzJvks7MW1y7RyjbMJrjy5mZ28yJWBZuq8JftH+EtdnjsvEFlc+F&#10;Lqe4MUNxLcLqOjFHMccBudRRIXhZ2Zw5kgESIu95hkgdb4l+EHw58dqmrfY0s7m/VLtdb8MXFvbG&#10;/iuJHvDdOFWW0uDOZS7XLRNI4wPMICgcb/wzF4B4xq3i/wD2v+JhoxB7/KRp/wDU13ukfBb4ZaM8&#10;c8HhazvJ0hEDSavLdavHMDgtLJZajJLbByRncsCkchcAkH0uCGG1ghtbaKO3treKK3tra3RIYLeC&#10;BAkMMMUY2qiKoCqoAA4AqWiiiiiiiiiiiiiiiisrWdD0fxDZnT9c0yx1WyLFxb31rHcrHKYmiWeE&#10;yjMcgViEkQhlydp5rxHVf2bPh9fTTzWFxr+jF4gsFpaX8F1YW8ojCCQpqUM1w4ZgXZTc8kkKyjAr&#10;hj+yr6eO/wA/DH/3wpP+GVT/AND2P/CYP/ywqSL9lZA6Gbxyzxh1MiR+G1jdkDfMqSPfsFYjoSjA&#10;eh6V6Lo37O/w40m6+1Twaxru1o2httav4XtoXik8wSGLTIbUSg8Bkm3oy8FOte2Wlpa2NvDZ2Ntb&#10;WdnbxrDb21rDFBbW8SjCRQwwgKigcAKAAMCrFFFFFFFFFFFFFFFFFY+ueHtD8S2Tafr2k2OrWjLM&#10;EivbdJmt2mha3ee1lb54ZQjMFmiZXUkFWDAV41qv7N/w71CYS2I1zQ1EHli207UhcWxl+ZluZP7Y&#10;iupS3zKGVZlXaBgK2WPDf8Mrwefn/hOJvs3mZ8r/AIR1PP8AJ3Z8v7R9t27scb/Kxnnb2r1bw/8A&#10;CP4afD+K41ee2gu2tczPrXi24s7lLCPzo5Y3jE0cVpAyOilJ1hEoyy79rYrmNa/aU8Cae08OlWmt&#10;a7LEkRt54bWLT9MuHO0tH59+63MYQFgT9kILDgFTuGFP4/8Agx8XpItI8UabPoeqPZstprurf2fp&#10;j2csUMrC0s/EUEzfJGZZpYobxFt5JMZjaUopzfFnw91qD4U6x4Y1S1S91D4bXr634a122txFDq3h&#10;S9kkuL1Zby9d9ksKfaXurOJ1KeRagCUGOSXjP2b/ABkdG8UXPha7f/QfFEQNqXZtttrNhE80ODJK&#10;saLcReZE5Ebu8i26ggA1900UUUUUVwuufEzwD4cMqav4q0iKe3ums57O0nOqX9vcpuEkNzp+liee&#10;IoUIYyRgK2FbBIB54fHf4TEKf+EtVc9Q2heJ9w+u2yI/I1uaD8U/h94mnNrpHinTZLsy2tvFaXn2&#10;jSLm6uLxmjggsYNXjga4clSpWAOVJXdgsue/oor5y/ad/wCRC0j/ALG+w/8ATNqFch+y3oY/4qvx&#10;LLac/wCg6Hp18Zx051DWbQW6tn/nxfe6eyE/OByP7T27/hPdHyeng+wAHoP7av2I/Mk1840Vb+wX&#10;327+y/sV3/af2v7B/Z32aX7d9u877P8AYvsm3zPO8z5PL27t3y4zxXuHw38JNq/ww+L2qSRxW6jS&#10;7GOx1Iok8xbw458VatpkcaurKs3lWSszDbkqw3GMrXglFfpV8GtGk0T4aeE7aX7KZruwfWJZLUEL&#10;Iut3L6pa+ezojNMlvLDFISGwU2qzKqk8d8ffh1deMNDtNc0KyF1r/h/zvMghEKXOo6JIhlubaMeW&#10;ZZ5oJFWS2h80DDTrGjyyIp7/AOFOp22r/Dnwdd2izCODQbLTHE6Ro/2nRY/7Hu8LEzDYZYHMZJBK&#10;lSwVsqvoFeLfFH4zaR8PxJpNnCmr+KZLV5IrIMBZaYZVBtZtZljIf5g3mJbx4d1X5miV0kPxFquv&#10;+NviNqsC6jdax4n1NvM+w6fbQPOIsW6LcnTtI09BFEWjgRpzDCN23fJuOWr0TSv2dfiTqInN1aaR&#10;oXlCLyxquqxSm637t3kf2Kt5jZgbvN2dRt3c4g1r9nz4k6Soe3sdO16FbaS5mk0TUY3aDyQzNB9l&#10;1MWs0kpAyqQRvu+6CX+WvKv+Kg8Kar/zGPDeuWI/6fdG1azF3a/9spo/Nhk9tyN3VufrD4XftCLe&#10;y2+hfECWOO9uLoxWviZIra0snE5LRQ6zbwCOKDa37tbiJPLwV8xUCyTP9XUUUUV8f/tNeM45H0vw&#10;LZSIxt3i1vW2RlJimaJodLsGMMpwdjyXEscsWcNburHJpPgdp2l+BPBmv/FrxJ5yQXEL6fpy20f2&#10;i4OmQX6Ws5t44ptrSXl+I7dVnjj8swhy4hlLD5y8ZeLdU8beIb7xBqsjmS5YpaWhlZ4dNsEYm10+&#10;24UBIwSSQo3uWkYF3YnlaK+sPgd8ZruK8sPA/iqe4vre9nisfDmrSmS4u7S7uXENto96x3PJBI5V&#10;LeTloWIRiYCDB9kUUUUUUUUUUUUUUUUUUUVyVj458Nap4ou/CGmX63+s6fY3d7qS2qeZa6f9iube&#10;zktLi7yFMxe4A8uMsUKSLLsYBT1tFFFYniTxDpvhTRbvXtYaWLTLGXT0u5oIvPkgjv8AUodMS48h&#10;PmZEaZXkCAvsDbEZsK02ja5pHiHTodV0TULTUrC4RWjubSQSKpKBvKmQ4aOVcgPFIodT8rqG4rVo&#10;ooooooooooooooooorhvH3xA0T4e6KdU1RjcXVx5kWkaRBKqXmq3iKMxozbvLhjyvn3DIRGCMLJI&#10;0ccn5y+LPFmteNNZutd1268+7uDtihj3pZ2FqrEw2GnwOWMcUeeAWZmJLyM8jM7c1U8E89pPBd2k&#10;81tdW00dxbXNvI8M8E8LiSKeCWMhkdGAZWU5BwQQRX2z4N8Yf8Lu+H/ibwXrbW0PiiDS442m89La&#10;HVXjYT6VrYtbc+YohuoYftyRxmIMyEYWZYU+W/A3ia/+HXjWy1WaK6gOnXkuna7pzJKlxJYvJ9m1&#10;WymtWkh3TR4LxRysFWeONmHyV+m9vcW93bw3VrNFc2t1DFcW1zBIksM8E6iSKeCaMlWR12srAkMp&#10;BBwalooorzH4lfFLRfhvYwNcxHUtavTu07RYZhDJJCjbZL27nKv5EI+6rFGZn+VEIEjJ8GeL/iH4&#10;u8dTmTxBqs01qs3m2+k23+iaRaMrytA0NjF8rPGs0kazzF5jGdrSMBWhoHwk+IfiWCO70zwxerZS&#10;rbSR3motBpMEtvdRiaG7tjqTxtPEyMHEkCuCMYySAfQLn9mf4gwQTyxX3he+eGNnjtrbUdSSa5K9&#10;IoGvbOGMMe3myIPUivKtc8H+NfA9zFdaxo2raJJa3Vt9l1SNWNpHfbDd2os9asWeAzKEMiiKYupU&#10;ngqce8/C79oO5snTRviFdyXdh5UUdj4hEDTXtoYIhEIdWS2UvcIygEXAVpg+TJ5ok3x/ZEE8FzBF&#10;dWssNzbXMMdxb3FvIssE8Eqh4poZUJVlZSGVlJDAgg9DUtfIHxT8NTfEv4z6Z4X0q4Kx6R4c09fE&#10;NwyzLHpNv9sl1C5kQOuJJHhubZYgmVZ3RWZQrlPri1tbaxtbexs4EtrSzt4LW1t4VCxQW1vGIYYY&#10;kAGEVVCAdABxXwT+0Zos2nfEWfU3eSWDxFpmnX0btC8cUUtlbjR5rNJ2LCRlW3jmYjaVEqgrjBbw&#10;SvbPgBop1j4kWDslpLa6Tpmr6jfwXiLKlxaz2R0ZY44ZEdHbzruJir4G0Mc7goPkmrabcaNqup6R&#10;d+X9q0rULzTbkxEvF9osblrWfy2bBK7kO0kcjnFZ1fbH7L+iT2vh7xJr0jSLHrOp2djBC8DxqYtE&#10;gkkN5FOWxIHe8ePAQBTE3zEkhfZfiV4Kj8feE9Q0HzILe+LRX2kXVysjQ2mp2xPlNIYgWCyIXhkd&#10;VYqkjMEYgKfLP2a7hoPDPiTw7ei5t9X0TxNLLe6bdw3MM9hbX1jFFboyzKoUma2ucxg5VgSyjcC3&#10;0dXD+PvH+hfD3RzqerO01zcGSHS9JgZBeancoAWWIMcJFHuDTzkbUBAG6R443+DPHfxP8VfES+eK&#10;7nmttHa8ZtL8N2Lbra38wrHbxztEiPeTDaD5kwPzs/lLErbBreH/AIEfEnxALaVtGj0KzuY55FvP&#10;EFwLDyvIdowlzpsQlvo2Yqdm61AIIfOxgx2tS/Zw+I1jbia1/sHWpTKsf2PTNUkiuVRlJMzNrENp&#10;FsHQgS7snhcZNeP674Z8QeGLr7Jr+kahpNwXmSL7ZbSRRXH2Z9kslnc/6uZAcfvIWZTkEHBFe4/D&#10;T4+63oN1b6X4zu7rXNAkLJ/aM7Pd61pbu5dZ2uJCXuoQSQ8chaQLjy2xGIX+5YLiC7tre7tJorm2&#10;uoIrm1uYJFlguLe4iE0E8EseQyupDIwJDAgg96looorw34/+Mx4Y8FS6TaybdV8W/aNKhAX/AFWl&#10;qi/23Ph43Q5jdLbaWVszeYhzGcfO37P3hq31PxZc+KNTazi0bwVZtqVzLfC3Nql7PFLHZTTNdfKi&#10;26pPdifrG8MbAqcEYfxe+J154/1ua1tLgr4T0m6lTRbWPzo470puh/ty7SZUdpZVz5SyIDDGdgUO&#10;0ryePUV7N8Lfi9rPgO+s9Pvri41HwjJJ5N1pUshl/syO4n82XUNI3BjGyMzyPAuEl3PkCRlkT9DY&#10;Lm3uoIbq0ngurW4iiuLe5tpY7i2uIJU3xTwXERZHR1IZXUkEEYzUtFFFFFFFFFFFFFFFFFFcvqPj&#10;TwvpWt6Z4cvdYtE13VZlgstLRmluWeTbs+0+VlYAysDH57J5nIjDsCtdRRRRUNzOtrbXFyyTTLbw&#10;TTtFbxSTzSLFGZGjggiBZ3IG1UUFmJwBXN+E/G3hnxrZPfeHNTivlh8sXlqQ8N9YvKpKJe2ku10y&#10;VcK+PLfa2x2wTXVUUUUUUUUUUUUUUUUUUVnavq+m6Dpl7rGr3kNjpunQNcXdzOdqRouFVFAyzySM&#10;QkUaAtI7BEBdgD+c3xF+KfiH4i3Ea37R2Oi2c802naLalvIiZyUjuL2U/NcXAj+QSNhVy3lJGHcN&#10;5jRX1p8Bvigbor8OvF1zbXGn3No1n4duNSLSGQyEW3/CMTF1ZJI5I2YWomZdu026lxJDEnh3jTw/&#10;qPwy8eXNlZyzRPpGo22reHb+VPOeSzEwvdIuy1xDHFLJEQI5ysPl+dHIg3KOf0R8HeJ7Xxj4Y0jx&#10;JZxmGLVLXzJLdmZzbXcEhtr60EjohcRTI6CTYAwUMAAwrpKKKK57xV4q0XwZotzruu3P2ezt8JFE&#10;gV7q9unU+TY2MOR5k0mDgZChQzuyIjuvwX49+Nfi7xu89pDcSeHvD8sflHRdOuGzcRtG8M41PUlW&#10;OW4WRZGV4cLAVC5iLgu3F+GvAfi/xjvPhzQL7UoY2kR7xVitdPWWIK0kDalfNHAJArofLMm8g524&#10;ya9WtP2aPiFc20E8934Z06WVN0llealfPc2p3lSlw1hazwk8bv3UrjB4OcgcF4j+EvxB8Lxy3Gpe&#10;G7yWyhF3JJqGmGLVbSO2sU82e9uWsC728Oz5w9ykfAOQCGA6n4cfG/xJ4MltdP1aW41/wwr28Uln&#10;dTPPqGm2kUAtkXQ7mdvkWNFQpayHycLsXyS5kH3vpOq6br2m2es6NeQ6hpmoQmezvIN4jmTcUb5Z&#10;NrqyOrRyRuqujqUdQwIGhXzl+0WlxrGk+EPB2lWd3qGva74ka8061to4zE8WlabLbXfmzOy7MG8j&#10;fcw2KiyM7oE59a+H/hC38D+EtJ8PwrEbiCET6rcx+WRe6vcgSX85lSOJpEDHyoGkTeIUjRidteC/&#10;tSaO76Z4T19FtxHZ3uoaPcsVxdyvqMCXtiu9V5ijFrccM/DPlV+ZiPjStfQNKbXdd0XREmW3fWdW&#10;07SluGQyLA2oXaWizMgwWClw2Ae1fU//AAhn/GTO7+x2/sr/AJHX/Xybf+QZ/wAhjd5nmZ/tr+DP&#10;3+Nnl8V3Pw2+xeBvDPw28H39lBJqPxHbXNV1Hd5n2Vbc6O2pYukuwh8/yGsLJ4PLCE+Zgkqpk+K/&#10;F3h258J+Jdb8OXJZ5NKvprZJnRImurQnzbK88pGcJ58DRzBd52hsE5FP8G6GPE3ivw9oDR3ckGqa&#10;vY2t4LIoLqPT3mB1G5hZ0kVTDAJJdzIwUKWIIBr9UhgYUDAHQe3sPTp9KKxNM8Pabot9rF9pscls&#10;NeuIb+/so2AsG1REaK61WG2A+Sa5XyxcsG2v5aNtDmRn5n4m+OoPh/4Vu9Z228+pyvHY6LZXPn+V&#10;d6jOc/vfsy7vLiiEk7hmQMqeWJFd0r4b8C+Cdc+LvirU2nv2tvMa61fX9dksvPjiub2VpERbaAwx&#10;+bcTFikW+MBVkZRiPafv3wn4M8O+C9Nj0zQNPgtVSGKK6vWiibU9TaJ3cT6nfKqvM+6SRlB+SMMU&#10;jVEAUdRRXL+LPBvh7xppsuma/p0F0rQyx218I4V1PS3mZHM+l3zozwvvjQsBlX2hJFePch/Pj4mf&#10;Dm/+G+tQadcXR1LT761F3purLZzWcdwFby7q2dGLos0L4LpHK+EeNzjzAo+v/gN49uvGXhSay1e8&#10;kvde8O3EVpe3M7SyXV7YXKtJpl9dTsoDv8ksLnczsYvMkJaTJ9wqC6urWxtp7y+uLeztLZGmuLq6&#10;njt7aCJQS8s00xVVQY5LkADmvGNb/aD+G2kNst7/AFDX5RPNDLFounyMsPlceYbnUmtYZEY5CvBJ&#10;JkDPTDHqh8TNEk+Hdx8SI4L6HSY7S6mt7S9iSG9muYdQfSLa0b7E1wqefdKsSyZKqrB3CqGx8C6T&#10;Y678UfHVvb3NzJPqniTUzLfXzKsos7b/AFt5cpDNJGPLtbdGMUAkHyosSfwivRPjv4vtL7VdP8B6&#10;CPI8NeBoV02OFJrqRJdStoEsWidp5G8xbKKMW0TyJ5gY3GXZXFeA0UUV+jXwU8cN418F2xvZUk1r&#10;QWj0fVM3Hm3VysECmx1WdJZZJibiP/WSyEeZOk5UBVwvr1FFFFFFFFFFFFFFFFFfPf7Ser3Wm+CN&#10;OgsdWutOudS15bS4tLS7a1fUtJfR7uLUYZ1iIeW3y8SypkxneN4JK44H9le2he48bXhTM8EPh+2i&#10;feQEhu3vJZ1KDgktDGQSOMHHU19hUUUV5l8ZdNuNW+GPi+0tjH5kOnxam3mt5afZ9FvodXvMHn5z&#10;FA+wd2KjvXx/8ANQv7b4maDY297dQWWo/wBqrqFnFcyx2t99k0C8ntPttuhCyeU53x7wdrcrg81+&#10;htFFFFFFFFFFFFFFFFFNd1SN5JGCIgZ3diAqKASzMxIxgck54A5r8y/iZ44n+IHiq81spJDp8Uaa&#10;fotrMsCy22l28jvEJjCPmkkkeWaTLvtZyiuyImPPaKK6Pwl4lvvB/iPSfEmn7WudLufNMTCPbc20&#10;0Rtr2zZpVcKJoXki3hSybt6YYAj1342eG7C6OkfFLw35beHPGscEl2itZK1jrz27SSxTQ2pOJJRH&#10;IbjBci5jn8xwzoD7X+zn45TW/DkvhK/uGfVvDYL2PnMWe58PyyL9n2ySyu7m0lZoSojSNIjbIuTu&#10;xry/tC+BrTWrnQtVsvEuj3Fjf3WnX1ze6fp9xa2N1ZSPBciY6Rd3UjgSKUDQpJk89Oa9T8N+LvDX&#10;i61N54b1mz1WKMAzRwyFLq1Ekjxx/bLGcJPBvaN/L82NNwBK7lwT0dUdU1G20fS9S1e88z7JpVhe&#10;aneeVGZJBbWNs11cMkYPJ2KSB39q/MjxHr+vfEfxa9/cCW71LWb2Gw0nTlkRktYZ7jydM0i0yEVU&#10;QuF3bV3uWkfLu7H7V+GnwQ8P+Co4dS1eO21/xM0Vu73NxBHNp+kXEUy3OdEgnQssiSKgF248whco&#10;IQ7o3uFFRXFtb3kE1pdwQ3NrcxSW9zbXMSzW9xbzIY5YJ4ZAVZHUkMrAggkEEV8afGz4KLpAu/GX&#10;g61xpRL3WuaJbRgDSNx3vqOlwRji06tNAv8Ax7/fQeRlYNT9nj4mXctxH8PtbuBNALa4m8MXEnnP&#10;cRvbL9ouNFZ0VlaIRCWaF5WXywjRhmDRRp9eVhaH4a0fw8t2+n2kaXmq3L3us6o8UC6hrN/LK9xP&#10;e6jNbqgLtLLJII40WGPeywxxphBu184ftMeHjqPg/TvEEMLvP4c1QLcS+dFGkOl6wFtJ5DDIQ0jt&#10;dJZqoTLAMxI2hiPhavqv4MNF4B+HvjD4o6hp095vurDS7CEWyW9xLYR38VlcXNjqM4bfDLdXSpKq&#10;KF32pUszAbOG/aC8Ny6H8QbzUUt0hsPEsFvqts0Fs0NubpIltNUiZwoVpzMhuZipJ/fqzcvk+G1+&#10;pHw/8Pnwt4K8NaC8H2a4stJt2v4DOtyI9Vu/9N1UCaNmRl+0ySlSrFccKduK7CsNvDekLr0fia3t&#10;YrXXDbSWN7f2sUCTapp8saL9g1JmQmREeKCSOQbZk8pFWTyWliksa5rWn+HdI1DXNVuEt9P0y2ku&#10;7iVnRSwQYjhhDFQ0sjlY4U3Zd2VFBLAV+dGqX/iL4y/ECIQpHHfazcrZaXZz3DvaaPpduHmVJJwp&#10;PlwR+ZPcOkWXbzHWPcwSvuDwB8KvC3gC2jeytl1DXGhWO81+8jVruVwrCQWUTF1tYm3MPLiOSoUS&#10;PKVDV6XRVHU9L07WtPutL1Wzt9Q06+jEV1Z3UYlgmRXEse5X6Mjqrow5VwGUggEfCnxk+Dc3giaT&#10;xB4fjmufCVzOFeIl55/D08z4jtbqVizPbMxCQXDnIJEUpLlHl7H9m3x/JDdzfD/UpS9tdpdah4de&#10;R7iRoLyJftF/pUUe10WOWMS3SktGqusv33nAH2RQT9OnuMYPPPTpXk+v/G74b+H1mV/EEOr3UcST&#10;JZ+H431VrhZJRHshvocWYcDLsktypCjnkqG1fAfxK0X4hWuqX2k6frlhaaU0UU93rFpa2trNLKjS&#10;yR2s9rcTqzRIqtOp27A8ZIIYY+GPiZ4ruPiP48ubvTYp7y2M0Gg+GrW2gaW5ubKGcx2ZggjhjmaS&#10;7nkknSJ0MimURZOwV6j8RJ2+E/w/0b4X6Xc7dc8RQza14wvrWa7TfBcH7HJbW7uihoblojanYykx&#10;W7CWL/SCa+YKKKK+yP2Z/Gtzdwal4FvS0kenWr6zor7FxDaPeLHqdnLKW6GaeKWEbDy0u5sBFH1h&#10;RRRRRRRRRRRRRRRRRXnnxZ1S60f4deKdQsdTl0m8hsYlt9Qg3/aIpbm8itRHBJErNHJLv8lJRgoW&#10;DhkxuHxp8Cmvr/4uaFfSPdXc5/4SC91C7lL3Ex+06HdQzXd3PJkkvLKqs7nl3GTk1+h1FFFAJBGC&#10;QRyCOqnrke/Svyo06S/8N+I4FnutT0G+0vU3sdQnsLmfT9U08JKbLVIori3BdHCGWNgAe4IIJB/V&#10;eiiiiiiiiiiiiiiiiiivhr9ozx2db8RReENPnV9K8OESX/lNHJHc+IZkImXzYJXR1tYnEABRJI5W&#10;uEYHCkfNlFFSRyPE6SxO8ckbq8ciMUdHQ7ldGXkEHkEdK+o/GyL8V/hNpPxBtYTL4q8HBtL8UGOI&#10;Ga7tYVT7fcOLa1TdtLxaiiqywW8Utyu5nXjP/Z18ff2JrUngzUJkj0vxFO0+myObeJbbXhCsQjeW&#10;QoT9rjjSFEyxMqwqifvHJ+g/Gvxo8M+A9bOg63pPiRrr7Nb3sV1ZWmly2Vza3IKpPA8t6kmFkWSJ&#10;g8SkMjbQQVY9J4a+JfgbxfdGw8P+IrO8vh92xmiutOvLjEck7G0ttRjhefYiO8phDbVGWwMV3VFf&#10;nd8bviBJ408V3FlaXEcvh7w5PcWGkGHyGiupxti1PU1uLd5FmSaWP/R3D7TCsbBEZpN3r/wi+Atn&#10;9jtvE3jyz+03FyLa70nw9KxFvbW5xPFc63Cn+slk+Ui0c7ETKzq7s0UP1fFFHBHHDDHHFDEixRRR&#10;IsccUSjZHHGiABQo4VQMcYAAp9FfPnxa+CGneKra71zwta2+neLFkmvJ4UZbez8RGT95PFcKxEcV&#10;07AvFcAKsjsROcOJYvnf4R/EXUPht4mfSddlvbPw3d3k1r4g024tZnm0rUo1NsuoJZuUeGaKVEiu&#10;wFLGFWBjkkjiC/oWD9Onuc5PHPTpWNb6Dp0Gt3/iFojcavfW1rYC7nELyWOl2Y3ppWnsqKY4XmaS&#10;5lBJZ5H+dmVIUj2a4P4n6C/iXwB4p0iGO6nuJNLku7S3s4zNdXN/pbrqthaQwqrM5mlhSLao3EMQ&#10;PmIx+YdfQX7OPhyfVPHn9uDcll4Ysbm4mlxG0b3mqW8mmWlrIzOpXKPPMHCsP3W043A19F/8JVof&#10;/CA/8Lp+yQf8JH/whP8AZH23Zqn2f7b9v8r+yPsHnbfs/wDa/wAnm7fM2fN5myvn/wCNvjqT/hau&#10;mT6ZLHdR+AZdLNvbyXTXGmSa1a3i6tfN5Vq67G3eTaXSqyvug2lhtGOm/aH8L2eradoXxP8AD4Fz&#10;Y31pZWuq3EFvLEJ7O8hFxoOsyxeQjrlWNtLLdSKwBtIVQEMK4f8AZw0qHUPiRHdyvIjaJoeq6pAi&#10;bSs0svl6KY5tw+55d47gjnco7ZFfftFFfAv7RniKfV/Hz6ONyWfhixtbKJBcpPFLeahAmp3t4iIo&#10;8p2WSG3kTLHMOSQSVX6q+DXhu28NfDvw/FDmSfWLOHxHfyjzI/Mu9Zto7hVMTu4Uw24gtzs2hvL3&#10;7FZmFeoUUUVxXxD8JW/jfwhrOgvFE13NbPc6RK4hDW2s2imXTpVuJY5PKVnHkztGu8wySoCNxNfE&#10;fwF14aH8StISWaC3ttdgu9BunnV2ybtBc2EMOzo8l5DbRgkEHcQcZ3D718S+IdN8J6FqfiHV2nXT&#10;tLhSW4+zQm4uHaadLW2ggiyFLyyvHGm9lTLAuyqGYfnF4++IviD4g6pLeapcS2+mxyA6boUM8h0/&#10;T4k3LEwTgS3BVm825ZNzEkAJGEjTgK+nv2gr6fQNO8B/DSCV5bLRNA0/Ubi6eKGP+0ZbWF9B0+Yx&#10;jc8bRiC6ZlWQg+aM5KA16b8Hvh3rHgrwhqWu/wBmoPHXiK3WGzstUgihXRrZpTHp8V+crPHEXZbz&#10;UYkcSmNEjWI3EQRmeFP2b/DVlGbrxnd3PifVLhC1xDDcXVhpcM03lySmOS3dLqeRZBIonklRXVuY&#10;FcAj19fh54BVVVfBHhIhQqAt4c0h2IRNq5Z4SSePmYnLHnOazNW+E3w41qBYLnwfotsqMXSTSbRN&#10;EnV9hQFp9J8lnHP3JCyk87SQMfNPj39nDU9Gt59U8GXlxr9nAkksujXkaDXI4ooo+bOW2Cx3jMfN&#10;cxrFE4AREWZ2OPmWSN4neKVHjkjdkkjdSjo6HayOrcgg8EHpX0v+y9qN3F4t8Q6UsoWxvfDv9oXE&#10;XlxlpLvTNSgtrKUSsN67Eu7gFVYBt3zAlVx9u0UUUUUUUUUUUUUUUUV8eftT6jA934O0iO5Jube3&#10;1jUry0AlAW3vJbe1065ckbGLNBcquGLLhiQoYbvRf2btLmsfh217MIdut69qWoWrRkGX7JBHFpG2&#10;clcgia2mKqCRgg8bjXv1FFFZ2saZBrekapo10ZUttW0290y5eFlWYQ39q1pK8LSKwDbWO0lWGR92&#10;vzh+Fup/8Ix8S/DFzfW2wwaw2k3kd1I1n9jbVYZNDnnuGkGU+zGcyujAZ2FSV6j9L6KKKKKKKKKK&#10;KKKKKKK8w+M+o3Ol/DDxdc2jBJprG201ty7lNtq+ow6TfLg9zDNIoPYnPYV+a1dz4N+HXizx1ceX&#10;oOmSNaLI8U+sXayW+jWkkYjaWKa+2srSKssbGGIPLtYMEKgkfW3hn9mzwXpSyP4hur3xVOyyRqrt&#10;PolhGplR45orbTpjN5oUMp3XZQgn5MgMPUv+FafD37H9h/4Qrwx9n8vy9/8AY1j9txndn+0dn2jd&#10;n+Lzd2OM9q881z9nP4d6lb7dKh1Lw3dRxXYinsb+5v4ZZpYgttJfW2rvOXSJ13bIZIS4LKXztKV/&#10;Bvw11bTND8S/CzxjI2s+E9TjbU9A1nS3u4/syLqA+0WkzXJZLS4SVbS/gthHJCzvOd9wBKq/Lmi3&#10;OsfBr4mQDVVBm0O+S21eGzk+0xahouoQK0z2ypJEshe2lW4tkmZdsoj81VZGUbP7QOif2P8AEnU5&#10;kjtIrfXbLTtct4rRFjCmWH+z7yS4jRVUSzXNtPNIwyXLh2YszY8h07UtR0i8h1DSr+80y+tt/kXt&#10;hczWl3CJozDKIriBlcb0ZkYA8qSDwTX3z8F/is/xA0+40zWRFH4n0aCKW5ki8uOLWbIt5I1KG3TB&#10;SRW2pcoqiMM6OmBJ5cWL+0rrw0/wRY6LFcpHc+IdXhWa2MTO11pWlKb26dZSpVPLufsWfnVjnCgr&#10;vxxX7MfhC3mfWfG10sUstrK2gaOrLHI1tM8Ed3ql5tkiLRuYpIYYZYpQSj3COpDA19gUUUU4HHIy&#10;MEHPPUdDwTyOfxr8yPHGlzfD/wCJGr2ukPFZvoWuQapohhL3KWMMhj1rRY834cyNBHJEj+bv3Mpy&#10;WByf0c8Oa1F4i0DRddgRYYtY0yy1H7Olwl0LV7u2WaSza4QKHaJy0TnaDuU5VTxWzRXB/FDT7XU/&#10;h34ztruNpIo/DupX6Irsh+06TAdVsWJXrtmgjJHfGD1r83PD+h3/AIk1nTNC0uLzb/VbuK0gykzx&#10;xeZzLc3H2dXZYYU3SzuEOyNWYjAr6X+PT6b4S8F+B/hrpvlObUrqdxIjpBN5dhBJZi5ubKMH/j+u&#10;Li4mL7gPMjf7xJK7Oo6RL8XPgZoOpWareeKfCkEkaxxyNqOpXUukx/Yb/T3ZA03n3tukF4IdpZ38&#10;kchgx+XfBWmW+seMPCulXlu91Z6j4i0azvrZTKhlsZ9RjjvVMkPzKPKL7nHKjJyMZr9UaKK+Uv2n&#10;vFUlvZaH4Os7rYdQMms6zAhukleztpBBpEUsi7YpIZJxPIYzvIkgjf5Nq7rf7MfhiO10TWfFs9vI&#10;t3ql42k2MktuExpdiqTXMtpcMMtHNcP5cu35d1uB1Bx9RUUUVU1CxtdVsL3S72Lz7LUrO60+8g8y&#10;SIzWl7A1rdQ+ZEVddyMVLKwYducY/M/UbPUfhf8AEN4D++vPCmvWt5bb3RF1CzhlTULB5vsjuEW6&#10;tmjMkYfcodkbDAiv02e4hjia5kmhW3SFpnuGkTyEgVS7TmXOzZt53E4xznFfAHxc+MGpeNb++0XR&#10;ryS38GQ3CrbwwxPayaz9n+7e35lxIYmkzJDAwRQvls8fmrkeF19Orqn/AAg37PVnb2qXUOq/EXUt&#10;USc3GwCCxmdrK8uIIpIGBimsbWCFVZw+bhpo5BtCiz+zr8Of7RvW8d6zab7HTZDD4dhuYCY7vU42&#10;zLqsRcgMtoRsiYIw84llZZLfB9At/gbJ4t8R3/jT4j3kn2rVryG9XwxpcsSQ2VpEsaWWkanrECIZ&#10;vKt0S1mNqiFipdbhmbdXq2n/AAv+HWmWyWdt4L8PSQxl2V9Q0y31a6PmNuYSXuqieZx6BpDjoABU&#10;l78M/h5fW01pN4L8MrFMu13s9HstNuVXIP7m905Y5o2yPvRyKccdCRXgPjX9miHy7q/8C6hIswE8&#10;w0DVpFeKTLNItrp2qYBTA2xxLdBsnBkuF5NfKWs6Nqnh7UrrR9asZ9O1GylMNxazqAysDkOjoSrx&#10;uPmjljLI64ZGZSCev+E+qS6P8R/Bt5BHFK82t22lssok2iLXM6LcSDyyvzIlyzpzjcBuBGQf00oo&#10;ooooooooooooooorxP8AaE1K2svhjq1rcGQS6xf6Pp1mI03hrqHUE1ZxK2flXybWU55+YKvfNeL/&#10;ALLulGXX/E+uecFXT9GtNK+zbWLTNrN79rWYSA4Aj+wkFSOd4PY19qUUUUV+Z/xd0r+x/iV4wtTP&#10;9o8/V5NWMhj8sqddiTWvI2lmJ8o3Hl7s5bbuIGdo/SHSdSt9Z0nS9YtFnW01fTbHU7VbhEjnW1v7&#10;ZbuATxoXVX2uu5Q7DPRiKv0UUUUUUUUUUUUUUUUqglgB1JAHue361+Seo393q2oX2qX8gmvdSvLr&#10;UL2YRxQia7u5muLmQQwBUXc7E7UUKM4AAq5oXh/W/Et+ml6Bpd3qt84RzBaRGTyYWlS3NxdS8JDC&#10;HkRXmlZUUkbmFfWvhH9mTTrf7Pd+M9Zk1GdXjkk0jRt9rp48qdibe41KcC4mjljCBvKjt3Qlgrn5&#10;Xr27TPhd8O9JthaWvgvw7LEJHlD6nptvrVyXcAMDfayLiYpxwhfA7AZrltZ+Anwz1dLjytGm0a5n&#10;kST7Xo1/dW7w7fvJBZ3bTWiq2MEC39cYPNc/4E+GWufCzxTcGzvE8Q+CvEsKWGqKbby9S0u7SWV9&#10;IubqzijnNxCu77NJJE8ajz2mmjSGEsPmr4reB7r4aeMUk0mSa10u9l/tjwxeWst3HPp7Q3HmGyS8&#10;f5xcWcmwo6yu/ltDIzCRiF7f43zxeLvCnw2+I9taoX1PT7rSNbvIftUcEOoRETRaUkN02QsVymph&#10;HC/MASXdQlfNVfXvwP8AjLqV7qVv4N8YX5vftxKaFrd/ODeC8/h0m+uJced53P2eSRvM8zEX7zzI&#10;xH9D/EXxE3hTwP4m12KSaK5tNMlisZYYYLh4dSv3XTdMnaG5wjJHcTRNIGBwoJCuflPw78EfBKeM&#10;vG1t9utVudD0KL+1dVWaJntZ2jbZp+nyko0bGabDtDJxJFHMBnBr9FqKKKK+Ev2kPCkGieL7LXrS&#10;GKG28U2cs9wiMAW1fTnWK/m8pVAVZI5Ldy2SXkMjHBPP0T8B/Ek3iL4daWtyZHuPD9xN4bkmeOGN&#10;JYdPhjnsBCIQBiK0mghLMAxKMzbidzeyUUV+UfiXS49D8Q6/okMz3EWj61qulxTyIEeaPT76S0SV&#10;0UkBmC7iATjPWvqptKj+E/wD1RruKCHxN42gS0u4ru2naUy69EYE0pmiihliez037RMI7likd0Jg&#10;C6uqP4F/wn9x/wAKu/4V/wCbf+Z/wkv9o+Zvj+xf2F5H2n+ycbt//H//AKXjZjdznPFef3d3cX93&#10;dX95M9zd3tzNd3VxId0lxc3MjTTzSN/edyWP1r7J/Z88V2XiXwtqvw11mMTGysdQ8mIfaFF/4c1V&#10;2h1O3kniIKtFLcFMiRSUlUIP3bNXS/DD4SXvw78deI71WF/oF1pAttE1SSaEXipcX6XEum31qu0+&#10;dH5KFpkj8txtYbGZok+gaKK/Lb4g/wDI++N89f8AhL/EucdP+QzN0r9SF8naPs/l+RtHk+Tt8ryc&#10;fu/K2cbcfd28Yxiloooor86Nbt38M/HOZtQgeGOz+ItnrRgthEX/ALNvNbj1qz8hQVQM1tLGVUkA&#10;EgHHOPWP2ovEbeb4a8JRPMqLHL4j1CJoYDBKzs+maQ8Vzkyh4wt8JEwqkOhO8gbPkauo8EWdtqXj&#10;Twhp95EJ7S/8T6BZXULEgTW91qsUE0RI6blYrX3f4k+GMHi34n6X4m121ivPDmi+FbG3htZpUKah&#10;rqa3eXCW9zaYO+3gicSyq7Krs0a4kj85B7DRRRRXjnxP+D2iePra61C1jg0rxcIYvsurgSLDfG2i&#10;8uK01iGPIdGXEfnqhljCoQXRPKfzj9nr4d+IPDeteJ9a8RaXf6PPbW48PWUd0saRXpe6W61O4gPJ&#10;kiQwW4huIiYpN7bHk2nb9VUUUUUUUUUUUUUUUUVVv7620uxvdSvpfIsdOs7m/vJyjyCG0s4Gubmb&#10;y4gzttRWYhVyccAnr+Z3jrxTqHxF8aXuqwwXc32+6i07QNMVZ5Z4dPST7PpdjBaCSbbNLnzZY4WK&#10;NPJIyAbsV+jvhfQYPC/hzRfD9t5TR6RptpZvLDbJaJdXEcYF1fG3jZgj3Eu+aT5mO5iWZmOTvUUU&#10;UV+dvx28KP4Z8f6ncRqf7P8AEpbX7N/3zYmvJW/tW3lldETzFuVkkEcbOFikiycnA+vvg/4+/wCE&#10;98JQXV5NG2vaTIuna5GGtkkmmSMPb6oLWA5SK5Qk7jHGvmpMiDama9UoooooooooooooooorhfiX&#10;4bufFvgTxJoFkxF7d2aT2ShYmNxd6bdx6nbWQM0kap9okhWEyM4CBt5yBg/J3wo+Bd94pOn+I/FK&#10;SWHhiTbdW2n7pIdR16DgwkFNrQWkvUyg+Y6f6oKJEnX7f03TdO0eyh03SrK103T7ZWW3s7KGO3t4&#10;VdzJIUhhAGXdiztjJYliSxOblFFFeJ/Gj4Wt8QdKhvtHS2TxRo6P9jMvlQ/2tZN88mkTXblQjBjv&#10;tmlYxozMp2CZ5E8M/afgiXxb4euAx8+Tw2sEiEgBYrfU53hbZ1BJlcEk4OBjoc/M1d18NPEP/CLe&#10;OvDOsvNBBbw6nDa6hNdCZoINM1HOn6jPIsJDHy4ZXkXrhlUlWA2n3b9qe9ik1DwdpwB860s9ZvXc&#10;upDR389vBEoTqCDbOST1yMdDXvnwd0qbRvhn4QtJ3jeWfTDqwaItt8nXLqTWrVCWA+ZYrhFbsGB5&#10;xg16ZRRRRXwf+0x9k/4WDp/2fyfN/wCEV077f5ePM+1/2lebftGP4/I8nGf4dvbFfSXwH/5JR4V/&#10;7jn/AKkl5Xr1FI8MFxG0FzGk1vMrRXEUib45IJFKTRyIeqspwR3zXz98J/hZZfDPSrrxb4qkgXxA&#10;dOnnvXLiaz8N6XFEbm6hjeHcHm2Jm5nXcMDyospveb5B+InjCfxz4t1XX3My2ksv2bRraYyK1no9&#10;qSlhD5DSzLE7Lme4SJyhnklZAA1eqfs8ePU8PeIZvCupTyrpXieSBbAMZJIrXxEGWG1IQyhI1u0P&#10;kyOsTu0i2y5VFZh7cPgvY6P8U/D3jLQbW2GgNdancaxo0ghWPSNQbSLltP1HS43GPIa58kiFQTBK&#10;VaMGI4g9+oor4U/ac2/8J7pGM5/4RDT9+fX+2b/GM+2M++e1fRvwHz/wqjwp1xjXPXp/wkt5nG7j&#10;6ds5r16iiiivhH9pmxjt/HthdxW6xf2h4asZbidVI+1XlvfXNq0kj/xOsKwIfRQgr1bx/r9xoP7P&#10;nhaKFZBN4h8O+D9AFxDKIzBDd6CmoXbSgqd6y28Etu6gg4kznjB+H6K+5tX8B3fxC8HfBPS9skel&#10;W2iaVc67qUEqJPY6dH4btlEFvHLmMyTlRFGxjkZG2vtKCTP0Rp9haaVYWWlWEIt7DTrS2sLO33yP&#10;5NraQiC3j8yUs7YVQNzMWJ5JJ62qKKK4zxt4C8O/EDTYtN1+CXdayNNYX9o6Q6hp0soVZ2tZnV12&#10;yBUEsboyMApILpGyfLngn4K+ItA+LOm22rWkl54f0KRtft9eijngsNQW0OdIWORNyx3S3Rieazkk&#10;3BUkIMke15Ptaiiiiiiiiiiiiiiiiivz/wDj748g8W+Ko9J054JtH8LfabS3u4Wkf7bqF0Iv7Vl3&#10;SBRsjeJYI9oIOxpFdkkUD6U+AHhqfw98PbO4uhtufEV3N4gEZjRWgs7qGO209PNRm3rJDClypOCB&#10;LtKggk+2UUUUV8eftQeG5VufDvi+JXa3eBvDt8xeERwzxSS6npmyI/vC0qvd72AKgRqDtLDds/s3&#10;ePbe402TwFqM8cd7YyXN74e8ySKM3VjOzXeoafCgRS0kMhkuOZHZ0kbChICa+qqKKKKKKKKKKKKK&#10;KKKcOu4E5ByD15B4Ppnr1r88PCfwO8U+I/EuuaHeP/Y1h4cvLix1PXJrO4lt5blAGtYdKtpvJa4M&#10;0bx3CksirA6yMwMkSSfc/hTwf4f8FaXFpXh/T4rWJYo0ubopG2o6lIjM/wBo1K8VVeZ9zuVyNqht&#10;kYWMBB01FFFcd498Fab4+8OXfh7UZJbYu8d3YX0SLJJp+owKVtrtYHKh1Ad45IywLRu6qyMQ6/L/&#10;AMRdC1Dwz8BvCGg6rEIr/S/HGo2s20SCKUC61porm381UYxTIVlicoNyFWAGa+WKsW1zc2dxb3ln&#10;cTWt3aTxXNrc28jw3FvcwSCWCeGaMhldGAZWUgggEHIr7b+NniuXUvgxoupwRrBH4xuPDf2u3WZL&#10;gW8dzYv4ga287YNximtkQlQhJXkKMoaX7LmlRw+HvE+tCZzLqGtW2lvAUAjjj0ixF3HKsmckub51&#10;ZccbARnJx9RUUUUV8o/tT/Y/7N8HeZv/ALR+3ax9lxny/sXkQf2huxxnzPs23PvjvTv2WWuP7K8Y&#10;KzE2q6hpLQx9luGt5hcuef4lEQ6Dp1Pb6soor5y8PfBeRvid4h8c+IfKisYPE1zrHhuws52LXt49&#10;wNQh1a9kU7o0hlbcsAw0kyksBAoWfxH9oLxuPEvi46HZTyNpXhUz2DKVZI5tbMuzVZwHVXIjKLbr&#10;uyMxs8Z2yZbwKuz8WeCNd8KeKJ/C9zZXdzdPeeTo8kNq5bXbeecwafdafDC0u8z5UCJHdlkJiPzq&#10;wr7b+C/wv/4QDR5b7V47ZvFOsKhvXi2ytplj8skWjR3IZgxDjzLl4sIz7VBkWJJG9qooor86vjxo&#10;raN8TNcdbVLS11eOy1qyEcqSCdbu2EN/dMod2RnvYrrcr4OfmVdjIT1+pftCaxZeGPDWgeEY/sd3&#10;YeHdKsdY1zVLeK8vTqdlDHbyjTYJWkhKMIizTTrIZBJwkTJls7wr+0P4407WbWbxPqCa/obssWoW&#10;Y03SrS6igd1L3dhJYxW5M0YB2xyuY35U7SVkT75II6jnnIIwc+pH502iivz3+LU8Nz8b9TkgkWVF&#10;1bwvbsy5wJrXSLG2uY8nHKSIyH3FaH7SV59q+IiQ+UIv7O8P6XZ795Yz7557/wA0rj5T+/2Y54UH&#10;vivn+ug8KXsuneKPDeoQBDPY69o95CsgLRma21GOeIOoIyNyjIyK/Viiiiiiiiiiiiiiiiiiiiii&#10;iiiviD47/Fq28TOfB3hqdpdGsboPrGqQzMLfWby3OIrS1WMgSWsD5cyPlZZQrxgJGkktj9nj4bya&#10;nqa+O9ZtZU0zSpSPD8dxbRNb6pqQWSCa/jM+SUsmH7t0T/j4wVlV4HU/a9FFFFFeTfGP4d/8J/4X&#10;aPT4UfxHpDNeaEz3MdrHK8rRrf6fNJMpQLPEn7vLIPNSItIsYfPwv4F8Z6p8O/E0Ot2dusjxJLp+&#10;qabc7ofttjLIv2uykfG6JwyK6PtO2RFLK67kb9IfC3ifR/GOiWmv6HcGezu1+ZJAqXNncoB9osr2&#10;FS2yaMnDDJB4ZWZGRm6Ciiiiiiiiiiiiiiiiiiiiiiivhb9p1nPjrRkLEqPCVkwXPG59YvgzAep2&#10;jP0FfOFFfSn7T8EqeONFncfun8LW1uj5X5pbbV7x5V2deBIhyRg5wOhx9a/D6RJfAXghoyrqPB/h&#10;lCy8jfFosMUqk+qspU/Suvoor5x+Onxa1rwPcad4c8NhLXVb/T/7TutVubSG5FpaPetb2q6ckzNG&#10;0rtBcLN50DKqFdmXbMfiPh/9or4gaXerLrVxaeJbBtomsrqzsdNlCBslrS70uGPY5HG6WOVR/dzj&#10;HCfFHxJp3i/x3r/iDSRcf2deyWKWpuYhDNIlhpcGnNMYgSQrvEzIGw20jcqtlR+iHgrSZdC8H+GN&#10;HubdLO70/QdKtb63SSOZY9RSzQagPOhZ0YmcuSyOVPVTgiunoopksaTRSwzRpNDLG8csUqB4pI5F&#10;2SRyRvwysMgqQep4INfnZ8X/AIYXngHW5bqytnbwnqly50e7QyTJZO4MraNdySlnWSIA+Szs3mxj&#10;cHZ1lVPXv2fPhbJGU8eeJNPdGKRv4Ttrl3VtkqMJtcms9ucMpVbNnboXmCf8e8tfXFFFFfHX7Umh&#10;lLzwt4ljguWFxa3mh3lwFZrKH7LN9v0yFnC4WWXzrtgGbLrHkAbGJ47wP8brjwJ8P20Gytf7U11N&#10;cuZNNXUllfR9N0WeKG4mRlgljkd3uDcFYkZQC5kZ+BHJi23x++KcFzFcSeIILuKOVJHsrnRtGS2u&#10;EU5MMz2kEUoUjgmOVGweGHUfdfg/xLa+MfDOj+JLSJoItVtfMe3ZmkNrdwyta3tp5pSMuIpkkjEm&#10;xQ2NwABFdLRRXxH+1DcRv4q8O2wz5kPh4zuMcCO41KaOIgnvmJ8ij4031xH8Nfgnpyvi0u/DFhez&#10;RbQd1xp3hvTre1kz/srdTDHvXzHRX6l+AFC+AvA+On/CHeGGyexbQ4Gb9TXW0UUUUUUUUUUUUUUU&#10;UUUUUUUV87/HP4rQeF9NuPCvh+/kTxZqEcS3VxZOgbQdPnXdJJJcDJjup0IWFEw6Ixm3RkQeZ8w/&#10;CXwBN4/8U29pMhGhaYYdR1+YrP5T2iSjZpizQMmyW7IMaESBlQSSLuMRU/pHFFHBHHDDGkUMUaRR&#10;RRKFiijjUIkccacKFAAVRjjAHAp9FFFFc74t8N2ni/w3rHhu9bZBq1m0CzDzGNrdROt1Y3flxPGz&#10;mGeOOby94Vtu1vlJB/NK+tNe+H/iuW1aQ2OveGtUR4bmJGaPz7ZxNa3lul3GvmQzLskj82LEkbDc&#10;uCQf0E+FvxFs/iJ4fF7shtdasfLt9c06JiUguXDeVdW6yEuILgKzR7iSpDRkuU3N6XRRRRRRRRRR&#10;RRRRRRRRRRRRRXzl+07n/hAtIGOvi+w+pI0a/wAfzr4Uor6N8Skn9mz4fcnjxfejr/0863zXr37M&#10;I/4oHVzg/wDI33/PbjRtP4HvzX0bRRXlnxc+Ib/Dvw1Ff2UdnPrWo3sVlpdreZkhwn76+up7eKWK&#10;V4o4xszG3yySRbuGr5Esf2gfihaXcVzca1aarFH5m+wv9G0uO0n3RmNfMbTIrecbSQ67Jl5Azlcq&#10;W/Fv4oW/xJt/CLRaZ/Z0+lWeqyajGLh7hI73UbtIPs0ZaKPKrDaRThwT/rjGeYiW+lf2cNNuLD4c&#10;LdTPG0Wta9qup2ixlyyQRJForrMGUAOZbSQ/KWG0rznKr73RRRXx98fvhRMtxP498NWUbWzxNL4o&#10;srVHE8dwHZ5fEKxAlXR1IF3sUFSvnsHDzSR/K/8AZmo/2d/bH9n3v9kfbP7P/tP7NN9g+3eV5/2P&#10;7XjZ5uz5/L3btvPTmv1au/7M+1aZ9t+wfbftE/8AY/2o2v2v7X9il+0/2X5vzeb9n83zPK+by9+7&#10;5N1X6KKKK+P/ANqIaB53hYgv/wAJR5V3vWJbfadCL/ujfPnzQRc7/soClTm4yQQufkeiv1d8Nf8A&#10;IueH/wDsCaV/6QR1t0UV+bRZW+NRbWI7KJD8Ut2qQtP59hGp8WZvojcTRxl4QN4LvEuV5KL0G7+0&#10;Nv8A+Fm6lu2bf7N0fy8Zzs+xDO/Pfdu6dsd68PrrvAPl/wDCdeC/N8ryf+Es8Oeb5+ww+X/a8O/z&#10;vN+XbjO7PGOtfqVRRRRRRRRRRRRRRQe/+HPXr9fY0HvjkZ+XOBke+OlFFFFFFFeEfHlvHp8KXK+F&#10;4oBoAty3iaaznuW1+SzYMJ4o7ZYwqWSIAbp0maR1YgokKTF/hHSF0htTsRr8uoxaN5ytqD6RBbXG&#10;pG3UFnis47ySKMO5ATe7EJkvsk27G/Uvw7/Yv9gaN/wjnlf2F/Zdl/Y/k+Z5f9n+Qv2XH2j97nZj&#10;f5vz5zv+fNbVFeXePX+KhudGTwFB4eSzXVbQ6jcX135tzPasPnW+tLiFEis0wfPNpPJduCvkhCrb&#10;vR7F7+S1hfUra1s75vM8+2sL6XUrWICZhCIb24t7V5Mx4ZibdMEsoyBuNqiivgP4/jwKfF1w3huS&#10;YeIRIV8Uw2kMDaG9824zyC58wMl8jAC7RImjdmyzpcJMJJPgQ3xLXWg3hKJp/DizSnWodWnurXwx&#10;K4hQyx/aYo5vLvWXyhG8ETyL8hkVoA4P3xRRRRRRSHODjk5Hcjnj0zz9az7GXVpJZRqVjptpCqoY&#10;JLLVbrUJJWz86zRT2dsEAHRld8+grRoooooooooooooor4m/ai/s3/hJ/Dnled/a/wDwj8n27Ofs&#10;/wDZ39pSf2V5fbf5v2zzPbZXzBRX1l+1V/Z39r+EvK2f2t9l1r7bnzfM/s77TD/Ze7d8mPN+2Y28&#10;9d3G2vZPgE05+FfhsTRRpGs2trbOk5laa3/t25ZpZ42jTy2EhkQRhpMqqvvBconsVFFfnd8f/tH/&#10;AAtLXvO3eX9n0X7Ju6fZ/wCxoN2z283zfxzXjFdj8P8A+wv+E18L/wDCS7f7E/tmy+2eYLP7Nnzf&#10;9F/tH+0f3P2Pztn23f8A8sPMx82K/UeiiiisnXP7D/su6/4SX+yf7ExD9t/t37J/ZePtC+R9r+3/&#10;ALrHm+Xs3/xbcc4rWoooorxL9oNdCb4b3g1qSWK4/tGybQGigkuJDrqq7Rx7FkiQI9sLlJHkYhEL&#10;OiPIsaN+elFfo78Cf+ST+Ef9zXf/AFKL6vW6KK+C/wBpb7d/wsSD7V9k+z/8I3pv9mfZftHnfYft&#10;d15n9oed8vnfaftG3yvk8ry8/Pvq18as/wDCBfAzPX/hD269dv8AYuj7cfhivnGiv1Q8DCFfBPg5&#10;bWS4mtl8K+HltZrmFbaeW2GkRCCWa3jklWN2TaTGsrhTwHYDJ6iiiiiiiiiiiiiilHUYznPv/Sg4&#10;wvOTtGeMYPccEjHuefakoooooorl/Gh8WDw5qA8Ex6c/iFoZFtG1KYxJCnlMzy2qGN4pLnICW8dw&#10;yQ7m3yuUTZJ+Xmo/2h9vvv7W+1/2p9suf7S/tDzv7Q+3+cftn237R+887zN3meZ827Oec1+inwVX&#10;wsvw+0pfC0ss1sst2uozXsFla6nLrAnxeSapbWUkyxyMvlmBHldlt/JG9gAx9XorkfGr+M10O9Tw&#10;RbaTLq8lpdeVc6nfSQS2s6qrQnT7I28kFxM6+YsYubiGJJPLaTzE3oJPBjeMW0OzXxtBpEespb24&#10;nm0u7knNyxjBka8t1hjhhnUbVmFtLLEzhmjKoQg6qiivlr9pj/hC/wCy9P8Atx/4rjan9jfYhH5/&#10;9k/aT9q/trJz9k/1n2b+Lz93lfJ9pr5y+Ff/AAmf/CZ6X/wgv/IZ+b7R53mf2X/Ze9ftv9ubP+XT&#10;G3f/AB79nk/v/Kr9I9KbVG02zOuRadDq3lAX6aVPc3OnG5X5TJZyXkcUojYDcEdcrkrufbva/RRR&#10;RRRWd5urfbfL+xab/Zu//j6/tS4+27PJ3Z+wfY/L3eZ8mPtP3fnzu+StGiiiiiiiiiiiiiivn/8A&#10;aU/s/wD4V3B9t+1faf8AhJNN/skWwh8k3/2WfzRqBl+byfsv2naYxu83ysjZux8D0V9La79k/wCG&#10;Z/Bv2nz/ADv+Emuv7P8AK2eX9r/tTVd/2rfzs8jz8bed+ztmux/ZY+1fYvGm83H2H7ToX2UOH+ym&#10;88q7+3eSxO0Ps8jzMA/Ls3cYr6xoor5D/aq/5kP/ALmj/wBx1fIdOXbuXeWCZ5KqGYLnkhSQCfbI&#10;+tfqn4O/s7/hEfC/9kfav7K/4R3RP7O+3+SL/wCwf2bF9jN99n+TzfL2+YE+Xdnbxiujoooo/wDr&#10;/l3rC/4pj/hHf+YD/wAIl9g/6h3/AAjv9lbOv/Pt9m29v9XjvX//2VBLAwQUAAYACAAAACEAmhkS&#10;59sAAAAGAQAADwAAAGRycy9kb3ducmV2LnhtbEyPwWrDMBBE74X+g9hAbo0UQ4rrWg5taU6lmKQh&#10;Z8Xa2KbWylgbx/n7Kr20l4Fhlpm3+XpynRhxCK0nDcuFAoFUedtSrWH/tXlIQQQ2ZE3nCTVcMcC6&#10;uL/LTWb9hbY47rgWsYRCZjQ0zH0mZagadCYsfI8Us5MfnOFoh1rawVxiuetkotSjdKaluNCYHt8a&#10;rL53Z6fh/am8lqP7fGU+nLab9DB++H2p9Xw2vTyDYJz47xhu+BEdish09GeyQXQa4iP8q7dMqTT6&#10;o4ZErRKQRS7/4xc/AAAA//8DAFBLAwQUAAYACAAAACEAWGCzG7oAAAAiAQAAGQAAAGRycy9fcmVs&#10;cy9lMm9Eb2MueG1sLnJlbHOEj8sKwjAQRfeC/xBmb9O6EJGmbkRwK/UDhmSaRpsHSRT79wbcKAgu&#10;517uOUy7f9qJPSgm452ApqqBkZNeGacFXPrjagssZXQKJ+9IwEwJ9t1y0Z5pwlxGaTQhsUJxScCY&#10;c9hxnuRIFlPlA7nSDD5azOWMmgeUN9TE13W94fGTAd0Xk52UgHhSDbB+DsX8n+2HwUg6eHm35PIP&#10;BTe2uAsQo6YswJIy+A6b6hpIA+9a/vVZ9wIAAP//AwBQSwECLQAUAAYACAAAACEAihU/mAwBAAAV&#10;AgAAEwAAAAAAAAAAAAAAAAAAAAAAW0NvbnRlbnRfVHlwZXNdLnhtbFBLAQItABQABgAIAAAAIQA4&#10;/SH/1gAAAJQBAAALAAAAAAAAAAAAAAAAAD0BAABfcmVscy8ucmVsc1BLAQItABQABgAIAAAAIQAX&#10;QH6DEgMAAM8GAAAOAAAAAAAAAAAAAAAAADwCAABkcnMvZTJvRG9jLnhtbFBLAQItAAoAAAAAAAAA&#10;IQCPjiZRjwoJAI8KCQAVAAAAAAAAAAAAAAAAAHoFAABkcnMvbWVkaWEvaW1hZ2UxLmpwZWdQSwEC&#10;LQAUAAYACAAAACEAmhkS59sAAAAGAQAADwAAAAAAAAAAAAAAAAA8EAkAZHJzL2Rvd25yZXYueG1s&#10;UEsBAi0AFAAGAAgAAAAhAFhgsxu6AAAAIgEAABkAAAAAAAAAAAAAAAAARBEJAGRycy9fcmVscy9l&#10;Mm9Eb2MueG1sLnJlbHNQSwUGAAAAAAYABgB9AQAANRIJAAAA&#10;" stroked="f" strokeweight="1.5pt">
                    <v:fill r:id="rId14" o:title="" recolor="t" rotate="t" type="tile"/>
                    <v:imagedata recolortarget="white [3057]"/>
                    <w10:wrap type="topAndBottom" anchorx="margin" anchory="margin"/>
                  </v:rect>
                </w:pict>
              </mc:Fallback>
            </mc:AlternateContent>
          </w:r>
          <w:r>
            <w:rPr>
              <w:noProof/>
            </w:rPr>
            <mc:AlternateContent>
              <mc:Choice Requires="wps">
                <w:drawing>
                  <wp:anchor distT="0" distB="274320" distL="457200" distR="457200" simplePos="0" relativeHeight="251660288" behindDoc="0" locked="0" layoutInCell="1" allowOverlap="1" wp14:anchorId="071B500B" wp14:editId="3DDA5D69">
                    <wp:simplePos x="0" y="0"/>
                    <wp:positionH relativeFrom="margin">
                      <wp:align>center</wp:align>
                    </wp:positionH>
                    <mc:AlternateContent>
                      <mc:Choice Requires="wp14">
                        <wp:positionV relativeFrom="margin">
                          <wp14:pctPosVOffset>12000</wp14:pctPosVOffset>
                        </wp:positionV>
                      </mc:Choice>
                      <mc:Fallback>
                        <wp:positionV relativeFrom="page">
                          <wp:posOffset>1837055</wp:posOffset>
                        </wp:positionV>
                      </mc:Fallback>
                    </mc:AlternateContent>
                    <wp:extent cx="2729865" cy="541020"/>
                    <wp:effectExtent l="19050" t="19050" r="23495" b="19685"/>
                    <wp:wrapTopAndBottom/>
                    <wp:docPr id="3" name="Retângulo 3"/>
                    <wp:cNvGraphicFramePr>
                      <a:graphicFrameLocks xmlns:a="http://schemas.openxmlformats.org/drawingml/2006/main" noGrp="1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>
                            <a:spLocks noGrp="1"/>
                          </wps:cNvSpPr>
                          <wps:spPr>
                            <a:xfrm>
                              <a:off x="0" y="0"/>
                              <a:ext cx="2729865" cy="541020"/>
                            </a:xfrm>
                            <a:prstGeom prst="rect">
                              <a:avLst/>
                            </a:prstGeom>
                            <a:solidFill>
                              <a:schemeClr val="tx1"/>
                            </a:solidFill>
                            <a:ln w="57150" cmpd="thinThick">
                              <a:solidFill>
                                <a:schemeClr val="tx1"/>
                              </a:solidFill>
                              <a:miter lim="800000"/>
                            </a:ln>
                          </wps:spPr>
                          <wps:txbx>
                            <w:txbxContent>
                              <w:p w14:paraId="4F3EDE82" w14:textId="56DD6C59" w:rsidR="00D46A20" w:rsidRDefault="007F6B81">
                                <w:pPr>
                                  <w:pStyle w:val="NomePessoal"/>
                                </w:pPr>
                                <w:sdt>
                                  <w:sdtPr>
                                    <w:alias w:val="Autor"/>
                                    <w:id w:val="-1040744760"/>
                                    <w:placeholder>
                                      <w:docPart w:val="38B675393DA743F49EF0CF3E0E97EF43"/>
                                    </w:placeholder>
                                    <w:dataBinding w:prefixMappings="xmlns:ns0='http://purl.org/dc/elements/1.1/' xmlns:ns1='http://schemas.openxmlformats.org/package/2006/metadata/core-properties' " w:xpath="/ns1:coreProperties[1]/ns0:creator[1]" w:storeItemID="{6C3C8BC8-F283-45AE-878A-BAB7291924A1}"/>
                                    <w:text/>
                                  </w:sdtPr>
                                  <w:sdtEndPr/>
                                  <w:sdtContent>
                                    <w:r w:rsidR="00B77EE2">
                                      <w:t>Angélica Puls</w:t>
                                    </w:r>
                                  </w:sdtContent>
                                </w:sdt>
                              </w:p>
                            </w:txbxContent>
                          </wps:txbx>
                          <wps:bodyPr vert="horz" wrap="none" lIns="182880" tIns="91440" rIns="182880" bIns="45720" rtlCol="0" anchor="ctr" anchorCtr="0">
                            <a:sp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rect w14:anchorId="071B500B" id="Retângulo 3" o:spid="_x0000_s1026" style="position:absolute;left:0;text-align:left;margin-left:0;margin-top:0;width:214.95pt;height:42.6pt;z-index:251660288;visibility:visible;mso-wrap-style:none;mso-width-percent:0;mso-height-percent:0;mso-top-percent:120;mso-wrap-distance-left:36pt;mso-wrap-distance-top:0;mso-wrap-distance-right:36pt;mso-wrap-distance-bottom:21.6pt;mso-position-horizontal:center;mso-position-horizontal-relative:margin;mso-position-vertical-relative:margin;mso-width-percent:0;mso-height-percent:0;mso-top-percent:12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7q2YgGQIAAB4EAAAOAAAAZHJzL2Uyb0RvYy54bWysU0tu2zAQ3RfoHQjua31iJ4pgOigcOCgQ&#10;tEGSHoCmKIsIfyBpS+5xepVerENKceN2UaCoFoSGM3wz8+bN8mZQEh2488JogotZjhHXzDRC7wj+&#10;+rz5UGHkA9UNlUZzgo/c45vV+3fL3ta8NJ2RDXcIQLSve0twF4Kts8yzjivqZ8ZyDc7WOEUDmG6X&#10;NY72gK5kVub5ZdYb11hnGPcebm9HJ14l/LblLHxpW88DkgRDbSGdLp3beGarJa13jtpOsKkM+g9V&#10;KCo0JD1B3dJA0d6JP6CUYM5404YZMyozbSsYTz1AN0X+WzdPHbU89QLkeHuiyf8/WPb58OCQaAi+&#10;wEhTBSN65OHHd73bS4MuIj+99TWEPdkHFzv09t6wF4+0uXMwsCKGZGcx0fBT9NA6FV9Bp2hItB9P&#10;tPMhIAaX5VV5XV0uMGLgW8yLvExzyWj9+to6H+64USj+EOxgrIlterj3Iean9WtIKtFI0WyElMmI&#10;UuJr6dCBggjCMFYMjbyNkhr1kPyqWIBKmLJASOiEfgZZvKRUZ9FJnn/FVCKAtqVQBFd5/BJVtJZ6&#10;YmwkKdIVhu0wUb01zRFGAjsFnXbGfcOoB30SrGGBMJKfNIy/qMqqinpO1nUxn4PhzlzbZM0XV8Am&#10;ckGuzbgCVDNAJZgFh9ForEPaiHG6H/fBbERiNVY2ljMVDCJMZE8LE1X+1k5Rv9Z69RMAAP//AwBQ&#10;SwMEFAAGAAgAAAAhADWx+7/cAAAABAEAAA8AAABkcnMvZG93bnJldi54bWxMj8FOwzAQRO9I/IO1&#10;SNyoQ1RQGuJUCFGEKnqgcOC4jZc4aryOYrdx/76GC1xWGs1o5m21jLYXRxp951jB7SwDQdw43XGr&#10;4PNjdVOA8AFZY++YFJzIw7K+vKiw1G7idzpuQytSCfsSFZgQhlJK3xiy6GduIE7etxsthiTHVuoR&#10;p1Rue5ln2b202HFaMDjQk6Fmvz1YBdasi3005mX1PP96e8VNmNZxo9T1VXx8ABEohr8w/OAndKgT&#10;084dWHvRK0iPhN+bvHm+WIDYKSjucpB1Jf/D12cAAAD//wMAUEsBAi0AFAAGAAgAAAAhALaDOJL+&#10;AAAA4QEAABMAAAAAAAAAAAAAAAAAAAAAAFtDb250ZW50X1R5cGVzXS54bWxQSwECLQAUAAYACAAA&#10;ACEAOP0h/9YAAACUAQAACwAAAAAAAAAAAAAAAAAvAQAAX3JlbHMvLnJlbHNQSwECLQAUAAYACAAA&#10;ACEA+6tmIBkCAAAeBAAADgAAAAAAAAAAAAAAAAAuAgAAZHJzL2Uyb0RvYy54bWxQSwECLQAUAAYA&#10;CAAAACEANbH7v9wAAAAEAQAADwAAAAAAAAAAAAAAAABzBAAAZHJzL2Rvd25yZXYueG1sUEsFBgAA&#10;AAAEAAQA8wAAAHwFAAAAAA==&#10;" fillcolor="black [3213]" strokecolor="black [3213]" strokeweight="4.5pt">
                    <v:stroke linestyle="thinThick"/>
                    <v:path arrowok="t"/>
                    <o:lock v:ext="edit" grouping="t"/>
                    <v:textbox style="mso-fit-shape-to-text:t" inset="14.4pt,7.2pt,14.4pt">
                      <w:txbxContent>
                        <w:p w14:paraId="4F3EDE82" w14:textId="56DD6C59" w:rsidR="00D46A20" w:rsidRDefault="007F6B81">
                          <w:pPr>
                            <w:pStyle w:val="NomePessoal"/>
                          </w:pPr>
                          <w:sdt>
                            <w:sdtPr>
                              <w:alias w:val="Autor"/>
                              <w:id w:val="-1040744760"/>
                              <w:placeholder>
                                <w:docPart w:val="38B675393DA743F49EF0CF3E0E97EF43"/>
                              </w:placeholder>
                              <w:dataBinding w:prefixMappings="xmlns:ns0='http://purl.org/dc/elements/1.1/' xmlns:ns1='http://schemas.openxmlformats.org/package/2006/metadata/core-properties' " w:xpath="/ns1:coreProperties[1]/ns0:creator[1]" w:storeItemID="{6C3C8BC8-F283-45AE-878A-BAB7291924A1}"/>
                              <w:text/>
                            </w:sdtPr>
                            <w:sdtEndPr/>
                            <w:sdtContent>
                              <w:r w:rsidR="00B77EE2">
                                <w:t>Angélica Puls</w:t>
                              </w:r>
                            </w:sdtContent>
                          </w:sdt>
                        </w:p>
                      </w:txbxContent>
                    </v:textbox>
                    <w10:wrap type="topAndBottom" anchorx="margin" anchory="margin"/>
                  </v:rect>
                </w:pict>
              </mc:Fallback>
            </mc:AlternateContent>
          </w:r>
          <w:sdt>
            <w:sdtPr>
              <w:rPr>
                <w:color w:val="46464A" w:themeColor="text2"/>
              </w:rPr>
              <w:alias w:val="Endereço de Email"/>
              <w:id w:val="169154114"/>
              <w:placeholder>
                <w:docPart w:val="E5D8DCC4F2D243598C354D6F5CA79584"/>
              </w:placeholder>
              <w:dataBinding w:prefixMappings="xmlns:ns0='http://schemas.microsoft.com/office/2006/coverPageProps' " w:xpath="/ns0:CoverPageProperties[1]/ns0:CompanyEmail[1]" w:storeItemID="{55AF091B-3C7A-41E3-B477-F2FDAA23CFDA}"/>
              <w:text/>
            </w:sdtPr>
            <w:sdtContent>
              <w:r w:rsidR="00B77EE2" w:rsidRPr="00B77EE2">
                <w:rPr>
                  <w:color w:val="46464A" w:themeColor="text2"/>
                </w:rPr>
                <w:t>angelicapuls@hotmail.com</w:t>
              </w:r>
            </w:sdtContent>
          </w:sdt>
          <w:r>
            <w:rPr>
              <w:color w:val="46464A" w:themeColor="text2"/>
            </w:rPr>
            <w:t xml:space="preserve"> </w:t>
          </w:r>
          <w:r>
            <w:rPr>
              <w:color w:val="6F6F74" w:themeColor="accent1"/>
              <w:sz w:val="16"/>
            </w:rPr>
            <w:sym w:font="Wingdings" w:char="F074"/>
          </w:r>
          <w:r>
            <w:rPr>
              <w:color w:val="46464A" w:themeColor="text2"/>
            </w:rPr>
            <w:t xml:space="preserve">  </w:t>
          </w:r>
          <w:sdt>
            <w:sdtPr>
              <w:rPr>
                <w:color w:val="46464A" w:themeColor="text2"/>
              </w:rPr>
              <w:alias w:val="Endereço"/>
              <w:id w:val="505637697"/>
              <w:placeholder>
                <w:docPart w:val="AA825B2225B142B0840FB3D49FF4F15D"/>
              </w:placeholder>
              <w:dataBinding w:prefixMappings="xmlns:ns0='http://schemas.microsoft.com/office/2006/coverPageProps' " w:xpath="/ns0:CoverPageProperties[1]/ns0:CompanyAddress[1]" w:storeItemID="{55AF091B-3C7A-41E3-B477-F2FDAA23CFDA}"/>
              <w:text/>
            </w:sdtPr>
            <w:sdtContent>
              <w:r w:rsidR="00B77EE2" w:rsidRPr="00B77EE2">
                <w:rPr>
                  <w:color w:val="46464A" w:themeColor="text2"/>
                </w:rPr>
                <w:t>Rua Prudente de Moraes, L-</w:t>
              </w:r>
              <w:r w:rsidR="00B77EE2" w:rsidRPr="00B77EE2">
                <w:rPr>
                  <w:color w:val="46464A" w:themeColor="text2"/>
                </w:rPr>
                <w:t>185</w:t>
              </w:r>
              <w:r w:rsidR="00B77EE2">
                <w:rPr>
                  <w:color w:val="46464A" w:themeColor="text2"/>
                </w:rPr>
                <w:t>,</w:t>
              </w:r>
              <w:r w:rsidR="00B77EE2" w:rsidRPr="00B77EE2">
                <w:rPr>
                  <w:color w:val="46464A" w:themeColor="text2"/>
                </w:rPr>
                <w:t xml:space="preserve"> </w:t>
              </w:r>
              <w:proofErr w:type="spellStart"/>
              <w:proofErr w:type="gramStart"/>
              <w:r w:rsidR="00B77EE2" w:rsidRPr="00B77EE2">
                <w:rPr>
                  <w:color w:val="46464A" w:themeColor="text2"/>
                </w:rPr>
                <w:t>Centro</w:t>
              </w:r>
              <w:r w:rsidR="00B77EE2">
                <w:rPr>
                  <w:color w:val="46464A" w:themeColor="text2"/>
                </w:rPr>
                <w:t>,</w:t>
              </w:r>
              <w:r w:rsidR="00B77EE2" w:rsidRPr="00B77EE2">
                <w:rPr>
                  <w:color w:val="46464A" w:themeColor="text2"/>
                </w:rPr>
                <w:t>Pederneiras</w:t>
              </w:r>
              <w:proofErr w:type="spellEnd"/>
              <w:proofErr w:type="gramEnd"/>
              <w:r w:rsidR="00B77EE2" w:rsidRPr="00B77EE2">
                <w:rPr>
                  <w:color w:val="46464A" w:themeColor="text2"/>
                </w:rPr>
                <w:t>, SP</w:t>
              </w:r>
            </w:sdtContent>
          </w:sdt>
          <w:r>
            <w:rPr>
              <w:color w:val="6F6F74" w:themeColor="accent1"/>
              <w:sz w:val="16"/>
            </w:rPr>
            <w:sym w:font="Wingdings" w:char="F074"/>
          </w:r>
          <w:r>
            <w:rPr>
              <w:color w:val="46464A" w:themeColor="text2"/>
            </w:rPr>
            <w:t xml:space="preserve"> </w:t>
          </w:r>
          <w:sdt>
            <w:sdtPr>
              <w:rPr>
                <w:color w:val="46464A" w:themeColor="text2"/>
              </w:rPr>
              <w:alias w:val="Telefone"/>
              <w:id w:val="-298074868"/>
              <w:placeholder>
                <w:docPart w:val="C881DE47DD1347D880FD723E93D64A71"/>
              </w:placeholder>
              <w:dataBinding w:prefixMappings="xmlns:ns0='http://schemas.microsoft.com/office/2006/coverPageProps' " w:xpath="/ns0:CoverPageProperties[1]/ns0:CompanyPhone[1]" w:storeItemID="{55AF091B-3C7A-41E3-B477-F2FDAA23CFDA}"/>
              <w:text/>
            </w:sdtPr>
            <w:sdtEndPr/>
            <w:sdtContent>
              <w:r w:rsidR="00B77EE2">
                <w:rPr>
                  <w:color w:val="46464A" w:themeColor="text2"/>
                </w:rPr>
                <w:t>(14)3283-2614</w:t>
              </w:r>
            </w:sdtContent>
          </w:sdt>
        </w:p>
        <w:sdt>
          <w:sdtPr>
            <w:rPr>
              <w:rStyle w:val="TextodoEspaoReservado"/>
            </w:rPr>
            <w:id w:val="-467742748"/>
            <w:placeholder>
              <w:docPart w:val="22E567812C8244C2B95F3F7085C591F1"/>
            </w:placeholder>
            <w:text/>
          </w:sdtPr>
          <w:sdtEndPr>
            <w:rPr>
              <w:rStyle w:val="TextodoEspaoReservado"/>
            </w:rPr>
          </w:sdtEndPr>
          <w:sdtContent>
            <w:p w14:paraId="07C6A961" w14:textId="3956064B" w:rsidR="00D46A20" w:rsidRDefault="00B77EE2">
              <w:pPr>
                <w:pStyle w:val="SemEspaamento"/>
                <w:rPr>
                  <w:rStyle w:val="TextodoEspaoReservado"/>
                </w:rPr>
              </w:pPr>
              <w:r>
                <w:rPr>
                  <w:rStyle w:val="TextodoEspaoReservado"/>
                </w:rPr>
                <w:t>18 anos</w:t>
              </w:r>
            </w:p>
          </w:sdtContent>
        </w:sdt>
        <w:p w14:paraId="6B5CAF46" w14:textId="77777777" w:rsidR="00D46A20" w:rsidRDefault="007F6B81"/>
      </w:sdtContent>
    </w:sdt>
    <w:p w14:paraId="5DBD03BE" w14:textId="77777777" w:rsidR="00D46A20" w:rsidRDefault="007F6B81">
      <w:pPr>
        <w:pStyle w:val="TtulodeSeo"/>
        <w:rPr>
          <w:color w:val="343437" w:themeColor="text2" w:themeShade="BF"/>
        </w:rPr>
      </w:pPr>
      <w:r>
        <w:rPr>
          <w:color w:val="343437" w:themeColor="text2" w:themeShade="BF"/>
        </w:rPr>
        <w:t>Objetivos</w:t>
      </w:r>
    </w:p>
    <w:sdt>
      <w:sdtPr>
        <w:id w:val="1952284292"/>
        <w:placeholder>
          <w:docPart w:val="A55CD36ADE0B496FB0EE924CA5274B0B"/>
        </w:placeholder>
        <w:temporary/>
        <w:showingPlcHdr/>
      </w:sdtPr>
      <w:sdtEndPr>
        <w:rPr>
          <w:color w:val="000000"/>
        </w:rPr>
      </w:sdtEndPr>
      <w:sdtContent>
        <w:p w14:paraId="37457ED8" w14:textId="77777777" w:rsidR="00D46A20" w:rsidRDefault="007F6B81">
          <w:pPr>
            <w:rPr>
              <w:color w:val="000000"/>
            </w:rPr>
          </w:pPr>
          <w:r>
            <w:rPr>
              <w:color w:val="000000"/>
            </w:rPr>
            <w:t>[Digite seus objetivos]</w:t>
          </w:r>
        </w:p>
      </w:sdtContent>
    </w:sdt>
    <w:p w14:paraId="001FF0C0" w14:textId="77777777" w:rsidR="00D46A20" w:rsidRDefault="007F6B81">
      <w:pPr>
        <w:pStyle w:val="TtulodeSeo"/>
        <w:rPr>
          <w:color w:val="343437" w:themeColor="text2" w:themeShade="BF"/>
        </w:rPr>
      </w:pPr>
      <w:r>
        <w:rPr>
          <w:color w:val="343437" w:themeColor="text2" w:themeShade="BF"/>
        </w:rPr>
        <w:t>Educação</w:t>
      </w:r>
    </w:p>
    <w:p w14:paraId="6463A5C7" w14:textId="5E4BD67E" w:rsidR="00D46A20" w:rsidRDefault="00B77EE2">
      <w:pPr>
        <w:pStyle w:val="Subseo"/>
      </w:pPr>
      <w:r>
        <w:t>Universidade do Sagrado Coração de jesus - UNISAGRADO</w:t>
      </w:r>
    </w:p>
    <w:p w14:paraId="5DDBADB1" w14:textId="6104D03D" w:rsidR="00D46A20" w:rsidRDefault="00B77EE2">
      <w:pPr>
        <w:spacing w:after="0"/>
        <w:rPr>
          <w:rStyle w:val="nfaseIntensa"/>
        </w:rPr>
      </w:pPr>
      <w:r>
        <w:t>Dez/</w:t>
      </w:r>
      <w:proofErr w:type="gramStart"/>
      <w:r>
        <w:t>2023</w:t>
      </w:r>
      <w:r w:rsidR="007F6B81">
        <w:t xml:space="preserve">  </w:t>
      </w:r>
      <w:r>
        <w:t>Relações</w:t>
      </w:r>
      <w:proofErr w:type="gramEnd"/>
      <w:r>
        <w:t xml:space="preserve"> Internacionais</w:t>
      </w:r>
    </w:p>
    <w:p w14:paraId="45945793" w14:textId="77777777" w:rsidR="00D46A20" w:rsidRDefault="007F6B81">
      <w:pPr>
        <w:pStyle w:val="TtulodeSeo"/>
        <w:rPr>
          <w:color w:val="343437" w:themeColor="text2" w:themeShade="BF"/>
        </w:rPr>
      </w:pPr>
      <w:r>
        <w:rPr>
          <w:color w:val="343437" w:themeColor="text2" w:themeShade="BF"/>
        </w:rPr>
        <w:t>Experiência</w:t>
      </w:r>
    </w:p>
    <w:p w14:paraId="66F08515" w14:textId="4CC226D7" w:rsidR="00D46A20" w:rsidRPr="00B77EE2" w:rsidRDefault="00B77EE2">
      <w:pPr>
        <w:pStyle w:val="Subseo"/>
        <w:rPr>
          <w:bCs w:val="0"/>
          <w:vanish/>
          <w:specVanish/>
        </w:rPr>
      </w:pPr>
      <w:r w:rsidRPr="00B77EE2">
        <w:rPr>
          <w:rFonts w:ascii="Arial" w:eastAsiaTheme="minorEastAsia" w:hAnsi="Arial" w:cs="Arial"/>
          <w:bCs w:val="0"/>
          <w:color w:val="5F6368"/>
          <w:sz w:val="21"/>
          <w:szCs w:val="21"/>
          <w:shd w:val="clear" w:color="auto" w:fill="FFFFFF"/>
        </w:rPr>
        <w:t>Mega Química</w:t>
      </w:r>
      <w:r w:rsidRPr="00B77EE2">
        <w:rPr>
          <w:rFonts w:ascii="Arial" w:eastAsiaTheme="minorEastAsia" w:hAnsi="Arial" w:cs="Arial"/>
          <w:bCs w:val="0"/>
          <w:color w:val="4D5156"/>
          <w:sz w:val="21"/>
          <w:szCs w:val="21"/>
          <w:shd w:val="clear" w:color="auto" w:fill="FFFFFF"/>
        </w:rPr>
        <w:t xml:space="preserve"> Indústria </w:t>
      </w:r>
      <w:r>
        <w:rPr>
          <w:rFonts w:ascii="Arial" w:eastAsiaTheme="minorEastAsia" w:hAnsi="Arial" w:cs="Arial"/>
          <w:bCs w:val="0"/>
          <w:color w:val="4D5156"/>
          <w:sz w:val="21"/>
          <w:szCs w:val="21"/>
          <w:shd w:val="clear" w:color="auto" w:fill="FFFFFF"/>
        </w:rPr>
        <w:t>e</w:t>
      </w:r>
      <w:r w:rsidRPr="00B77EE2">
        <w:rPr>
          <w:rFonts w:ascii="Arial" w:eastAsiaTheme="minorEastAsia" w:hAnsi="Arial" w:cs="Arial"/>
          <w:bCs w:val="0"/>
          <w:color w:val="4D5156"/>
          <w:sz w:val="21"/>
          <w:szCs w:val="21"/>
          <w:shd w:val="clear" w:color="auto" w:fill="FFFFFF"/>
        </w:rPr>
        <w:t xml:space="preserve"> Comércio </w:t>
      </w:r>
      <w:proofErr w:type="spellStart"/>
      <w:r w:rsidRPr="00B77EE2">
        <w:rPr>
          <w:rFonts w:ascii="Arial" w:eastAsiaTheme="minorEastAsia" w:hAnsi="Arial" w:cs="Arial"/>
          <w:bCs w:val="0"/>
          <w:color w:val="4D5156"/>
          <w:sz w:val="21"/>
          <w:szCs w:val="21"/>
          <w:shd w:val="clear" w:color="auto" w:fill="FFFFFF"/>
        </w:rPr>
        <w:t>Eireli</w:t>
      </w:r>
      <w:proofErr w:type="spellEnd"/>
    </w:p>
    <w:p w14:paraId="342E58F0" w14:textId="3C997C19" w:rsidR="00D46A20" w:rsidRDefault="00B77EE2">
      <w:pPr>
        <w:pStyle w:val="SemEspaamento"/>
        <w:rPr>
          <w:sz w:val="26"/>
          <w:szCs w:val="26"/>
        </w:rPr>
      </w:pPr>
      <w:r w:rsidRPr="00B77EE2">
        <w:rPr>
          <w:color w:val="6F6F74" w:themeColor="accent1"/>
          <w:sz w:val="16"/>
        </w:rPr>
        <w:t xml:space="preserve"> </w:t>
      </w:r>
    </w:p>
    <w:p w14:paraId="7116AEA6" w14:textId="6BBF4CDD" w:rsidR="00D46A20" w:rsidRDefault="00B77EE2">
      <w:pPr>
        <w:pStyle w:val="DatadaSubseo"/>
        <w:rPr>
          <w:rStyle w:val="nfase"/>
          <w:i w:val="0"/>
        </w:rPr>
      </w:pPr>
      <w:r>
        <w:rPr>
          <w:rStyle w:val="nfaseIntensa"/>
          <w:b/>
          <w:bCs/>
          <w:i/>
          <w:iCs/>
        </w:rPr>
        <w:t>Auxiliar Administrativo</w:t>
      </w:r>
      <w:r w:rsidR="007F6B81">
        <w:rPr>
          <w:rStyle w:val="nfaseIntensa"/>
        </w:rPr>
        <w:t xml:space="preserve"> </w:t>
      </w:r>
    </w:p>
    <w:p w14:paraId="0E3710BE" w14:textId="4BC48F59" w:rsidR="00D46A20" w:rsidRDefault="00D46A20"/>
    <w:p w14:paraId="7189F501" w14:textId="77777777" w:rsidR="00D46A20" w:rsidRDefault="007F6B81">
      <w:pPr>
        <w:pStyle w:val="TtulodeSeo"/>
        <w:rPr>
          <w:color w:val="343437" w:themeColor="text2" w:themeShade="BF"/>
        </w:rPr>
      </w:pPr>
      <w:r>
        <w:rPr>
          <w:color w:val="343437" w:themeColor="text2" w:themeShade="BF"/>
        </w:rPr>
        <w:t>Habilidades</w:t>
      </w:r>
    </w:p>
    <w:p w14:paraId="5489191A" w14:textId="22FD885F" w:rsidR="00D46A20" w:rsidRDefault="00B77EE2">
      <w:pPr>
        <w:pStyle w:val="PargrafodaLista"/>
        <w:numPr>
          <w:ilvl w:val="0"/>
          <w:numId w:val="5"/>
        </w:numPr>
        <w:ind w:left="180" w:hanging="144"/>
      </w:pPr>
      <w:r>
        <w:t>Pacote Office – Intermediário</w:t>
      </w:r>
    </w:p>
    <w:p w14:paraId="1600C7A4" w14:textId="77777777" w:rsidR="00B77EE2" w:rsidRDefault="00B77EE2" w:rsidP="00B77EE2">
      <w:pPr>
        <w:pStyle w:val="PargrafodaLista"/>
        <w:numPr>
          <w:ilvl w:val="0"/>
          <w:numId w:val="5"/>
        </w:numPr>
      </w:pPr>
      <w:r>
        <w:t>Inglês – fluente</w:t>
      </w:r>
    </w:p>
    <w:p w14:paraId="7365732F" w14:textId="0775CD95" w:rsidR="00B77EE2" w:rsidRDefault="00B77EE2" w:rsidP="00B77EE2">
      <w:pPr>
        <w:pStyle w:val="PargrafodaLista"/>
        <w:numPr>
          <w:ilvl w:val="0"/>
          <w:numId w:val="5"/>
        </w:numPr>
      </w:pPr>
      <w:r>
        <w:t>Espanhol - básico</w:t>
      </w:r>
    </w:p>
    <w:p w14:paraId="2927AAAF" w14:textId="4A1D79B2" w:rsidR="00B77EE2" w:rsidRDefault="00B77EE2">
      <w:pPr>
        <w:pStyle w:val="PargrafodaLista"/>
        <w:numPr>
          <w:ilvl w:val="0"/>
          <w:numId w:val="5"/>
        </w:numPr>
        <w:ind w:left="180" w:hanging="144"/>
      </w:pPr>
      <w:r>
        <w:t xml:space="preserve">Flexibilidade </w:t>
      </w:r>
    </w:p>
    <w:p w14:paraId="67D28EFB" w14:textId="4DD07C00" w:rsidR="00B77EE2" w:rsidRDefault="00B77EE2">
      <w:pPr>
        <w:pStyle w:val="PargrafodaLista"/>
        <w:numPr>
          <w:ilvl w:val="0"/>
          <w:numId w:val="5"/>
        </w:numPr>
        <w:ind w:left="180" w:hanging="144"/>
      </w:pPr>
      <w:proofErr w:type="spellStart"/>
      <w:r>
        <w:t>Adaptatividade</w:t>
      </w:r>
      <w:proofErr w:type="spellEnd"/>
    </w:p>
    <w:p w14:paraId="5231E923" w14:textId="76BF9660" w:rsidR="00B77EE2" w:rsidRDefault="00B77EE2">
      <w:pPr>
        <w:pStyle w:val="PargrafodaLista"/>
        <w:numPr>
          <w:ilvl w:val="0"/>
          <w:numId w:val="5"/>
        </w:numPr>
        <w:ind w:left="180" w:hanging="144"/>
      </w:pPr>
      <w:r>
        <w:t>Trabalho em Equipe</w:t>
      </w:r>
    </w:p>
    <w:sectPr w:rsidR="00B77EE2">
      <w:headerReference w:type="default" r:id="rId15"/>
      <w:footerReference w:type="default" r:id="rId16"/>
      <w:pgSz w:w="11907" w:h="16839"/>
      <w:pgMar w:top="1148" w:right="1050" w:bottom="1148" w:left="1050" w:header="709" w:footer="709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1A9DE5E4" w14:textId="77777777" w:rsidR="007F6B81" w:rsidRDefault="007F6B81">
      <w:pPr>
        <w:spacing w:after="0" w:line="240" w:lineRule="auto"/>
      </w:pPr>
      <w:r>
        <w:separator/>
      </w:r>
    </w:p>
  </w:endnote>
  <w:endnote w:type="continuationSeparator" w:id="0">
    <w:p w14:paraId="473905AD" w14:textId="77777777" w:rsidR="007F6B81" w:rsidRDefault="007F6B81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Aharoni">
    <w:charset w:val="B1"/>
    <w:family w:val="auto"/>
    <w:pitch w:val="variable"/>
    <w:sig w:usb0="00000801" w:usb1="00000000" w:usb2="00000000" w:usb3="00000000" w:csb0="0000002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BED84E6" w14:textId="77777777" w:rsidR="00D46A20" w:rsidRDefault="007F6B81">
    <w:pPr>
      <w:rPr>
        <w:sz w:val="20"/>
      </w:rPr>
    </w:pPr>
    <w:r>
      <w:rPr>
        <w:sz w:val="20"/>
        <w14:numForm w14:val="oldStyle"/>
      </w:rPr>
      <w:fldChar w:fldCharType="begin"/>
    </w:r>
    <w:r>
      <w:rPr>
        <w:sz w:val="20"/>
        <w14:numForm w14:val="oldStyle"/>
      </w:rPr>
      <w:instrText>PAGE   \* MERGEFORMAT</w:instrText>
    </w:r>
    <w:r>
      <w:rPr>
        <w:sz w:val="20"/>
        <w14:numForm w14:val="oldStyle"/>
      </w:rPr>
      <w:fldChar w:fldCharType="separate"/>
    </w:r>
    <w:r>
      <w:rPr>
        <w:sz w:val="20"/>
        <w14:numForm w14:val="oldStyle"/>
      </w:rPr>
      <w:t>2</w:t>
    </w:r>
    <w:r>
      <w:rPr>
        <w:sz w:val="20"/>
        <w14:numForm w14:val="oldStyle"/>
      </w:rPr>
      <w:fldChar w:fldCharType="end"/>
    </w:r>
  </w:p>
  <w:p w14:paraId="12105C1A" w14:textId="77777777" w:rsidR="00D46A20" w:rsidRDefault="007F6B81">
    <w:pPr>
      <w:pStyle w:val="Rodap"/>
    </w:pPr>
    <w:r>
      <w:rPr>
        <w:noProof/>
        <w:sz w:val="20"/>
      </w:rPr>
      <mc:AlternateContent>
        <mc:Choice Requires="wps">
          <w:drawing>
            <wp:anchor distT="0" distB="0" distL="114300" distR="114300" simplePos="0" relativeHeight="251662336" behindDoc="0" locked="0" layoutInCell="1" allowOverlap="1" wp14:anchorId="07E735B4" wp14:editId="4C03F79B">
              <wp:simplePos x="0" y="0"/>
              <wp:positionH relativeFrom="margin">
                <wp:align>center</wp:align>
              </wp:positionH>
              <wp:positionV relativeFrom="bottomMargin">
                <wp:align>top</wp:align>
              </wp:positionV>
              <wp:extent cx="6400800" cy="0"/>
              <wp:effectExtent l="0" t="0" r="0" b="19050"/>
              <wp:wrapNone/>
              <wp:docPr id="7" name="Conector Reto 7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400800" cy="0"/>
                      </a:xfrm>
                      <a:prstGeom prst="line">
                        <a:avLst/>
                      </a:prstGeom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100000</wp14:pctWidth>
              </wp14:sizeRelH>
            </wp:anchor>
          </w:drawing>
        </mc:Choice>
        <mc:Fallback>
          <w:pict>
            <v:line w14:anchorId="47DA8776" id="Conector Reto 7" o:spid="_x0000_s1026" style="position:absolute;z-index:251662336;visibility:visible;mso-wrap-style:square;mso-width-percent:1000;mso-wrap-distance-left:9pt;mso-wrap-distance-top:0;mso-wrap-distance-right:9pt;mso-wrap-distance-bottom:0;mso-position-horizontal:center;mso-position-horizontal-relative:margin;mso-position-vertical:top;mso-position-vertical-relative:bottom-margin-area;mso-width-percent:1000;mso-width-relative:margin" from="0,0" to="7in,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mlOUtAEAAL4DAAAOAAAAZHJzL2Uyb0RvYy54bWysU8GOEzEMvSPxD1HudKYrtLsadbqHruCC&#10;oFrgA7IZpxMpiSMndKZ/j5O2swiQEIiLJ078bL9nz+Zh9k4cgZLF0Mv1qpUCgsbBhkMvv3559+Ze&#10;ipRVGJTDAL08QZIP29evNlPs4AZHdAOQ4CQhdVPs5Zhz7Jom6RG8SiuMEPjRIHmV2aVDM5CaOLt3&#10;zU3b3jYT0hAJNaTEt4/nR7mt+Y0BnT8ZkyAL10vuLVdL1T4X22w3qjuQiqPVlzbUP3ThlQ1cdEn1&#10;qLIS38j+kspbTZjQ5JVG36AxVkPlwGzW7U9sPo8qQuXC4qS4yJT+X1r98bgnYYde3kkRlOcR7XhQ&#10;OiOJJ8go7opEU0wdR+7Cni5einsqfGdDvnyZiZirrKdFVpiz0Hx5+7Zt71tWX1/fmhdgpJTfA3pR&#10;Dr10NhTGqlPHDylzMQ69hrBTGjmXrqd8clCCXXgCwyy42Lqi6/7AzpE4Kp680hpCXhcqnK9GF5ix&#10;zi3A9s/AS3yBQt2tvwEviFoZQ17A3gak31XP87Vlc46/KnDmXSR4xuFUh1Kl4SWpDC8LXbbwR7/C&#10;X3677XcAAAD//wMAUEsDBBQABgAIAAAAIQAGp2oU2AAAAAMBAAAPAAAAZHJzL2Rvd25yZXYueG1s&#10;TI9NSwMxEIbvgv8hjOCltIketF03W0RYBUGh9es63Yybxc1kSdJ2/fdmvehl4OEd3nmmXI+uFwcK&#10;sfOs4WKhQBA33nTcanh9qedLEDEhG+w9k4ZvirCuTk9KLIw/8oYO29SKXMKxQA02paGQMjaWHMaF&#10;H4hz9umDw5QxtNIEPOZy18tLpa6kw47zBYsD3VlqvrZ7p8HPrh/s7O3xPdwTUl0/rz7a8KT1+dl4&#10;ewMi0Zj+lmHSz+pQZaed37OJoteQH0m/c8qUWmbeTSyrUv53r34AAAD//wMAUEsBAi0AFAAGAAgA&#10;AAAhALaDOJL+AAAA4QEAABMAAAAAAAAAAAAAAAAAAAAAAFtDb250ZW50X1R5cGVzXS54bWxQSwEC&#10;LQAUAAYACAAAACEAOP0h/9YAAACUAQAACwAAAAAAAAAAAAAAAAAvAQAAX3JlbHMvLnJlbHNQSwEC&#10;LQAUAAYACAAAACEAYppTlLQBAAC+AwAADgAAAAAAAAAAAAAAAAAuAgAAZHJzL2Uyb0RvYy54bWxQ&#10;SwECLQAUAAYACAAAACEABqdqFNgAAAADAQAADwAAAAAAAAAAAAAAAAAOBAAAZHJzL2Rvd25yZXYu&#10;eG1sUEsFBgAAAAAEAAQA8wAAABMFAAAAAA==&#10;" strokecolor="#6f6f74 [3204]">
              <w10:wrap anchorx="margin" anchory="margin"/>
            </v:line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385B3AA" w14:textId="77777777" w:rsidR="007F6B81" w:rsidRDefault="007F6B81">
      <w:pPr>
        <w:spacing w:after="0" w:line="240" w:lineRule="auto"/>
      </w:pPr>
      <w:r>
        <w:separator/>
      </w:r>
    </w:p>
  </w:footnote>
  <w:footnote w:type="continuationSeparator" w:id="0">
    <w:p w14:paraId="2322BC0C" w14:textId="77777777" w:rsidR="007F6B81" w:rsidRDefault="007F6B81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7329D85D" w14:textId="77777777" w:rsidR="00D46A20" w:rsidRDefault="007F6B81">
    <w:pPr>
      <w:pStyle w:val="Cabealho"/>
    </w:pPr>
    <w:r>
      <w:rPr>
        <w:noProof/>
      </w:rPr>
      <mc:AlternateContent>
        <mc:Choice Requires="wps">
          <w:drawing>
            <wp:anchor distT="0" distB="457200" distL="114300" distR="114300" simplePos="0" relativeHeight="251659264" behindDoc="0" locked="0" layoutInCell="1" allowOverlap="1" wp14:anchorId="18D43FCC" wp14:editId="21A0225E">
              <wp:simplePos x="0" y="0"/>
              <wp:positionH relativeFrom="margin">
                <wp:align>center</wp:align>
              </wp:positionH>
              <wp:positionV relativeFrom="margin">
                <wp:align>top</wp:align>
              </wp:positionV>
              <wp:extent cx="6400800" cy="608330"/>
              <wp:effectExtent l="0" t="0" r="0" b="0"/>
              <wp:wrapTopAndBottom/>
              <wp:docPr id="4" name="Retângulo 4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6400800" cy="608330"/>
                      </a:xfrm>
                      <a:prstGeom prst="rect">
                        <a:avLst/>
                      </a:prstGeom>
                      <a:blipFill dpi="0" rotWithShape="1">
                        <a:blip r:embed="rId1">
                          <a:duotone>
                            <a:schemeClr val="lt1">
                              <a:tint val="95000"/>
                            </a:schemeClr>
                            <a:schemeClr val="lt1">
                              <a:shade val="20000"/>
                            </a:schemeClr>
                          </a:duotone>
                        </a:blip>
                        <a:srcRect/>
                        <a:tile tx="0" ty="0" sx="100000" sy="100000" flip="none" algn="tl"/>
                      </a:blip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002">
                        <a:schemeClr val="l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txbx>
                      <w:txbxContent>
                        <w:sdt>
                          <w:sdtPr>
                            <w:rPr>
                              <w:color w:val="46464A" w:themeColor="text2"/>
                            </w:rPr>
                            <w:alias w:val="Autor"/>
                            <w:id w:val="15524260"/>
                            <w:placeholder>
                              <w:docPart w:val="A25486ABC0DF43698C4BD120B9C5EDCE"/>
                            </w:placeholder>
                            <w:dataBinding w:prefixMappings="xmlns:ns0='http://schemas.openxmlformats.org/package/2006/metadata/core-properties' xmlns:ns1='http://purl.org/dc/elements/1.1/'" w:xpath="/ns0:coreProperties[1]/ns1:creator[1]" w:storeItemID="{6C3C8BC8-F283-45AE-878A-BAB7291924A1}"/>
                            <w:text/>
                          </w:sdtPr>
                          <w:sdtEndPr/>
                          <w:sdtContent>
                            <w:p w14:paraId="1CAB30E9" w14:textId="187D57F3" w:rsidR="00D46A20" w:rsidRDefault="00B77EE2">
                              <w:pPr>
                                <w:spacing w:after="160" w:line="264" w:lineRule="auto"/>
                                <w:rPr>
                                  <w:color w:val="46464A" w:themeColor="text2"/>
                                </w:rPr>
                              </w:pPr>
                              <w:r>
                                <w:rPr>
                                  <w:color w:val="46464A" w:themeColor="text2"/>
                                </w:rPr>
                                <w:t>Angélica Puls</w:t>
                              </w:r>
                            </w:p>
                          </w:sdtContent>
                        </w:sdt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b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100000</wp14:pctWidth>
              </wp14:sizeRelH>
              <wp14:sizeRelV relativeFrom="margin">
                <wp14:pctHeight>7000</wp14:pctHeight>
              </wp14:sizeRelV>
            </wp:anchor>
          </w:drawing>
        </mc:Choice>
        <mc:Fallback>
          <w:pict>
            <v:rect w14:anchorId="18D43FCC" id="Retângulo 4" o:spid="_x0000_s1027" style="position:absolute;left:0;text-align:left;margin-left:0;margin-top:0;width:7in;height:47.9pt;z-index:251659264;visibility:visible;mso-wrap-style:square;mso-width-percent:1000;mso-height-percent:70;mso-wrap-distance-left:9pt;mso-wrap-distance-top:0;mso-wrap-distance-right:9pt;mso-wrap-distance-bottom:36pt;mso-position-horizontal:center;mso-position-horizontal-relative:margin;mso-position-vertical:top;mso-position-vertical-relative:margin;mso-width-percent:1000;mso-height-percent:70;mso-width-relative:margin;mso-height-relative:margin;v-text-anchor:bottom" o:gfxdata="UEsDBBQABgAIAAAAIQCKFT+YDAEAABUCAAATAAAAW0NvbnRlbnRfVHlwZXNdLnhtbJSRwU7DMAyG&#10;70i8Q5QratPtgBBqu8M6joDQeIAocdtA40RxKNvbk3abBNNA4pjY3+/PSbna2YGNEMg4rPgiLzgD&#10;VE4b7Cr+un3I7jijKFHLwSFUfA/EV/X1VbndeyCWaKSK9zH6eyFI9WAl5c4DpkrrgpUxHUMnvFTv&#10;sgOxLIpboRxGwJjFKYPXZQOt/Bgi2+zS9cHkzUPH2frQOM2quLFTwFwQF5kAA50x0vvBKBnTdmJE&#10;fWaWHa3yRM491BtPN0mdX54wVX5KfR9w5J7ScwajgT3LEB+lTepCBxKwdI1T+d8Zk6SlzLWtUZA3&#10;gTYzdXL6LVu7Twww/je8SdgLjKd0MX9q/QUAAP//AwBQSwMEFAAGAAgAAAAhADj9If/WAAAAlAEA&#10;AAsAAABfcmVscy8ucmVsc6SQwWrDMAyG74O9g9F9cZrDGKNOL6PQa+kewNiKYxpbRjLZ+vYzg8Ey&#10;ettRv9D3iX9/+EyLWpElUjaw63pQmB35mIOB98vx6QWUVJu9XSijgRsKHMbHh/0ZF1vbkcyxiGqU&#10;LAbmWsur1uJmTFY6KpjbZiJOtraRgy7WXW1APfT9s+bfDBg3THXyBvjkB1CXW2nmP+wUHZPQVDtH&#10;SdM0RXePqj195DOujWI5YDXgWb5DxrVrz4G+79390xvYljm6I9uEb+S2fhyoZT96vely/AIAAP//&#10;AwBQSwMEFAAGAAgAAAAhAHMZv/waAwAA1wYAAA4AAABkcnMvZTJvRG9jLnhtbKxV22obOxR9L/Qf&#10;hN5PZpy6aWoyKSEhpRDakKTkWdZoPAKNpErbsdPP6a/0x7okjSemNT1wOC/jLWlftNdeWj77sB0M&#10;e1IhamcbPjuqOVNWulbbVcO/Plz/c8pZJGFbYZxVDX9WkX84f/3qbOMX6tj1zrQqMCSxcbHxDe+J&#10;/KKqouzVIOKR88risHNhEIRlWFVtEBtkH0x1XNcn1caF1gcnVYzYvSqH/Dzn7zol6UvXRUXMNBx3&#10;o/wN+btM3+r8TCxWQfhey/Ea4j/cYhDaouiU6kqQYOug/0g1aBlcdB0dSTdUruu0VLkHdDOrf+vm&#10;vhde5V4ATvQTTPH/Sys/P90GptuGzzmzYsCI7hT9/GFXa+PYPOGz8XEBt3t/G8ZVhJma3XZhSL9o&#10;g20zps8TpmpLTGLzZF7XpzWglzg7qU/fvMmgVy/RPkT6qNzAktHwgJllKMXTTSRUhOvOJRVbGu2v&#10;tTGs9YAXiYOjR019BgsUzLHJaYQLw/53UpVBXDm5HpSlwqygjCDQOvbaR5RZqGGpAFT41JYi7doR&#10;SJ0ulfmqLk1gTwJMM1Q8SFsqO+/f1gChdDM5/yUy9qJVJRQ0PxQKWKYLwE4d53xB3gFBVBIL0kYx&#10;KpOhPBoWsZqlhAAuYmtndwhvuEU7nAmzwlsmM153B3jKaGz6WpcGUJpJO1WiSCFFtujZZFSMvVMd&#10;yIWax3ksU+elMyEl0C5Q7TWcoDqAFZrMCdMNOtSfcqOHg+nTFMolR/cUqbIoTLH13+5VgqeIXNhZ&#10;moIHbV04lGCvcvHfYVSQSSDRdrlF/mQuXfuMRwgeZz5HL681nsKNiHQrAuQIs4LE0hd8OuM2DXej&#10;xVnvwvdD+8kfxMcpZxvIW8Pjt7UImK75ZKEf72fzOdJSXszfvjtOD2n/ZLl/YtfDpQOvZyCNl9lM&#10;/mR2Zhfc8AglvkhVcSSsRO2GL3fmJRXRhZJLdXGRnaCAXtCNvfdy927TQ3/YPorgRzUg6MhntxNC&#10;sfhNFIpv4eTFmlyns2K8oDoCD/XMQjIqfZLn/XX2evk/Ov8FAAD//wMAUEsDBAoAAAAAAAAAIQCP&#10;jiZRjwoJAI8KCQAVAAAAZHJzL21lZGlhL2ltYWdlMS5qcGVn/9j/4AAQSkZJRgABAgEAlgCWAAD/&#10;4R8ARXhpZgAATU0AKgAAAAgABwESAAMAAAABAAEAAAEaAAUAAAABAAAAYgEbAAUAAAABAAAAagEo&#10;AAMAAAABAAIAAAExAAIAAAAcAAAAcgEyAAIAAAAUAAAAjodpAAQAAAABAAAApAAAANAAFuNgAAAn&#10;EAAW42AAACcQQWRvYmUgUGhvdG9zaG9wIENTMiBXaW5kb3dzADIwMDk6MDQ6MzAgMDc6Mzk6MzMA&#10;AAAAA6ABAAMAAAAB//8AAKACAAQAAAABAAAF3KADAAQAAAABAAAEZQAAAAAAAAAGAQMAAwAAAAEA&#10;BgAAARoABQAAAAEAAAEeARsABQAAAAEAAAEmASgAAwAAAAEAAgAAAgEABAAAAAEAAAEuAgIABAAA&#10;AAEAAB3KAAAAAAAAAEgAAAABAAAASAAAAAH/2P/gABBKRklGAAECAABIAEgAAP/tAAxBZG9iZV9D&#10;TQAB/+4ADkFkb2JlAGSAAAAAAf/bAIQADAgICAkIDAkJDBELCgsRFQ8MDA8VGBMTFRMTGBEMDAwM&#10;DAwRDAwMDAwMDAwMDAwMDAwMDAwMDAwMDAwMDAwMDAENCwsNDg0QDg4QFA4ODhQUDg4ODhQRDAwM&#10;DAwREQwMDAwMDBEMDAwMDAwMDAwMDAwMDAwMDAwMDAwMDAwMDAwM/8AAEQgAeACgAwEiAAIRAQMR&#10;Af/dAAQACv/EAT8AAAEFAQEBAQEBAAAAAAAAAAMAAQIEBQYHCAkKCwEAAQUBAQEBAQEAAAAAAAAA&#10;AQACAwQFBgcICQoLEAABBAEDAgQCBQcGCAUDDDMBAAIRAwQhEjEFQVFhEyJxgTIGFJGhsUIjJBVS&#10;wWIzNHKC0UMHJZJT8OHxY3M1FqKygyZEk1RkRcKjdDYX0lXiZfKzhMPTdePzRieUpIW0lcTU5PSl&#10;tcXV5fVWZnaGlqa2xtbm9jdHV2d3h5ent8fX5/cRAAICAQIEBAMEBQYHBwYFNQEAAhEDITESBEFR&#10;YXEiEwUygZEUobFCI8FS0fAzJGLhcoKSQ1MVY3M08SUGFqKygwcmNcLSRJNUoxdkRVU2dGXi8rOE&#10;w9N14/NGlKSFtJXE1OT0pbXF1eX1VmZ2hpamtsbW5vYnN0dXZ3eHl6e3x//aAAwDAQACEQMRAD8A&#10;4XJezLtOTvs9MOax1rBLjLvpOe9we3e53+Da/wD0lqn9isqycdzSbAw/pHumWwCHQZ3enb/o/wDS&#10;f8YgYFxssL6dLQ0gMJAY5jT7qtG7qn+5r67d9v8Awiu2ZTQAa9pcCBZU87bBP5jK/wA6z/oJKZZF&#10;Ava1u4sg6uaBvj91jz9D+Uq1jrMR9eOXkY1g/nTAcyXe/wB7fo/19v8A57V46FZ2Vj1tyi6rHfkX&#10;WDc6XEMaD7Zn+VH57/TSU2jj7nWUua4UbYBeS4byC3dWXuc72sd7/wCWq+LQ2vEc/H/SWEgTXo7b&#10;7Wv2b/8ACPq/S/21XpudTfW0WQ1z2+o0Oa87G+xrBYx1n6Njf8Gj9QeKSzHY4V1va8WtOoO86fSL&#10;fe129+7f+jSUlussotrqx53XRubYS8M1+n+kcf8Aq1OrCFNwsFjn8722AEEn89mg9N+5URU2wNGR&#10;Q+yp7tcllm8g/R3P2Gyv/OWq1ja2itujWiAJJ0HmUlNbLosuux9o9rS/c4/mzt9+0/nbQ70/+EQL&#10;8YMuIY+xzmD1tpG9rQHe0uc5/qfm+99X6T/z2rj79lwY4sZWG7nPe7add382Pztu39Ig5d4dj7zu&#10;FBI2R7XPI/SCz3Nf6dNez1P5v1LUlILCzKtF5NlVb3NqBYBoSDDXWbt30vd+ib6X83+ejNxH15dD&#10;2+9jQ7e8nUHbtLdfc5jnfzX7nvQem3F+51QO/bqwloa5rT9Bu1lTarGepub+Y/1FbdlNJZ6Ra6Xb&#10;bK3EttEkN2tq/fb+fuSUvkY3r7AXmsNncWAbyPzWts/MagF1tF1eI5x+zvA22fRc3X+bLmfR3fQ3&#10;K6s3Ixqq8h3o4777LBusc55DGA/yv5X/AAr0lNp1AcLqrA5lAb7H2EuhxD22WVl7t/ptZ++5BxaQ&#10;zE30Avc553CuQ4NJaLKq9+x279G1Axb3V5VbDbLXum0S15Mj06wbWOs31sj6CnnOFT2YrHbKdkPY&#10;SDqSXN2+oW/pG/6Rz0lJrbbKclmNjOk2FpeXEv8ATBnj1Hfnt92xzv8Az4iU4baLNzXueIILbIMH&#10;s5joHp/ylRZSy0sbkY7nMsd/SWWb/c4+71Cz1Kve76f561QA0Bo4AgSZ0HmUlNbKxn35NJGlbWuD&#10;rBy0yD7J9vqOb7WP/wDSaA/H9K8ua+yw07bXBwljZcXN97neqz/jGb/+FVt2QGXFjyyutjQXOe6H&#10;GfoljfzmfmKvm2l1QfZuZSHTUzQOc4Df61m9r9lTW/zdWzfb/hElP//Q4aqkYrGNA9O6549rAHva&#10;2Nm1m72Oe92xjnv/AEfqIjrnVejbcx4taCx7i1o3t2vftbsc9u/c1uxMLLLW3RSLX3OawVmdBE+/&#10;9yquWv8A+MsQKc/Gg+vW4ucC2HOda4gkhzGNf9H3N/4P/oJKTV9VoIYLQWvs1DGAu2t/N9Q+36X0&#10;vY1WMoOOPYGnaYmYnTv7PztzVmZQtoseykv9S52gbIsdIB/Sbfd9B/0P8Jd6m9aePV9lxWMeSPTb&#10;L3OPB5f/AGWpKcuj0yLasipjNrd2rBu5aNrnMDPTd7/7H+FRr76XNsuIZZb7W+4B47t5buaxu2uy&#10;32/pU9+c6zLZTU/dTcGsa5joguc31HOj37tu6vYo5F2ThFrfb6lsFoa47Btd+cx+1vuZ+i/62kpN&#10;0ptrRYXgsGns2hok/nhzA1tiPkZtGM9rLd43fnBstE/vH2/9BFrvqu3Gl4sDDBjUArJyKrMbKsqJ&#10;e2i8ywvJLHFw1bZ+9/W/nWfzqSm0zLGS5ldtc7XOJYz3B5aGur2B0fo9fU9/sUnl1lhpyS4NvLww&#10;WNaNoI2V+m6tz9z/AH7P0jkN1uLjVNx7Ky62GOAMskxNfpXD6PpfQ/7c/lp6LHW1WE0zXcxwFr3O&#10;dJadvpWO97mfv17fz0lKZUcVjKGmMi4vP6MbnAR7WsD9rdrnV/4T/hER9/ourtsY9tmxzbNwDd4Y&#10;3fuaWuezc1//AELFGt9r6XRULrLntkmQYaP52wt+h6e39Hseg0Z2I4H1a3F1gDRLnWPcJ+izd9Da&#10;/wDlf8IkpPX1SgljLAW2v1LWguDf3Q8/S3f1GI2cH/ZnhpIcO0bp/k7Pztyzclt1Vj8akudbc50h&#10;khzp03W7fzf3a/ofzq1GNbi47WudDaWgOe4/6/2UlOXQai2yu+tlbmQ4O2gOEkN1tbs2PZvrd/o/&#10;9IiZN1LmWZAYx9r3NaZaHgS0n6Y3N2sYz/B/9cU7Mx12Z9mrcHVWbBW5riBA99jX7fd+k/m1C2/J&#10;xLqqpbveWPcQ4iuAXsf7Xjaz1PZvSUn6W2xtb94LNY2bQ2D3PtDWv3fvouRnUY9grt3NJ/P2ksB/&#10;lcOd/wBbRq7qrgX0vFjAYkeKyLqrca+3Gdu9G0udXuJLXA66/wDC/uWf6VJTcqy/tFlfqVOmve70&#10;mw6XtLA1wn/Bt3Od7vz0nh1zjj5JcPWDtm9rWlpJ/R+k6tzmu3N3fTd+Yo2342O37M5hN7dp71km&#10;A3dTa381jfYz/ttNVa+zFtcaS1trNzbXOc4u2Hbtc/3ubYzb6tKSn//R4DButy7y61zmHklntbLf&#10;0lW5v0Ht27v5z9xEPT6rXutw8gb5lxkOO4+Flfur3f1USgNdgWEkNLpc559wcGQfoM/wTdvpPYz8&#10;z/SIWdmMc+vbcAYDbrmTBB22bK9vudtjd/I3pKRZNTsjIbUwExFbnN1DWjbW5+xvvd72fT/mlayc&#10;Q7cailpdWxzpLzuAMDbZaPztvv8A/PaPVThu2X0MbpJY9umhG33fvf21M2O9YVNZI27rHlwAaDuD&#10;fafp+5n9hJTn34ra7o9UucAbA1zS7a1p9r3Wsb+hbp+b7P8ArafINeVeLd3pM9tYfs3kE/vO/m6f&#10;e72f6T+RVsR8nIa6lz2OLagdvqtjc50/zdJdH6Nrm/prf5tAwLd8mr3wJNMANLWke6r/AIdm5v0/&#10;psSUkZi20ZmO7V8zvsHIhvvZaY97N230d/8AxaBnYQqu9asONdmthJgMM6fpHna7d+5YtB+QAwWV&#10;j1a922wggFkkN1Y73b9zv5r6anZTXaWixoeGGQ06ifo/R/OSU0bMM5cZD7QyhzQ7aRMaD1D7/ZV9&#10;FLIZUzFDsex9jGyyGvBaGw663ftb7/o/Rt/fULr8erMayp01CPVobO3c12+WN/m938hXGOrutufv&#10;bax7W17WyJBBdtc90NfY7d7dv0ElNPp9t2Q423WPZtlxe0hrdzNvue3b6X82/wDOb/g1L9m12O9T&#10;DvB1g6yZ/d9Znubu/qKdWw9OLh+jg+oS/wB4OxzdXtrbudV7PSf+j/MUM7LqORWPV21yG32MJ9wa&#10;d2xuz3bW/vJKRX0nMy9jJ2Ehrnt1DWj6J9Np/Oj6b/YrOTilz8amsE1tDhuf72tPt99gPte7bv8A&#10;T/lqxXRigsupY1uh2uZoCHfvR9P+0nNp9U17fY1u6y0uADZnb7T9L6P00lNCzH9G+RZ6j64tDXNJ&#10;2gO9m/IDf0XH0/5rf+YytPeK8q8WtsNbbCK2P2E6x+jHqfRqc76fp/ufziNlXB1e8EspmBYAJsIB&#10;dtbu/wC0zIc6x/8Ahf8ABoXT7tzHOrBsiHOpAGg4344n+dY7+cY7+dSUkqxbKc6pwBcwsdvs+X0L&#10;Y27/ANJ9B3/pJVcvDGNd6lYcan67iY2u7M3vdtt/qfzi0jkNit9YFlVhDTY1w9pcQ1nsPud9L+wp&#10;WUVWuabGB5ZO0O1Gv8n6LklNO3BbkuOTZcG47/eBzAdro5/sqUctrK8dtlFjrKx7YDgWbGTZtc1o&#10;2v8Af/pd6gcnGrzQKnh2M2HPrElrXNn31tPtdt3ep+jV1my05Dtzb22QzYzTdtBds3n2vtc1+3cx&#10;JT//0uE6l/O0111ud6LS7bWDoHe3XZHs2s/eTYzMksmhwdVPvxrqwwOH8mfUa7/PTm3JvZZsaTa7&#10;bBDthknljCfd+j9jLXIvT8SzHL32gbnAag8/12/vfyvz0lJr8zFx3hltgYTwIJgeJ2hV3ZFGWW12&#10;1xsed2nqTA3NbS9rd+22Pds/war5Ruqy302Pc+m+CwWmWOnlv8jb9D1GfzaMx2Jj0tZYXfaNjXAC&#10;WvAia/Sefbu935v57/8AR/QSkj3Ovf6N0Cu0vbSHMdWW+xzanS8NbZ9LZ6SHTR9jraNGX2ucGmDY&#10;QA3XbWz3Wb3Vt/4venqvbc1++t9ge1zWWWOABLT/ADQhrGUuc7a/d++ky42VOc6s33WOraza4Ndo&#10;JFns3+g2t36Xf/pLUlM3W1MsryLGRftIuJrLSdrHWb6vUa36Gzb/AFFKvqWK4N9Rwqc/VrDJgH6L&#10;rHBu1m5V6szCtaXZJfxANpBgE/4FtTW+7cz+d9NAyd+K94rJF1riA5o97pj+1U3XdtZ/hLP+CSU3&#10;8qrJNhdQ5lDC39LYGhz3n9zRrnP9oWe13p313Fj9lTw5z3MLBJPu3N32Ma7b9CxaL8Z7sEY7ybbN&#10;onc6CXTu27/3WqrVTlYrbBaN1eyW+4NbMjeGMcWt2OY9+6t386kpfqbi7KaxrHWei2H7ATAf9Lfs&#10;2+30/wAzcnxq8otYWOD6JAsx7awwwD9JrTvb7f3t6Tjk3VPZUHepvaJLtjogl3s3fS2NqZ6j0bp+&#10;I/GDzYBudGo4IHi38xySkt2bi02+lZYG2HsQYE/R3lo9irjIx8t1YtqgML9zS31CXM2RXW5gc5zP&#10;0m9/9RVL/WryLMW57n1vl1fq6ggj80u+jZ+69n+E/RqzvxMdgrcXHJYGkhnteCRDGVud7Xt2P+h/&#10;hElJHl2S40XmDaLPRDmOYWwIZ9Pb63sd7tqHVU7DraxkMvt3uiDYWiG7awyvc5/vZ/O/8YlXeLar&#10;HFjybGTXc9wE7HbdtbtrGVPrd+mYxqkLi+pzzWX3WWSCxwDgGj+c9u/0mU+5rf3/AHpKZG2mu1uS&#10;9hFpYfW/Rlplon1KvUa13/B/S/4xSr6jiu2Cx4qseJDCSYB+jvft2Nc5BrysK1k5Dny8ANdZDnCY&#10;P6Flbf3/AM70/wAxVL/Wx3vpq0utc4ez6bjO06/TZX7f0daSnQyqsn1HOqc2iqB6ha0OssI7bWjc&#10;/aqVDvTyqrfTsDGugvcwsbL/ANG727rGtf8A2loZGK5+H9nJ9Z7QPc8xJH5znfutVSqvJxq7GXAu&#10;ZA2+8AQTtsayufc1zf8ABJKf/9Pz/OqsoFdFT3WOe0m1xALtu9r92nua31t7/pK9TnV22CtzXVud&#10;/Nl8EPj6W1zfZu/kqs5zMxxtNJsDS2KS6HbJjcK2g+p9L9I9/s9/psVg4LWW0upIYyp0vb+9tB2O&#10;/r/mPSU1M/GtZaHh9ltTySWyXbCO5n2bP3foIluHbmlj9zRSWggOkkGGtfsaza76Tfz7FduprvaG&#10;WguYDuLZgEjjeqF9lOPkNorfOOR+moBLtsO3Oj+z9OvckpJaw4+IDTe9zGy0bYgyd9pe5n0trWO/&#10;4T/hELp+Rdk2aPNXfawe0lm3a1zP+L/d2fzX6RXWVsfdbt9M1OraC2vkhw+nY1vtb7C5tX/BoFFY&#10;+wWbBs93uNujSGloDXOZ+Z6Q9Cz/AK4kpEemODxdiWMfB5OhBHLWOZvp/wDA0PJbbdltbUXsMhnq&#10;gHa2IrO57Bud7mORcy9lV9bantoLtrch7NAAPdtbtH0m/vbfoPVqrExa3tuoBaYI3NcSHNIj3au3&#10;JKU+2vEpY1732uOjN0ue937o5VCy623OY+HMpsNbLAQHBu1zTt3+5v8AOe9X8nG9eyokwxm4WDuW&#10;uDfa0/ytux38hAvxKm2F1dWwBpebQ7aJLtoqrZt9N7v3an+z/q0lNfOrsptrpqfY4bWuseQHOEPe&#10;5jt/t/lfnK/Rm13WbC01WGSxjtdzf3mOb7HKtt+1v9a2n1Zc1rmBxG1p9nqNq2/Q/ftsd/xf81vR&#10;xhNryKbKiAyud7T3O30w9v5u6z/Df1ElNLNxra7wd9t1bvcCZdsI/f3e13/nz/v5r8K3MsFpc0UO&#10;G5hdJcARuJYG7P8AwR6uXY9V+0Wguaw7gyYBPHuj91UbbaKcpuOHh+IADZTJeGlrtx/sfnvrSUzy&#10;WfZ8RvpWufV9ANaQGlvuts3Gv6f0dnt9NR6ffflPLjY6vl8NA2Fzfa/cz/rjH/uf8GrTa2udkTtd&#10;U5oBZVqYId73R7fVsYfZsQaWD9nhzS0S/fYbdGOMhrmucz2+m/a1JSIdMe17bcSxrweHT7v3drHD&#10;fT/0WIdzLMjN/QOfXucW+qAQ0NE/nN9z96Nl5DGZTaqrBTWXBuQ9vt1bMtBYPp7XbXq1Ti41TxbQ&#10;Nstg7XEtc06iZ3f2ElKturxa2tJfa8iK26useQqHq2W9Qafcym5zBJg7XtB9JrX+9ntsV6/GN19T&#10;y6K2tc2xvdwJDts/uvj9Iq92NVTY59dfp7Q0i3dtlznF22urb6du3/QfufzaSn//1ONrFFd0sIdu&#10;HpvsLtzg8GW1v121ep7/AGbWfpEdzmtIDnBpcdrQTEn90Ss3p1Po1Osu9zHbqvTgu3ztftY38/a9&#10;tn/TVjYbfTbv34t2tRe2bGmN3ptsd9Hcxrtlnvs/MSU21TyqLfV3YtVTCWzbe8A9/otZD/d+c57a&#10;t6thzXklpDoMOggwf3dFDJrNlD2CSSNA2AZBn2ud7WpKcZl1Nd1Z3gtZYLHbA4MJB7seGbXbfoOV&#10;rqtldd9TJ27Wu3Bukiww4O2g+z85/wDXT0DOqFtdzbHsDCQ0S5sjbuZ7y71GbHO3/wDgKkbMh1dj&#10;qG2GwljfUYHN0894rfY9tTP+L9//AAiSkeLXa5jTW2nJxgYfXthw7+11rWP3N/4xaga1o2tADRoA&#10;BA+QVPp+PdVvdfO9wABLtwPfSfez+XuVxJSxc0ODS4Bzp2tJ1Mc7QhZLq9oqs2kWEFwcYAYD77HO&#10;luz92t3+mUbWk212UFhstG1ri0PAa3cXWsfu9u1r/wDrn6NAyG121210FxuY5znucDusfW3Z7Hf8&#10;F6n0GfzaSk9Tsdln6ItLLgALA4vJsH+CdY5z/wAw7qmI5c0ODS4BzvogkAmP3f3lm4NTacd7sj9J&#10;VZurDAC7e1v6Rr2tH/Xnb/zFaDDZZU1z/UpeA+h7mzZpts9P1fzfotfu2epYxJTZVLJotbY52NVV&#10;Uzbutuc0EmPzWs22f+B1q4HNcJaQ4TEggifkhZdTrcdzGAl2haGkAyP5Tva1JTlY99VeTTteCxj9&#10;xDdwYS72OfteG7HtR+pWVMym1zsDK9jmt0BDju2v2f4NSqGWyu2rJbY+sNkclkSA9sO3b27Hbv8A&#10;SM2fo1KyzLfS80Cz1HvAc9gLZ0Jsdtd6b3O9rGfpP+tpKYYtdrwwhlOTiFwa4Bm1zf5Y3tY923d/&#10;wi0wAAA0AAaADQAKp0+i2lrzdO9xGpO4ED85s+9v9V6tkgAkmANSToAElLbm7tm4byJDZ1j97ahZ&#10;BqO2uzbtJDn7jG1omH7pbse5/sqUbGPNzXY7mCy4fTLQ/axo2usrfPmxvp/nvVbLa27HeMcuLq9z&#10;nbgd1hltLrNx/nPTb6jf+DSU/wD/1eLsAfOx7a6sYt2t3bAZHu/Sj31VbHejXs+nZ6iiaHXNiqam&#10;wSN9ps3OIcwfRfZ6e3e79Lu/62h1/ZXvNTGHIq3tedoAnbFb3Waerc1vuf7XP/nFTc27Es2uL6GE&#10;/SGj3CT9B/8ANs9r/wB9JTMOsx5BtsYyifTqrIadPpOuLvZ/Oez/AAv+YtJuWwYrcm8eiHCdpMk/&#10;u7P66zuolvqtLmlzPa57AYlxaz27/c56u203ZDcZ2z7OWE7myC5jSAGln8va3/rf9hJTUyb325dU&#10;tc2i3bU5lrI2je17+fZ79n0ks5t2PZXUyzfbaJc/bDhtfva72bnfT3/2EW/BpZYRTXYJaXuLS3YG&#10;yGtZts9t+3b/ADW71LP9Ik/bmOF1jHurJax7anQP7TY9S73e7/B+j/xnqJKbdOXTdYaxursH5lg2&#10;uI/fa1UMjLusteGvtxraTDWSCzTjft2/zjvzv0tatjC9PIxzVHpVk7wex2lu9n/G/n7fz1Qy3OOc&#10;Xei6q0AbxuDw9v0d2yPd7P3ElNjExbBWLhoHEu9JrvTJDgPUDLGn9G3e1vp/vordCbq3en6DSRW+&#10;zeST+/ufY2jd/NM2/nqrnvebxRU5xBa0ekZc1wDQG+m1m57Pb9JFrq+z0Bz6X+qWuZY90R73e1j2&#10;n1PU+l/g/wBKkpPY4XTa1wYykgCsu9IkOHu3vG19O/6NX/FqL8Z97CK5rbDtrX2epuLhsn6djavZ&#10;6nu3/wDQQsc41kVNY6+pjxZLQG9tm91YaLH7XDb/AKNU2tvxbBXY59IdpDfa939Ww+z/ADLElMxd&#10;ZQC422NZTLaqmQ0AA6G7d7Nz3b/Z6b3/AM4tR2UxmO2+8GovEirlxJ/NZ+8s3qEfa/dWbK90+m07&#10;dz3QXQ7V9ivXU3ZFmPY5vo7Q4WiZc0GPaxwj6bW7P+DSU1LL3257GkFtNxYALWatLTOyHe33WJsk&#10;XY+TVTW8uc4MsfaGS/2mxrZ2bt3sd/bRrMSqm4mlj2hrfUe4ECsa+xvpO/ntn7rHer/xlii5rMx4&#10;tsrsNdrwwhjhDdNrd7Y32bP9N/Ns+h+kSU3aMunIc5rQ5j281WDa+P3tqzrcu+173MfZj21OLRUS&#10;DXI/MdG33v8A+EY/erbMI15VL6z+iY10g9nEbTs/k2uPqf8AB/pFQvcXZr3Gk0Pgi5pcHAgj6cQP&#10;6+9n/GJKbWLiWV1NsbJY6T6QeWEtdsPtslv57N1df57EQe3dkVu2ikR6LrPUJDvph3us9F9kN9HY&#10;76f84quc+x+W+isueJ1pMuBg6els3Or4/kKYpZjY4a6pzHuZ6b7XRtLnOLtrq4s9TZ9NnpJKf//W&#10;4LBx/s1L8qSQI9MuEAhw2PscPpenu/Sf8WxWrcp2OG+oRey4D09o2STt9pEvbsc1+5r1zqSSndrw&#10;rxmNvuaw6kgsc4OYR7m+DHM/wftV5cokkp6bI2OYKXDd6rg0MkgmDuc/2/6JrfUUaq66bvaXONrY&#10;Fr3bidpn0v3f+E/z1zaSSnq1WzsZ1/pbGgvaTDnOIawfS3Qz3ue5c6kkp6CvIspc3Dc0C8tG14Ms&#10;InZLvoP9jG/2091ZyW24xeHvrG4OA2+5zXsYyzlv529c8kkp2sOj7Hjm98tJO0bwQAHmtpfY36Xt&#10;exWLcl2OWVWD1zcQKwAGySdrhYPc1c6kkp3qMO5mW264NcfcRYxzpa7n3NdG5j9zvoK6uUSSU9Ne&#10;GvDKXDd6jhABIIDfc60Ef6NRpbVTaWNJJtaHNe524u27tzG/m/o2u3+399c2kkp6tVM7FfkOrdW0&#10;F7ZG97nBrQNdGM9298rn0klPQsyLWvGGQG5ED9J9JpEEusgbNz9rfo/vprq3ZVdtG8PfT9FzRtBc&#10;4OZ6dn8tnuXPpJKf/9n/7SR6UGhvdG9zaG9wIDMuMAA4QklNBAQAAAAAAAccAgAAAgACADhCSU0E&#10;JQAAAAAAEEYM8okmuFbasJwBobCnkHc4QklNA+0AAAAAABAAlgAAAAEAAQCWAAAAAQABOEJJTQQm&#10;AAAAAAAOAAAAAAAAAAAAAD+AAAA4QklNBA0AAAAAAAQAAAB4OEJJTQQZAAAAAAAEAAAAHjhCSU0D&#10;8wAAAAAACQAAAAAAAAAAAQA4QklNBAoAAAAAAAEAADhCSU0nEAAAAAAACgABAAAAAAAAAAE4QklN&#10;A/QAAAAAABIANQAAAAEALQAAAAYAAAAAAAE4QklNA/cAAAAAABwAAP//////////////////////&#10;//////8D6AAAOEJJTQQIAAAAAAAQAAAAAQAAAkAAAAJAAAAAADhCSU0EHgAAAAAABAAAAAA4QklN&#10;BBoAAAAAA28AAAAGAAAAAAAAAAAAAARlAAAF3AAAAB0AYgBsAGEAYwBrACAAdABpAGUAIABiAGEA&#10;YwBrAGcAcgBvAHUAbgBkAF8AaQBuAHYAZQByAHQAZQBkAAAAAQAAAAAAAAAAAAAAAAAAAAAAAAAB&#10;AAAAAAAAAAAAAAXcAAAEZQAAAAAAAAAAAAAAAAAAAAABAAAAAAAAAAAAAAAAAAAAAAAAABAAAAAB&#10;AAAAAAAAbnVsbAAAAAIAAAAGYm91bmRzT2JqYwAAAAEAAAAAAABSY3QxAAAABAAAAABUb3AgbG9u&#10;ZwAAAAAAAAAATGVmdGxvbmcAAAAAAAAAAEJ0b21sb25nAAAEZQAAAABSZ2h0bG9uZwAABdwAAAAG&#10;c2xpY2VzVmxMcwAAAAFPYmpjAAAAAQAAAAAABXNsaWNlAAAAEgAAAAdzbGljZUlEbG9uZwAAAAAA&#10;AAAHZ3JvdXBJRGxvbmcAAAAAAAAABm9yaWdpbmVudW0AAAAMRVNsaWNlT3JpZ2luAAAADWF1dG9H&#10;ZW5lcmF0ZWQAAAAAVHlwZWVudW0AAAAKRVNsaWNlVHlwZQAAAABJbWcgAAAABmJvdW5kc09iamMA&#10;AAABAAAAAAAAUmN0MQAAAAQAAAAAVG9wIGxvbmcAAAAAAAAAAExlZnRsb25nAAAAAAAAAABCdG9t&#10;bG9uZwAABGUAAAAAUmdodGxvbmcAAAXcAAAAA3VybFRFWFQAAAABAAAAAAAAbnVsbFRFWFQAAAAB&#10;AAAAAAAATXNnZVRFWFQAAAABAAAAAAAGYWx0VGFnVEVYVAAAAAEAAAAAAA5jZWxsVGV4dElzSFRN&#10;TGJvb2wBAAAACGNlbGxUZXh0VEVYVAAAAAEAAAAAAAlob3J6QWxpZ25lbnVtAAAAD0VTbGljZUhv&#10;cnpBbGlnbgAAAAdkZWZhdWx0AAAACXZlcnRBbGlnbmVudW0AAAAPRVNsaWNlVmVydEFsaWduAAAA&#10;B2RlZmF1bHQAAAALYmdDb2xvclR5cGVlbnVtAAAAEUVTbGljZUJHQ29sb3JUeXBlAAAAAE5vbmUA&#10;AAAJdG9wT3V0c2V0bG9uZwAAAAAAAAAKbGVmdE91dHNldGxvbmcAAAAAAAAADGJvdHRvbU91dHNl&#10;dGxvbmcAAAAAAAAAC3JpZ2h0T3V0c2V0bG9uZwAAAAAAOEJJTQQoAAAAAAAMAAAAAT/wAAAAAAAA&#10;OEJJTQQUAAAAAAAEAAAABjhCSU0EDAAAAAAd5gAAAAEAAACgAAAAeAAAAeAAAOEAAAAdygAYAAH/&#10;2P/gABBKRklGAAECAABIAEgAAP/tAAxBZG9iZV9DTQAB/+4ADkFkb2JlAGSAAAAAAf/bAIQADAgI&#10;CAkIDAkJDBELCgsRFQ8MDA8VGBMTFRMTGBEMDAwMDAwRDAwMDAwMDAwMDAwMDAwMDAwMDAwMDAwM&#10;DAwMDAENCwsNDg0QDg4QFA4ODhQUDg4ODhQRDAwMDAwREQwMDAwMDBEMDAwMDAwMDAwMDAwMDAwM&#10;DAwMDAwMDAwMDAwM/8AAEQgAeACgAwEiAAIRAQMRAf/dAAQACv/EAT8AAAEFAQEBAQEBAAAAAAAA&#10;AAMAAQIEBQYHCAkKCwEAAQUBAQEBAQEAAAAAAAAAAQACAwQFBgcICQoLEAABBAEDAgQCBQcGCAUD&#10;DDMBAAIRAwQhEjEFQVFhEyJxgTIGFJGhsUIjJBVSwWIzNHKC0UMHJZJT8OHxY3M1FqKygyZEk1Rk&#10;RcKjdDYX0lXiZfKzhMPTdePzRieUpIW0lcTU5PSltcXV5fVWZnaGlqa2xtbm9jdHV2d3h5ent8fX&#10;5/cRAAICAQIEBAMEBQYHBwYFNQEAAhEDITESBEFRYXEiEwUygZEUobFCI8FS0fAzJGLhcoKSQ1MV&#10;Y3M08SUGFqKygwcmNcLSRJNUoxdkRVU2dGXi8rOEw9N14/NGlKSFtJXE1OT0pbXF1eX1VmZ2hpam&#10;tsbW5vYnN0dXZ3eHl6e3x//aAAwDAQACEQMRAD8A4XJezLtOTvs9MOax1rBLjLvpOe9we3e53+Da&#10;/wD0lqn9isqycdzSbAw/pHumWwCHQZ3enb/o/wDSf8YgYFxssL6dLQ0gMJAY5jT7qtG7qn+5r67d&#10;9v8Awiu2ZTQAa9pcCBZU87bBP5jK/wA6z/oJKZZFAva1u4sg6uaBvj91jz9D+Uq1jrMR9eOXkY1g&#10;/nTAcyXe/wB7fo/19v8A57V46FZ2Vj1tyi6rHfkXWDc6XEMaD7Zn+VH57/TSU2jj7nWUua4UbYBe&#10;S4byC3dWXuc72sd7/wCWq+LQ2vEc/H/SWEgTXo7b7Wv2b/8ACPq/S/21XpudTfW0WQ1z2+o0Oa87&#10;G+xrBYx1n6Njf8Gj9QeKSzHY4V1va8WtOoO86fSLfe129+7f+jSUlussotrqx53XRubYS8M1+n+k&#10;cf8Aq1OrCFNwsFjn8722AEEn89mg9N+5URU2wNGRQ+yp7tcllm8g/R3P2Gyv/OWq1ja2itujWiAJ&#10;J0HmUlNbLosuux9o9rS/c4/mzt9+0/nbQ70/+EQL8YMuIY+xzmD1tpG9rQHe0uc5/qfm+99X6T/z&#10;2rj79lwY4sZWG7nPe7add382Pztu39Ig5d4dj7zuFBI2R7XPI/SCz3Nf6dNez1P5v1LUlILCzKtF&#10;5NlVb3NqBYBoSDDXWbt30vd+ib6X83+ejNxH15dD2+9jQ7e8nUHbtLdfc5jnfzX7nvQem3F+51QO&#10;/bqwloa5rT9Bu1lTarGepub+Y/1FbdlNJZ6Ra6XbbK3EttEkN2tq/fb+fuSUvkY3r7AXmsNncWAb&#10;yPzWts/MagF1tF1eI5x+zvA22fRc3X+bLmfR3fQ3K6s3Ixqq8h3o4777LBusc55DGA/yv5X/AAr0&#10;lNp1AcLqrA5lAb7H2EuhxD22WVl7t/ptZ++5BxaQzE30Avc553CuQ4NJaLKq9+x279G1Axb3V5Vb&#10;DbLXum0S15Mj06wbWOs31sj6CnnOFT2YrHbKdkPYSDqSXN2+oW/pG/6Rz0lJrbbKclmNjOk2FpeX&#10;Ev8ATBnj1Hfnt92xzv8Az4iU4baLNzXueIILbIMHs5joHp/ylRZSy0sbkY7nMsd/SWWb/c4+71Cz&#10;1Kve76f561QA0Bo4AgSZ0HmUlNbKxn35NJGlbWuDrBy0yD7J9vqOb7WP/wDSaA/H9K8ua+yw07bX&#10;BwljZcXN97neqz/jGb/+FVt2QGXFjyyutjQXOe6HGfoljfzmfmKvm2l1QfZuZSHTUzQOc4Df61m9&#10;r9lTW/zdWzfb/hElP//Q4aqkYrGNA9O6549rAHva2Nm1m72Oe92xjnv/AEfqIjrnVejbcx4taCx7&#10;i1o3t2vftbsc9u/c1uxMLLLW3RSLX3OawVmdBE+/9yquWv8A+MsQKc/Gg+vW4ucC2HOda4gkhzGN&#10;f9H3N/4P/oJKTV9VoIYLQWvs1DGAu2t/N9Q+36X0vY1WMoOOPYGnaYmYnTv7PztzVmZQtoseykv9&#10;S52gbIsdIB/Sbfd9B/0P8Jd6m9aePV9lxWMeSPTbL3OPB5f/AGWpKcuj0yLasipjNrd2rBu5aNrn&#10;MDPTd7/7H+FRr76XNsuIZZb7W+4B47t5buaxu2uy32/pU9+c6zLZTU/dTcGsa5joguc31HOj37tu&#10;6vYo5F2ThFrfb6lsFoa47Btd+cx+1vuZ+i/62kpN0ptrRYXgsGns2hok/nhzA1tiPkZtGM9rLd43&#10;fnBstE/vH2/9BFrvqu3Gl4sDDBjUArJyKrMbKsqJe2i8ywvJLHFw1bZ+9/W/nWfzqSm0zLGS5ldt&#10;c7XOJYz3B5aGur2B0fo9fU9/sUnl1lhpyS4NvLwwWNaNoI2V+m6tz9z/AH7P0jkN1uLjVNx7Ky62&#10;GOAMskxNfpXD6PpfQ/7c/lp6LHW1WE0zXcxwFr3OdJadvpWO97mfv17fz0lKZUcVjKGmMi4vP6Mb&#10;nAR7WsD9rdrnV/4T/hER9/ourtsY9tmxzbNwDd4Y3fuaWuezc1//AELFGt9r6XRULrLntkmQYaP5&#10;2wt+h6e39Hseg0Z2I4H1a3F1gDRLnWPcJ+izd9Da/wDlf8IkpPX1SgljLAW2v1LWguDf3Q8/S3f1&#10;GI2cH/ZnhpIcO0bp/k7Pztyzclt1Vj8akudbc50hkhzp03W7fzf3a/ofzq1GNbi47WudDaWgOe4/&#10;6/2UlOXQai2yu+tlbmQ4O2gOEkN1tbs2PZvrd/o/9IiZN1LmWZAYx9r3NaZaHgS0n6Y3N2sYz/B/&#10;9cU7Mx12Z9mrcHVWbBW5riBA99jX7fd+k/m1C2/JxLqqpbveWPcQ4iuAXsf7Xjaz1PZvSUn6W2xt&#10;b94LNY2bQ2D3PtDWv3fvouRnUY9grt3NJ/P2ksB/lcOd/wBbRq7qrgX0vFjAYkeKyLqrca+3Gdu9&#10;G0udXuJLXA66/wDC/uWf6VJTcqy/tFlfqVOmve70mw6XtLA1wn/Bt3Od7vz0nh1zjj5JcPWDtm9r&#10;WlpJ/R+k6tzmu3N3fTd+Yo2342O37M5hN7dp71kmA3dTa381jfYz/ttNVa+zFtcaS1trNzbXOc4u&#10;2Hbtc/3ubYzb6tKSn//R4DButy7y61zmHklntbLf0lW5v0Ht27v5z9xEPT6rXutw8gb5lxkOO4+F&#10;lfur3f1USgNdgWEkNLpc559wcGQfoM/wTdvpPYz8z/SIWdmMc+vbcAYDbrmTBB22bK9vudtjd/I3&#10;pKRZNTsjIbUwExFbnN1DWjbW5+xvvd72fT/mlaycQ7cailpdWxzpLzuAMDbZaPztvv8A/PaPVThu&#10;2X0MbpJY9umhG33fvf21M2O9YVNZI27rHlwAaDuDfafp+5n9hJTn34ra7o9UucAbA1zS7a1p9r3W&#10;sb+hbp+b7P8ArafINeVeLd3pM9tYfs3kE/vO/m6fe72f6T+RVsR8nIa6lz2OLagdvqtjc50/zdJd&#10;H6Nrm/prf5tAwLd8mr3wJNMANLWke6r/AIdm5v0/psSUkZi20ZmO7V8zvsHIhvvZaY97N230d/8A&#10;xaBnYQqu9asONdmthJgMM6fpHna7d+5YtB+QAwWVj1a922wggFkkN1Y73b9zv5r6anZTXaWixoeG&#10;GQ06ifo/R/OSU0bMM5cZD7QyhzQ7aRMaD1D7/ZV9FLIZUzFDsex9jGyyGvBaGw663ftb7/o/Rt/f&#10;ULr8erMayp01CPVobO3c12+WN/m938hXGOrutufvbax7W17WyJBBdtc90NfY7d7dv0ElNPp9t2Q4&#10;23WPZtlxe0hrdzNvue3b6X82/wDOb/g1L9m12O9TDvB1g6yZ/d9Znubu/qKdWw9OLh+jg+oS/wB4&#10;OxzdXtrbudV7PSf+j/MUM7LqORWPV21yG32MJ9wad2xuz3bW/vJKRX0nMy9jJ2Ehrnt1DWj6J9Np&#10;/Oj6b/YrOTilz8amsE1tDhuf72tPt99gPte7bv8AT/lqxXRigsupY1uh2uZoCHfvR9P+0nNp9U17&#10;fY1u6y0uADZnb7T9L6P00lNCzH9G+RZ6j64tDXNJ2gO9m/IDf0XH0/5rf+YytPeK8q8WtsNbbCK2&#10;P2E6x+jHqfRqc76fp/ufziNlXB1e8EspmBYAJsIBdtbu/wC0zIc6x/8Ahf8ABoXT7tzHOrBsiHOp&#10;AGg4344n+dY7+cY7+dSUkqxbKc6pwBcwsdvs+X0LY27/ANJ9B3/pJVcvDGNd6lYcan67iY2u7M3v&#10;dtt/qfzi0jkNit9YFlVhDTY1w9pcQ1nsPud9L+wpWUVWuabGB5ZO0O1Gv8n6LklNO3BbkuOTZcG4&#10;7/eBzAdro5/sqUctrK8dtlFjrKx7YDgWbGTZtc1o2v8Af/pd6gcnGrzQKnh2M2HPrElrXNn31tPt&#10;dt3ep+jV1my05Dtzb22QzYzTdtBds3n2vtc1+3cxJT//0uE6l/O0111ud6LS7bWDoHe3XZHs2s/e&#10;TYzMksmhwdVPvxrqwwOH8mfUa7/PTm3JvZZsaTa7bBDthknljCfd+j9jLXIvT8SzHL32gbnAag8/&#10;12/vfyvz0lJr8zFx3hltgYTwIJgeJ2hV3ZFGWW121xsed2nqTA3NbS9rd+22Pds/war5Ruqy302P&#10;c+m+CwWmWOnlv8jb9D1GfzaMx2Jj0tZYXfaNjXACWvAia/Sefbu935v57/8AR/QSkj3Ovf6N0Cu0&#10;vbSHMdWW+xzanS8NbZ9LZ6SHTR9jraNGX2ucGmDYQA3XbWz3Wb3Vt/4venqvbc1++t9ge1zWWWOA&#10;BLT/ADQhrGUuc7a/d++ky42VOc6s33WOraza4NdoJFns3+g2t36Xf/pLUlM3W1MsryLGRftIuJrL&#10;SdrHWb6vUa36Gzb/AFFKvqWK4N9Rwqc/VrDJgH6LrHBu1m5V6szCtaXZJfxANpBgE/4FtTW+7cz+&#10;d9NAyd+K94rJF1riA5o97pj+1U3XdtZ/hLP+CSU38qrJNhdQ5lDC39LYGhz3n9zRrnP9oWe13p31&#10;3Fj9lTw5z3MLBJPu3N32Ma7b9CxaL8Z7sEY7ybbNonc6CXTu27/3WqrVTlYrbBaN1eyW+4NbMjeG&#10;McWt2OY9+6t386kpfqbi7KaxrHWei2H7ATAf9Lfs2+30/wAzcnxq8otYWOD6JAsx7awwwD9JrTvb&#10;7f3t6Tjk3VPZUHepvaJLtjogl3s3fS2NqZ6j0bp+I/GDzYBudGo4IHi38xySkt2bi02+lZYG2HsQ&#10;YE/R3lo9irjIx8t1YtqgML9zS31CXM2RXW5gc5zP0m9/9RVL/WryLMW57n1vl1fq6ggj80u+jZ+6&#10;9n+E/RqzvxMdgrcXHJYGkhnteCRDGVud7Xt2P+h/hElJHl2S40XmDaLPRDmOYWwIZ9Pb63sd7tqH&#10;VU7DraxkMvt3uiDYWiG7awyvc5/vZ/O/8YlXeLarHFjybGTXc9wE7HbdtbtrGVPrd+mYxqkLi+pz&#10;zWX3WWSCxwDgGj+c9u/0mU+5rf3/AHpKZG2mu1uS9hFpYfW/Rlplon1KvUa13/B/S/4xSr6jiu2C&#10;x4qseJDCSYB+jvft2Nc5BrysK1k5Dny8ANdZDnCYP6Flbf3/AM70/wAxVL/Wx3vpq0utc4ez6bjO&#10;06/TZX7f0daSnQyqsn1HOqc2iqB6ha0OssI7bWjc/aqVDvTyqrfTsDGugvcwsbL/ANG727rGtf8A&#10;2loZGK5+H9nJ9Z7QPc8xJH5znfutVSqvJxq7GXAuZA2+8AQTtsayufc1zf8ABJKf/9Pz/OqsoFdF&#10;T3WOe0m1xALtu9r92nua31t7/pK9TnV22CtzXVud/Nl8EPj6W1zfZu/kqs5zMxxtNJsDS2KS6HbJ&#10;jcK2g+p9L9I9/s9/psVg4LWW0upIYyp0vb+9tB2O/r/mPSU1M/GtZaHh9ltTySWyXbCO5n2bP3fo&#10;IluHbmlj9zRSWggOkkGGtfsaza76Tfz7FduprvaGWguYDuLZgEjjeqF9lOPkNorfOOR+moBLtsO3&#10;Oj+z9OvckpJaw4+IDTe9zGy0bYgyd9pe5n0trWO/4T/hELp+Rdk2aPNXfawe0lm3a1zP+L/d2fzX&#10;6RXWVsfdbt9M1OraC2vkhw+nY1vtb7C5tX/BoFFY+wWbBs93uNujSGloDXOZ+Z6Q9Cz/AK4kpEem&#10;ODxdiWMfB5OhBHLWOZvp/wDA0PJbbdltbUXsMhnqgHa2IrO57Bud7mORcy9lV9bantoLtrch7NAA&#10;PdtbtH0m/vbfoPVqrExa3tuoBaYI3NcSHNIj3au3JKU+2vEpY1732uOjN0ue937o5VCy623OY+HM&#10;psNbLAQHBu1zTt3+5v8AOe9X8nG9eyokwxm4WDuWuDfa0/ytux38hAvxKm2F1dWwBpebQ7aJLtoq&#10;rZt9N7v3an+z/q0lNfOrsptrpqfY4bWuseQHOEPe5jt/t/lfnK/Rm13WbC01WGSxjtdzf3mOb7HK&#10;tt+1v9a2n1Zc1rmBxG1p9nqNq2/Q/ftsd/xf81vRxhNryKbKiAyud7T3O30w9v5u6z/Df1ElNLNx&#10;ra7wd9t1bvcCZdsI/f3e13/nz/v5r8K3MsFpc0UOG5hdJcARuJYG7P8AwR6uXY9V+0Wguaw7gyYB&#10;PHuj91UbbaKcpuOHh+IADZTJeGlrtx/sfnvrSUzyWfZ8RvpWufV9ANaQGlvuts3Gv6f0dnt9NR6f&#10;fflPLjY6vl8NA2Fzfa/cz/rjH/uf8GrTa2udkTtdU5oBZVqYId73R7fVsYfZsQaWD9nhzS0S/fYb&#10;dGOMhrmucz2+m/a1JSIdMe17bcSxrweHT7v3drHDfT/0WIdzLMjN/QOfXucW+qAQ0NE/nN9z96Nl&#10;5DGZTaqrBTWXBuQ9vt1bMtBYPp7XbXq1Ti41TxbQNstg7XEtc06iZ3f2ElKturxa2tJfa8iK26us&#10;eQqHq2W9Qafcym5zBJg7XtB9JrX+9ntsV6/GN19Ty6K2tc2xvdwJDts/uvj9Iq92NVTY59dfp7Q0&#10;i3dtlznF22urb6du3/QfufzaSn//1ONrFFd0sIduHpvsLtzg8GW1v121ep7/AGbWfpEdzmtIDnBp&#10;cdrQTEn90Ss3p1Po1Osu9zHbqvTgu3ztftY38/a9tn/TVjYbfTbv34t2tRe2bGmN3ptsd9Hcxrtl&#10;nvs/MSU21TyqLfV3YtVTCWzbe8A9/otZD/d+c57at6thzXklpDoMOggwf3dFDJrNlD2CSSNA2AZB&#10;n2ud7WpKcZl1Nd1Z3gtZYLHbA4MJB7seGbXbfoOVrqtldd9TJ27Wu3Bukiww4O2g+z85/wDXT0DO&#10;qFtdzbHsDCQ0S5sjbuZ7y71GbHO3/wDgKkbMh1djqG2GwljfUYHN0894rfY9tTP+L9//AAiSkeLX&#10;a5jTW2nJxgYfXthw7+11rWP3N/4xaga1o2tADRoABA+QVPp+PdVvdfO9wABLtwPfSfez+XuVxJSx&#10;c0ODS4Bzp2tJ1Mc7QhZLq9oqs2kWEFwcYAYD77HOluz92t3+mUbWk212UFhstG1ri0PAa3cXWsfu&#10;9u1r/wDrn6NAyG121210FxuY5znucDusfW3Z7Hf8F6n0GfzaSk9Tsdln6ItLLgALA4vJsH+CdY5z&#10;/wAw7qmI5c0ODS4BzvogkAmP3f3lm4NTacd7sj9JVZurDAC7e1v6Rr2tH/Xnb/zFaDDZZU1z/Upe&#10;A+h7mzZpts9P1fzfotfu2epYxJTZVLJotbY52NVVUzbutuc0EmPzWs22f+B1q4HNcJaQ4TEggifk&#10;hZdTrcdzGAl2haGkAyP5Tva1JTlY99VeTTteCxj9xDdwYS72OfteG7HtR+pWVMym1zsDK9jmt0BD&#10;ju2v2f4NSqGWyu2rJbY+sNkclkSA9sO3b27Hbv8ASM2fo1KyzLfS80Cz1HvAc9gLZ0Jsdtd6b3O9&#10;rGfpP+tpKYYtdrwwhlOTiFwa4Bm1zf5Y3tY923d/wi0wAAA0AAaADQAKp0+i2lrzdO9xGpO4ED85&#10;s+9v9V6tkgAkmANSToAElLbm7tm4byJDZ1j97ahZBqO2uzbtJDn7jG1omH7pbse5/sqUbGPNzXY7&#10;mCy4fTLQ/axo2usrfPmxvp/nvVbLa27HeMcuLq9znbgd1hltLrNx/nPTb6jf+DSU/wD/1eLsAfOx&#10;7a6sYt2t3bAZHu/Sj31VbHejXs+nZ6iiaHXNiqamwSN9ps3OIcwfRfZ6e3e79Lu/62h1/ZXvNTGH&#10;Iq3tedoAnbFb3Waerc1vuf7XP/nFTc27Es2uL6GE/SGj3CT9B/8ANs9r/wB9JTMOsx5BtsYyifTq&#10;rIadPpOuLvZ/Oez/AAv+YtJuWwYrcm8eiHCdpMk/u7P66zuolvqtLmlzPa57AYlxaz27/c56u203&#10;ZDcZ2z7OWE7myC5jSAGln8va3/rf9hJTUyb325dUtc2i3bU5lrI2je17+fZ79n0ks5t2PZXUyzfb&#10;aJc/bDhtfva72bnfT3/2EW/BpZYRTXYJaXuLS3YGyGtZts9t+3b/ADW71LP9Ik/bmOF1jHurJax7&#10;anQP7TY9S73e7/B+j/xnqJKbdOXTdYaxursH5lg2uI/fa1UMjLusteGvtxraTDWSCzTjft2/zjvz&#10;v0tatjC9PIxzVHpVk7wex2lu9n/G/n7fz1Qy3OOcXei6q0AbxuDw9v0d2yPd7P3ElNjExbBWLhoH&#10;Eu9JrvTJDgPUDLGn9G3e1vp/vordCbq3en6DSRW+zeST+/ufY2jd/NM2/nqrnvebxRU5xBa0ekZc&#10;1wDQG+m1m57Pb9JFrq+z0Bz6X+qWuZY90R73e1j2n1PU+l/g/wBKkpPY4XTa1wYykgCsu9IkOHu3&#10;vG19O/6NX/FqL8Z97CK5rbDtrX2epuLhsn6djavZ6nu3/wDQQsc41kVNY6+pjxZLQG9tm91YaLH7&#10;XDb/AKNU2tvxbBXY59IdpDfa939Ww+z/ADLElMxdZQC422NZTLaqmQ0AA6G7d7Nz3b/Z6b3/AM4t&#10;R2UxmO2+8GovEirlxJ/NZ+8s3qEfa/dWbK90+m07dz3QXQ7V9ivXU3ZFmPY5vo7Q4WiZc0GPaxwj&#10;6bW7P+DSU1LL3257GkFtNxYALWatLTOyHe33WJskXY+TVTW8uc4MsfaGS/2mxrZ2bt3sd/bRrMSq&#10;m4mlj2hrfUe4ECsa+xvpO/ntn7rHer/xlii5rMx4tsrsNdrwwhjhDdNrd7Y32bP9N/Ns+h+kSU3a&#10;MunIc5rQ5j281WDa+P3tqzrcu+173MfZj21OLRUSDXI/MdG33v8A+EY/erbMI15VL6z+iY10g9nE&#10;bTs/k2uPqf8AB/pFQvcXZr3Gk0Pgi5pcHAgj6cQP6+9n/GJKbWLiWV1NsbJY6T6QeWEtdsPtslv5&#10;7N1df57EQe3dkVu2ikR6LrPUJDvph3us9F9kN9HY76f84quc+x+W+isueJ1pMuBg6els3Or4/kKY&#10;pZjY4a6pzHuZ6b7XRtLnOLtrq4s9TZ9NnpJKf//W4LBx/s1L8qSQI9MuEAhw2PscPpenu/Sf8WxW&#10;rcp2OG+oRey4D09o2STt9pEvbsc1+5r1zqSSndrwrxmNvuaw6kgsc4OYR7m+DHM/wftV5cokkp6b&#10;I2OYKXDd6rg0MkgmDuc/2/6JrfUUaq66bvaXONrYFr3bidpn0v3f+E/z1zaSSnq1WzsZ1/pbGgva&#10;TDnOIawfS3Qz3ue5c6kkp6CvIspc3Dc0C8tG14MsInZLvoP9jG/2091ZyW24xeHvrG4OA2+5zXsY&#10;yzlv529c8kkp2sOj7Hjm98tJO0bwQAHmtpfY36XtexWLcl2OWVWD1zcQKwAGySdrhYPc1c6kkp3q&#10;MO5mW264NcfcRYxzpa7n3NdG5j9zvoK6uUSSU9NeGvDKXDd6jhABIIDfc60Ef6NRpbVTaWNJJtaH&#10;Ne524u27tzG/m/o2u3+399c2kkp6tVM7FfkOrdW0F7ZG97nBrQNdGM9298rn0klPQsyLWvGGQG5E&#10;D9J9JpEEusgbNz9rfo/vprq3ZVdtG8PfT9FzRtBc4OZ6dn8tnuXPpJKf/9k4QklNBCEAAAAAAFUA&#10;AAABAQAAAA8AQQBkAG8AYgBlACAAUABoAG8AdABvAHMAaABvAHAAAAATAEEAZABvAGIAZQAgAFAA&#10;aABvAHQAbwBzAGgAbwBwACAAQwBTADIAAAABADhCSU0PoAAAAAAA+G1hbmlJUkZSAAAA7DhCSU1B&#10;bkRzAAAAzAAAABAAAAABAAAAAAAAbnVsbAAAAAMAAAAAQUZTdGxvbmcAAAAAAAAAAEZySW5WbExz&#10;AAAAAU9iamMAAAABAAAAAAAAbnVsbAAAAAEAAAAARnJJRGxvbmcbMvu/AAAAAEZTdHNWbExzAAAA&#10;AU9iamMAAAABAAAAAAAAbnVsbAAAAAQAAAAARnNJRGxvbmcAAAAAAAAAAEFGcm1sb25nAAAAAAAA&#10;AABGc0ZyVmxMcwAAAAFsb25nGzL7vwAAAABMQ250bG9uZwAAAAAAADhCSU1Sb2xsAAAACAAAAAAA&#10;AAAAOEJJTQ+hAAAAAAAcbWZyaQAAAAIAAAAQAAAAAQAAAAAAAAABAAAAADhCSU0EBgAAAAAABwAI&#10;AAAAAQEA/+E6sWh0dHA6Ly9ucy5hZG9iZS5jb20veGFwLzEuMC8APD94cGFja2V0IGJlZ2luPSLv&#10;u78iIGlkPSJXNU0wTXBDZWhpSHpyZVN6TlRjemtjOWQiPz4KPHg6eG1wbWV0YSB4bWxuczp4PSJh&#10;ZG9iZTpuczptZXRhLyIgeDp4bXB0az0iMy4xLjEtMTEyIj4KICAgPHJkZjpSREYgeG1sbnM6cmRm&#10;PSJodHRwOi8vd3d3LnczLm9yZy8xOTk5LzAyLzIyLXJkZi1zeW50YXgtbnMjIj4KICAgICAgPHJk&#10;ZjpEZXNjcmlwdGlvbiByZGY6YWJvdXQ9IiIKICAgICAgICAgICAgeG1sbnM6ZGM9Imh0dHA6Ly9w&#10;dXJsLm9yZy9kYy9lbGVtZW50cy8xLjEvIj4KICAgICAgICAgPGRjOmZvcm1hdD5pbWFnZS9qcGVn&#10;PC9kYzpmb3JtYXQ+CiAgICAgIDwvcmRmOkRlc2NyaXB0aW9uPgogICAgICA8cmRmOkRlc2NyaXB0&#10;aW9uIHJkZjphYm91dD0iIgogICAgICAgICAgICB4bWxuczp4YXA9Imh0dHA6Ly9ucy5hZG9iZS5j&#10;b20veGFwLzEuMC8iPgogICAgICAgICA8eGFwOkNyZWF0b3JUb29sPkFkb2JlIFBob3Rvc2hvcCBD&#10;UzIgV2luZG93czwveGFwOkNyZWF0b3JUb29sPgogICAgICAgICA8eGFwOkNyZWF0ZURhdGU+MjAw&#10;OS0wNC0zMFQwNzozOTozMy0wNzowMDwveGFwOkNyZWF0ZURhdGU+CiAgICAgICAgIDx4YXA6TW9k&#10;aWZ5RGF0ZT4yMDA5LTA0LTMwVDA3OjM5OjMzLTA3OjAwPC94YXA6TW9kaWZ5RGF0ZT4KICAgICAg&#10;ICAgPHhhcDpNZXRhZGF0YURhdGU+MjAwOS0wNC0zMFQwNzozOTozMy0wNzowMDwveGFwOk1ldGFk&#10;YXRhRGF0ZT4KICAgICAgPC9yZGY6RGVzY3JpcHRpb24+CiAgICAgIDxyZGY6RGVzY3JpcHRpb24g&#10;cmRmOmFib3V0PSIiCiAgICAgICAgICAgIHhtbG5zOnhhcE1NPSJodHRwOi8vbnMuYWRvYmUuY29t&#10;L3hhcC8xLjAvbW0vIgogICAgICAgICAgICB4bWxuczpzdFJlZj0iaHR0cDovL25zLmFkb2JlLmNv&#10;bS94YXAvMS4wL3NUeXBlL1Jlc291cmNlUmVmIyI+CiAgICAgICAgIDx4YXBNTTpEb2N1bWVudElE&#10;PnV1aWQ6M0RBNUYxQTE5NDM1REUxMUEyOTI5NzI1MDZBNUM1MTU8L3hhcE1NOkRvY3VtZW50SUQ+&#10;CiAgICAgICAgIDx4YXBNTTpJbnN0YW5jZUlEPnV1aWQ6M0VBNUYxQTE5NDM1REUxMUEyOTI5NzI1&#10;MDZBNUM1MTU8L3hhcE1NOkluc3RhbmNlSUQ+CiAgICAgICAgIDx4YXBNTTpEZXJpdmVkRnJvbSBy&#10;ZGY6cGFyc2VUeXBlPSJSZXNvdXJjZSI+CiAgICAgICAgICAgIDxzdFJlZjppbnN0YW5jZUlEPnV1&#10;aWQ6MzQzMTAyRjZFNTM0REUxMUIzN0ZBMzY5M0UyQUVENDg8L3N0UmVmOmluc3RhbmNlSUQ+CiAg&#10;ICAgICAgICAgIDxzdFJlZjpkb2N1bWVudElEPnV1aWQ6MzMzMTAyRjZFNTM0REUxMUIzN0ZBMzY5&#10;M0UyQUVENDg8L3N0UmVmOmRvY3VtZW50SUQ+CiAgICAgICAgIDwveGFwTU06RGVyaXZlZEZyb20+&#10;CiAgICAgIDwvcmRmOkRlc2NyaXB0aW9uPgogICAgICA8cmRmOkRlc2NyaXB0aW9uIHJkZjphYm91&#10;dD0iIgogICAgICAgICAgICB4bWxuczp0aWZmPSJodHRwOi8vbnMuYWRvYmUuY29tL3RpZmYvMS4w&#10;LyI+CiAgICAgICAgIDx0aWZmOk9yaWVudGF0aW9uPjE8L3RpZmY6T3JpZW50YXRpb24+CiAgICAg&#10;ICAgIDx0aWZmOlhSZXNvbHV0aW9uPjE1MDAwMDAvMTAwMDA8L3RpZmY6WFJlc29sdXRpb24+CiAg&#10;ICAgICAgIDx0aWZmOllSZXNvbHV0aW9uPjE1MDAwMDAvMTAwMDA8L3RpZmY6WVJlc29sdXRpb24+&#10;CiAgICAgICAgIDx0aWZmOlJlc29sdXRpb25Vbml0PjI8L3RpZmY6UmVzb2x1dGlvblVuaXQ+CiAg&#10;ICAgICAgIDx0aWZmOk5hdGl2ZURpZ2VzdD4yNTYsMjU3LDI1OCwyNTksMjYyLDI3NCwyNzcsMjg0&#10;LDUzMCw1MzEsMjgyLDI4MywyOTYsMzAxLDMxOCwzMTksNTI5LDUzMiwzMDYsMjcwLDI3MSwyNzIs&#10;MzA1LDMxNSwzMzQzMjszNjM4QjNBN0RENTVGMzc5M0VGM0IwNDQwMjkwQUJFNzwvdGlmZjpOYXRp&#10;dmVEaWdlc3Q+CiAgICAgIDwvcmRmOkRlc2NyaXB0aW9uPgogICAgICA8cmRmOkRlc2NyaXB0aW9u&#10;IHJkZjphYm91dD0iIgogICAgICAgICAgICB4bWxuczpleGlmPSJodHRwOi8vbnMuYWRvYmUuY29t&#10;L2V4aWYvMS4wLyI+CiAgICAgICAgIDxleGlmOlBpeGVsWERpbWVuc2lvbj4xNTAwPC9leGlmOlBp&#10;eGVsWERpbWVuc2lvbj4KICAgICAgICAgPGV4aWY6UGl4ZWxZRGltZW5zaW9uPjExMjU8L2V4aWY6&#10;UGl4ZWxZRGltZW5zaW9uPgogICAgICAgICA8ZXhpZjpDb2xvclNwYWNlPi0xPC9leGlmOkNvbG9y&#10;U3BhY2U+CiAgICAgICAgIDxleGlmOk5hdGl2ZURpZ2VzdD4zNjg2NCw0MDk2MCw0MDk2MSwzNzEy&#10;MSwzNzEyMiw0MDk2Miw0MDk2MywzNzUxMCw0MDk2NCwzNjg2NywzNjg2OCwzMzQzNCwzMzQzNywz&#10;NDg1MCwzNDg1MiwzNDg1NSwzNDg1NiwzNzM3NywzNzM3OCwzNzM3OSwzNzM4MCwzNzM4MSwzNzM4&#10;MiwzNzM4MywzNzM4NCwzNzM4NSwzNzM4NiwzNzM5Niw0MTQ4Myw0MTQ4NCw0MTQ4Niw0MTQ4Nyw0&#10;MTQ4OCw0MTQ5Miw0MTQ5Myw0MTQ5NSw0MTcyOCw0MTcyOSw0MTczMCw0MTk4NSw0MTk4Niw0MTk4&#10;Nyw0MTk4OCw0MTk4OSw0MTk5MCw0MTk5MSw0MTk5Miw0MTk5Myw0MTk5NCw0MTk5NSw0MTk5Niw0&#10;MjAxNiwwLDIsNCw1LDYsNyw4LDksMTAsMTEsMTIsMTMsMTQsMTUsMTYsMTcsMTgsMjAsMjIsMjMs&#10;MjQsMjUsMjYsMjcsMjgsMzA7QTRFMzk1QzREQjI2MEMxMTg3NTBCRjMzMTlBQzlFQkM8L2V4aWY6&#10;TmF0aXZlRGlnZXN0PgogICAgICA8L3JkZjpEZXNjcmlwdGlvbj4KICAgICAgPHJkZjpEZXNjcmlw&#10;dGlvbiByZGY6YWJvdXQ9IiIKICAgICAgICAgICAgeG1sbnM6cGhvdG9zaG9wPSJodHRwOi8vbnMu&#10;YWRvYmUuY29tL3Bob3Rvc2hvcC8xLjAvIj4KICAgICAgICAgPHBob3Rvc2hvcDpDb2xvck1vZGU+&#10;MTwvcGhvdG9zaG9wOkNvbG9yTW9kZT4KICAgICAgICAgPHBob3Rvc2hvcDpJQ0NQcm9maWxlPkRv&#10;dCBHYWluIDIwJTwvcGhvdG9zaG9wOklDQ1Byb2ZpbGU+CiAgICAgICAgIDxwaG90b3Nob3A6SGlz&#10;dG9yeS8+CiAgICAgIDwvcmRmOkRlc2NyaXB0aW9uPgogICA8L3JkZjpSREY+CjwveDp4bXBtZXRh&#10;PgogICAgICAgICAgICAgICAgICAgICAgICAgICAgICAgICAgICAgICAgICAgICAgICAgICAgICAg&#10;ICAgICAgICAgICAgICAgICAgICAgICAgICAgICAgICAgICAgICAgICAgICAgCiAgICAgICAgICAg&#10;ICAgICAgICAgICAgICAgICAgICAgICAgICAgICAgICAgICAgICAgICAgICAgICAgICAgICAgICAg&#10;ICAgICAgICAgICAgICAgICAgICAgICAgICAgICAgICAKICAgICAgICAgICAgICAgICAgICAgICAg&#10;ICAgICAgICAgICAgICAgICAgICAgICAgICAgICAgICAgICAgICAgICAgICAgICAgICAgICAgICAg&#10;ICAgICAgICAgICAgICAgICAgIAogICAgICAgICAgICAgICAgICAgICAgICAgICAgICAgICAgICAg&#10;ICAgICAgICAgICAgICAgICAgICAgICAgICAgICAgICAgICAgICAgICAgICAgICAgICAgICAgICAg&#10;ICAgICAgCiAgICAgICAgICAgICAgICAgICAgICAgICAgICAgICAgICAgICAgICAgICAgICAgICAg&#10;ICAgICAgICAgICAgICAgICAgICAgICAgICAgICAgICAgICAgICAgICAgICAgICAgICAKICAgICAg&#10;ICAgICAgICAgICAgICAgICAgICAgICAgICAgICAgICAgICAgICAgICAgICAgICAgICAgICAgICAg&#10;ICAgICAgICAgICAgICAgICAgICAgICAgICAgICAgICAgICAgIAogICAgICAgICAgICAgICAgICAg&#10;ICAgICAgICAgICAgICAgICAgICAgICAgICAgICAgICAgICAgICAgICAgICAgICAgICAgICAgICAg&#10;ICAgICAgICAgICAgICAgICAgICAgICAgCiAgICAgICAgICAgICAgICAgICAgICAgICAgICAgICAg&#10;ICAgICAgICAgICAgICAgICAgICAgICAgICAgICAgICAgICAgICAgICAgICAgICAgICAgICAgICAg&#10;ICAgICAgICAgICAKICAgICAgICAgICAgICAgICAgICAgICAgICAgICAgICAgICAgICAgICAgICAg&#10;ICAgICAgICAgICAgICAgICAgICAgICAgICAgICAgICAgICAgICAgICAgICAgICAgICAgICAgIAog&#10;ICAgICAgICAgICAgICAgICAgICAgICAgICAgICAgICAgICAgICAgICAgICAgICAgICAgICAgICAg&#10;ICAgICAgICAgICAgICAgICAgICAgICAgICAgICAgICAgICAgICAgICAgCiAgICAgICAgICAgICAg&#10;ICAgICAgICAgICAgICAgICAgICAgICAgICAgICAgICAgICAgICAgICAgICAgICAgICAgICAgICAg&#10;ICAgICAgICAgICAgICAgICAgICAgICAgICAgICAKICAgICAgICAgICAgICAgICAgICAgICAgICAg&#10;ICAgICAgICAgICAgICAgICAgICAgICAgICAgICAgICAgICAgICAgICAgICAgICAgICAgICAgICAg&#10;ICAgICAgICAgICAgICAgIAogICAgICAgICAgICAgICAgICAgICAgICAgICAgICAgICAgICAgICAg&#10;ICAgICAgICAgICAgICAgICAgICAgICAgICAgICAgICAgICAgICAgICAgICAgICAgICAgICAgICAg&#10;ICAgCiAgICAgICAgICAgICAgICAgICAgICAgICAgICAgICAgICAgICAgICAgICAgICAgICAgICAg&#10;ICAgICAgICAgICAgICAgICAgICAgICAgICAgICAgICAgICAgICAgICAgICAgICAKICAgICAgICAg&#10;ICAgICAgICAgICAgICAgICAgICAgICAgICAgICAgICAgICAgICAgICAgICAgICAgICAgICAgICAg&#10;ICAgICAgICAgICAgICAgICAgICAgICAgICAgICAgICAgIAogICAgICAgICAgICAgICAgICAgICAg&#10;ICAgICAgICAgICAgICAgICAgICAgICAgICAgICAgICAgICAgICAgICAgICAgICAgICAgICAgICAg&#10;ICAgICAgICAgICAgICAgICAgICAgCiAgICAgICAgICAgICAgICAgICAgICAgICAgICAgICAgICAg&#10;ICAgICAgICAgICAgICAgICAgICAgICAgICAgICAgICAgICAgICAgICAgICAgICAgICAgICAgICAg&#10;ICAgICAgICAKICAgICAgICAgICAgICAgICAgICAgICAgICAgICAgICAgICAgICAgICAgICAgICAg&#10;ICAgICAgICAgICAgICAgICAgICAgICAgICAgICAgICAgICAgICAgICAgICAgICAgICAgIAogICAg&#10;ICAgICAgICAgICAgICAgICAgICAgICAgICAgICAgICAgICAgICAgICAgICAgICAgICAgICAgICAg&#10;ICAgICAgICAgICAgICAgICAgICAgICAgICAgICAgICAgICAgICAgCiAgICAgICAgICAgICAgICAg&#10;ICAgICAgICAgICAgICAgICAgICAgICAgICAgICAgICAgICAgICAgICAgICAgICAgICAgICAgICAg&#10;ICAgICAgICAgICAgICAgICAgICAgICAgICAKICAgICAgICAgICAgICAgICAgICAgICAgICAgICAg&#10;ICAgICAgICAgICAgICAgICAgICAgICAgICAgICAgICAgICAgICAgICAgICAgICAgICAgICAgICAg&#10;ICAgICAgICAgICAgIAogICAgICAgICAgICAgICAgICAgICAgICAgICAgICAgICAgICAgICAgICAg&#10;ICAgICAgICAgICAgICAgICAgICAgICAgICAgICAgICAgICAgICAgICAgICAgICAgICAgICAgICAg&#10;CiAgICAgICAgICAgICAgICAgICAgICAgICAgICAgICAgICAgICAgICAgICAgICAgICAgICAgICAg&#10;ICAgICAgICAgICAgICAgICAgICAgICAgICAgICAgICAgICAgICAgICAgICAKICAgICAgICAgICAg&#10;ICAgICAgICAgICAgICAgICAgICAgICAgICAgICAgICAgICAgICAgICAgICAgICAgICAgICAgICAg&#10;ICAgICAgICAgICAgICAgICAgICAgICAgICAgICAgIAogICAgICAgICAgICAgICAgICAgICAgICAg&#10;ICAgICAgICAgICAgICAgICAgICAgICAgICAgICAgICAgICAgICAgICAgICAgICAgICAgICAgICAg&#10;ICAgICAgICAgICAgICAgICAgCiAgICAgICAgICAgICAgICAgICAgICAgICAgICAgICAgICAgICAg&#10;ICAgICAgICAgICAgICAgICAgICAgICAgICAgICAgICAgICAgICAgICAgICAgICAgICAgICAgICAg&#10;ICAgICAKICAgICAgICAgICAgICAgICAgICAgICAgICAgICAgICAgICAgICAgICAgICAgICAgICAg&#10;ICAgICAgICAgICAgICAgICAgICAgICAgICAgICAgICAgICAgICAgICAgICAgICAgIAogICAgICAg&#10;ICAgICAgICAgICAgICAgICAgICAgICAgICAgICAgICAgICAgICAgICAgICAgICAgICAgICAgICAg&#10;ICAgICAgICAgICAgICAgICAgICAgICAgICAgICAgICAgICAgCiAgICAgICAgICAgICAgICAgICAg&#10;ICAgICAgICAgICAgICAgICAgICAgICAgICAgICAgICAgICAgICAgICAgICAgICAgICAgICAgICAg&#10;ICAgICAgICAgICAgICAgICAgICAgICAKICAgICAgICAgICAgICAgICAgICAgICAgICAgICAgICAg&#10;ICAgICAgICAgICAgICAgICAgICAgICAgICAgICAgICAgICAgICAgICAgICAgICAgICAgICAgICAg&#10;ICAgICAgICAgIAogICAgICAgICAgICAgICAgICAgICAgICAgICAgICAgICAgICAgICAgICAgICAg&#10;ICAgICAgICAgICAgICAgICAgICAgICAgICAgICAgICAgICAgICAgICAgICAgICAgICAgICAgCiAg&#10;ICAgICAgICAgICAgICAgICAgICAgICAgICAgICAgICAgICAgICAgICAgICAgICAgICAgICAgICAg&#10;ICAgICAgICAgICAgICAgICAgICAgICAgICAgICAgICAgICAgICAgICAKICAgICAgICAgICAgICAg&#10;ICAgICAgICAgICAgICAgICAgICAgICAgICAgICAgICAgICAgICAgICAgICAgICAgICAgICAgICAg&#10;ICAgICAgICAgICAgICAgICAgICAgICAgICAgIAogICAgICAgICAgICAgICAgICAgICAgICAgICAg&#10;ICAgICAgICAgICAgICAgICAgICAgICAgICAgICAgICAgICAgICAgICAgICAgICAgICAgICAgICAg&#10;ICAgICAgICAgICAgICAgCiAgICAgICAgICAgICAgICAgICAgICAgICAgICAgICAgICAgICAgICAg&#10;ICAgICAgICAgICAgICAgICAgICAgICAgICAgICAgICAgICAgICAgICAgICAgICAgICAgICAgICAg&#10;ICAKICAgICAgICAgICAgICAgICAgICAgICAgICAgICAgICAgICAgICAgICAgICAgICAgICAgICAg&#10;ICAgICAgICAgICAgICAgICAgICAgICAgICAgICAgICAgICAgICAgICAgICAgIAogICAgICAgICAg&#10;ICAgICAgICAgICAgICAgICAgICAgICAgICAgICAgICAgICAgICAgICAgICAgICAgICAgICAgICAg&#10;ICAgICAgICAgICAgICAgICAgICAgICAgICAgICAgICAgCiAgICAgICAgICAgICAgICAgICAgICAg&#10;ICAgICAgICAgICAgICAgICAgICAgICAgICAgICAgICAgICAgICAgICAgICAgICAgICAgICAgICAg&#10;ICAgICAgICAgICAgICAgICAgICAKICAgICAgICAgICAgICAgICAgICAgICAgICAgICAgICAgICAg&#10;ICAgICAgICAgICAgICAgICAgICAgICAgICAgICAgICAgICAgICAgICAgICAgICAgICAgICAgICAg&#10;ICAgICAgIAogICAgICAgICAgICAgICAgICAgICAgICAgICAgICAgICAgICAgICAgICAgICAgICAg&#10;ICAgICAgICAgICAgICAgICAgICAgICAgICAgICAgICAgICAgICAgICAgICAgICAgICAgCiAgICAg&#10;ICAgICAgICAgICAgICAgICAgICAgICAgICAgICAgICAgICAgICAgICAgICAgICAgICAgICAgICAg&#10;ICAgICAgICAgICAgICAgICAgICAgICAgICAgICAgICAgICAgICAKICAgICAgICAgICAgICAgICAg&#10;ICAgICAgICAgICAgICAgICAgICAgICAgICAgICAgICAgICAgICAgICAgICAgICAgICAgICAgICAg&#10;ICAgICAgICAgICAgICAgICAgICAgICAgIAogICAgICAgICAgICAgICAgICAgICAgICAgICAgICAg&#10;ICAgICAgICAgICAgICAgICAgICAgICAgICAgICAgICAgICAgICAgICAgICAgICAgICAgICAgICAg&#10;ICAgICAgICAgICAgCiAgICAgICAgICAgICAgICAgICAgICAgICAgICAgICAgICAgICAgICAgICAg&#10;ICAgICAgICAgICAgICAgICAgICAgICAgICAgICAgICAgICAgICAgICAgICAgICAgICAgICAgICAK&#10;ICAgICAgICAgICAgICAgICAgICAgICAgICAgICAgICAgICAgICAgICAgICAgICAgICAgICAgICAg&#10;ICAgICAgICAgICAgICAgICAgICAgICAgICAgICAgICAgICAgICAgICAgIAogICAgICAgICAgICAg&#10;ICAgICAgICAgICAgICAgICAgICAgICAgICAgICAgICAgICAgICAgICAgICAgICAgICAgICAgICAg&#10;ICAgICAgICAgICAgICAgICAgICAgICAgICAgICAgCiAgICAgICAgICAgICAgICAgICAgICAgICAg&#10;ICAgICAgICAgICAgICAgICAgICAgICAgICAgICAgICAgICAgICAgICAgICAgICAgICAgICAgICAg&#10;ICAgICAgICAgICAgICAgICAKICAgICAgICAgICAgICAgICAgICAgICAgICAgICAgICAgICAgICAg&#10;ICAgICAgICAgICAgICAgICAgICAgICAgICAgICAgICAgICAgICAgICAgICAgICAgICAgICAgICAg&#10;ICAgIAogICAgICAgICAgICAgICAgICAgICAgICAgICAgICAgICAgICAgICAgICAgICAgICAgICAg&#10;ICAgICAgICAgICAgICAgICAgICAgICAgICAgICAgICAgICAgICAgICAgICAgICAgCiAgICAgICAg&#10;ICAgICAgICAgICAgICAgICAgICAgICAgICAgICAgICAgICAgICAgICAgICAgICAgICAgICAgICAg&#10;ICAgICAgICAgICAgICAgICAgICAgICAgICAgICAgICAgICAKICAgICAgICAgICAgICAgICAgICAg&#10;ICAgICAgICAgICAgICAgICAgICAgICAgICAgICAgICAgICAgICAgICAgICAgICAgICAgICAgICAg&#10;ICAgICAgICAgICAgICAgICAgICAgIAogICAgICAgICAgICAgICAgICAgICAgICAgICAgICAgICAg&#10;ICAgICAgICAgICAgICAgICAgICAgICAgICAgICAgICAgICAgICAgICAgICAgICAgICAgICAgICAg&#10;ICAgICAgICAgCiAgICAgICAgICAgICAgICAgICAgICAgICAgICAgICAgICAgICAgICAgICAgICAg&#10;ICAgICAgICAgICAgICAgICAgICAgICAgICAgICAgICAgICAgICAgICAgICAgICAgICAgICAKICAg&#10;ICAgICAgICAgICAgICAgICAgICAgICAgICAgICAgICAgICAgICAgICAgICAgICAgICAgICAgICAg&#10;ICAgICAgICAgICAgICAgICAgICAgICAgICAgICAgICAgICAgICAgIAogICAgICAgICAgICAgICAg&#10;ICAgICAgICAgICAgICAgICAgICAgICAgICAgICAgICAgICAgICAgICAgICAgICAgICAgICAgICAg&#10;ICAgICAgICAgICAgICAgICAgICAgICAgICAgCiAgICAgICAgICAgICAgICAgICAgICAgICAgICAg&#10;ICAgICAgICAgICAgICAgICAgICAgICAgICAgICAgICAgICAgICAgICAgICAgICAgICAgICAgICAg&#10;ICAgICAgICAgICAgICAKICAgICAgICAgICAgICAgICAgICAgICAgICAgICAgICAgICAgICAgICAg&#10;ICAgICAgICAgICAgICAgICAgICAgICAgICAgICAgICAgICAgICAgICAgICAgICAgICAgICAgICAg&#10;IAogICAgICAgICAgICAgICAgICAgICAgICAgICAgICAgICAgICAgICAgICAgICAgICAgICAgICAg&#10;ICAgICAgICAgICAgICAgICAgICAgICAgICAgICAgICAgICAgICAgICAgICAgCiAgICAgICAgICAg&#10;ICAgICAgICAgICAgICAgICAgICAgICAgICAgICAgICAgICAgICAgICAgICAgICAgICAgICAgICAg&#10;ICAgICAgICAgICAgICAgICAgICAgICAgICAgICAgICAKICAgICAgICAgICAgICAgICAgICAgICAg&#10;ICAgICAgICAgICAgICAgICAgICAgICAgICAgICAgICAgICAgICAgICAgICAgICAgICAgICAgICAg&#10;ICAgICAgICAgICAgICAgICAgIAogICAgICAgICAgICAgICAgICAgICAgICAgICAgICAgICAgICAg&#10;ICAgICAgICAgICAgICAgICAgICAgICAgICAgICAgICAgICAgICAgICAgICAgICAgICAgICAgICAg&#10;ICAgICAgCiAgICAgICAgICAgICAgICAgICAgICAgICAgICAgICAgICAgICAgICAgICAgICAgICAg&#10;ICAgICAgICAgICAgICAgICAgICAgICAgICAgICAgICAgICAgICAgICAgICAgICAgICAKICAgICAg&#10;ICAgICAgICAgICAgICAgICAgICAgICAgICAgICAgICAgICAgICAgICAgICAgICAgICAgICAgICAg&#10;ICAgICAgICAgICAgICAgICAgICAgICAgICAgICAgICAgICAgIAogICAgICAgICAgICAgICAgICAg&#10;ICAgICAgICAgICAgICAgICAgICAgICAgICAgICAgICAgICAgICAgICAgICAgICAgICAgICAgICAg&#10;ICAgICAgICAgICAgICAgICAgICAgICAgCiAgICAgICAgICAgICAgICAgICAgICAgICAgICAgICAg&#10;ICAgICAgICAgICAgICAgICAgICAgICAgICAgICAgICAgICAgICAgICAgICAgICAgICAgICAgICAg&#10;ICAgICAgICAgICAKICAgICAgICAgICAgICAgICAgICAgICAgICAgICAgICAgICAgICAgICAgICAg&#10;ICAgICAgICAgICAgICAgICAgICAgICAgICAgICAgICAgICAgICAgICAgICAgICAgICAgICAgIAog&#10;ICAgICAgICAgICAgICAgICAgICAgICAgICAgICAgICAgICAgICAgICAgICAgICAgICAgICAgICAg&#10;ICAgICAgICAgICAgICAgICAgICAgICAgICAgICAgICAgICAgICAgICAgCiAgICAgICAgICAgICAg&#10;ICAgICAgICAgICAgICAgICAgICAgICAgICAgICAgICAgICAgICAgICAgICAgICAgICAgICAgICAg&#10;ICAgICAgICAgICAgICAgICAgICAgICAgICAgICAKICAgICAgICAgICAgICAgICAgICAgICAgICAg&#10;ICAgICAgICAgICAgICAgICAgICAgICAgICAgICAgICAgICAgICAgICAgICAgICAgICAgICAgICAg&#10;ICAgICAgICAgICAgICAgIAogICAgICAgICAgICAgICAgICAgICAgICAgICAgICAgICAgICAgICAg&#10;ICAgICAgICAgICAgICAgICAgICAgICAgICAgICAgICAgICAgICAgICAgICAgICAgICAgICAgICAg&#10;ICAgCiAgICAgICAgICAgICAgICAgICAgICAgICAgICAgICAgICAgICAgICAgICAgICAgICAgICAg&#10;ICAgICAgICAgICAgICAgICAgICAgICAgICAgICAgICAgICAgICAgICAgICAgICAKICAgICAgICAg&#10;ICAgICAgICAgICAgICAgICAgICAgICAgICAgICAgICAgICAgICAgICAgICAgICAgICAgICAgICAg&#10;ICAgICAgICAgICAgICAgICAgICAgICAgICAgICAgICAgIAogICAgICAgICAgICAgICAgICAgICAg&#10;ICAgICAgICAgICAgICAgICAgICAgICAgICAgICAgICAgICAgICAgICAgICAgICAgICAgICAgICAg&#10;ICAgICAgICAgICAgICAgICAgICAgCiAgICAgICAgICAgICAgICAgICAgICAgICAgICAgICAgICAg&#10;ICAgICAgICAgICAgICAgICAgICAgICAgICAgICAgICAgICAgICAgICAgICAgICAgICAgICAgICAg&#10;ICAgICAgICAKICAgICAgICAgICAgICAgICAgICAgICAgICAgICAgICAgICAgICAgICAgICAgICAg&#10;ICAgICAgICAgICAgICAgICAgICAgICAgICAgICAgICAgICAgICAgICAgICAgICAgICAgIAogICAg&#10;ICAgICAgICAgICAgICAgICAgICAgICAgICAgICAgICAgICAgICAgICAgICAgICAgICAgICAgICAg&#10;ICAgICAgICAgICAgICAgICAgICAgICAgICAgICAgICAgICAgICAgCiAgICAgICAgICAgICAgICAg&#10;ICAgICAgICAgICAgICAgICAgICAgICAgICAgICAgICAgICAgICAgICAgICAgICAgICAgICAgICAg&#10;ICAgICAgICAgICAgICAgICAgICAgICAgICAKICAgICAgICAgICAgICAgICAgICAgICAgICAgICAg&#10;ICAgICAgICAgICAgICAgICAgICAgICAgICAgICAgICAgICAgICAgICAgICAgICAgICAgICAgICAg&#10;ICAgICAgICAgICAgIAogICAgICAgICAgICAgICAgICAgICAgICAgICAgICAgICAgICAgICAgICAg&#10;ICAgICAgICAgICAgICAgICAgICAgICAgICAgICAgICAgICAgICAgICAgICAgICAgICAgICAgICAg&#10;CiAgICAgICAgICAgICAgICAgICAgICAgICAgICAgICAgICAgICAgICAgICAgICAgICAgICAgICAg&#10;ICAgICAgICAgICAgICAgICAgICAgICAgICAgICAgICAgICAgICAgICAgICAKICAgICAgICAgICAg&#10;ICAgICAgICAgICAgICAgICAgICAgICAgICAgICAgICAgICAgICAgICAgICAgICAgICAgICAgICAg&#10;ICAgICAgICAgICAgICAgICAgICAgICAgICAgICAgIAogICAgICAgICAgICAgICAgICAgICAgICAg&#10;ICAgICAgICAgICAgICAgICAgICAgICAgICAgICAgICAgICAgICAgICAgICAgICAgICAgICAgICAg&#10;ICAgICAgICAgICAgICAgICAgCiAgICAgICAgICAgICAgICAgICAgICAgICAgICAgICAgICAgICAg&#10;ICAgICAgICAgICAgICAgICAgICAgICAgICAgICAgICAgICAgICAgICAgICAgICAgICAgICAgICAg&#10;ICAgICAKICAgICAgICAgICAgICAgICAgICAgICAgICAgICAgICAgICAgICAgICAgICAgICAgICAg&#10;ICAgICAgICAgICAgICAgICAgICAgICAgICAgICAgICAgICAgICAgICAgICAgICAgIAogICAgICAg&#10;ICAgICAgICAgICAgICAgICAgICAgICAgICAgICAgICAgICAgICAgICAgICAgICAgICAgICAgICAg&#10;ICAgICAgICAgICAgICAgICAgICAgICAgICAgICAgICAgICAgCiAgICAgICAgICAgICAgICAgICAg&#10;ICAgICAgICAgICAgICAgICAgICAgICAgICAgICAgICAgICAgICAgICAgICAgICAgICAgICAgICAg&#10;ICAgICAgICAgICAgICAgICAgICAgICAKICAgICAgICAgICAgICAgICAgICAgICAgICAgICAgICAg&#10;ICAgICAgICAgICAgICAgICAgICAgICAgICAgICAgICAgICAgICAgICAgICAgICAgICAgICAgICAg&#10;ICAgICAgICAgIAogICAgICAgICAgICAgICAgICAgICAgICAgICAgICAgICAgICAgICAgICAgICAg&#10;ICAgICAgICAgICAgICAgICAgICAgICAgICAgICAgICAgICAgICAgICAgICAgICAgICAgICAgCiAg&#10;ICAgICAgICAgICAgICAgICAgICAgICAgICAgICAgICAgICAgICAgICAgICAgICAgICAgICAgICAg&#10;ICAgICAgICAgICAgICAgICAgICAgICAgICAgICAgICAgICAgICAgICAKICAgICAgICAgICAgICAg&#10;ICAgICAgICAgICAgICAgICAgICAgICAgICAgICAgICAgICAgICAgICAgICAgICAgICAgICAgICAg&#10;ICAgICAgICAgICAgICAgICAgICAgICAgICAgIAogICAgICAgICAgICAgICAgICAgICAgICAgICAg&#10;ICAgICAgICAgICAgICAgICAgICAgICAgICAgICAgICAgICAgICAgICAgICAgICAgICAgICAgICAg&#10;ICAgICAgICAgICAgICAgCiAgICAgICAgICAgICAgICAgICAgICAgICAgICAgICAgICAgICAgICAg&#10;ICAgICAgICAgICAgICAgICAgICAgICAgICAgICAgICAgICAgICAgICAgICAgICAgICAgICAgICAg&#10;ICAKICAgICAgICAgICAgICAgICAgICAgICAgICAgICAgICAgICAgICAgICAgICAgICAgICAgICAg&#10;ICAgICAgICAgICAgICAgICAgICAgICAgICAgICAgICAgICAgICAgICAgICAgIAogICAgICAgICAg&#10;ICAgICAgICAgICAgICAgICAgICAgICAgICAgICAgICAgICAgICAgICAgICAgICAgICAgICAgICAg&#10;ICAgICAgICAgICAgICAgICAgICAgICAgICAgICAgICAgCiAgICAgICAgICAgICAgICAgICAgICAg&#10;ICAgICAgICAgICAgICAgICAgICAgICAgICAgICAgICAgICAgICAgICAgICAgICAgICAgICAgICAg&#10;ICAgICAgICAgICAgICAgICAgICAKICAgICAgICAgICAgICAgICAgICAgICAgICAgICAgICAgICAg&#10;ICAgICAgICAgICAgICAgICAgICAgICAgICAgICAgICAgICAgICAgICAgICAgICAgICAgICAgICAg&#10;ICAgICAgIAogICAgICAgICAgICAgICAgICAgICAgICAgICAgICAgICAgICAgICAgICAgICAgICAg&#10;ICAgICAgICAgICAgICAgICAgICAgICAgICAgICAgICAgICAgICAgICAgICAgICAgICAgCiAgICAg&#10;ICAgICAgICAgICAgICAgICAgICAgICAgICAgICAgICAgICAgICAgICAgICAgICAgICAgICAgICAg&#10;ICAgICAgICAgICAgICAgICAgICAgICAgICAgICAgICAgICAgICAKICAgICAgICAgICAgICAgICAg&#10;ICAgICAgICAgICAgICAgICAgICAgICAgICAgICAgICAgICAgICAgICAgICAgICAgICAgICAgICAg&#10;ICAgICAgICAgICAgICAgICAgICAgICAgIAogICAgICAgICAgICAgICAgICAgICAgICAgICAgICAg&#10;ICAgICAgICAgICAgICAgICAgICAgICAgICAgICAgICAgICAgICAgICAgICAgICAgICAgICAgICAg&#10;ICAgICAgICAgICAgCiAgICAgICAgICAgICAgICAgICAgICAgICAgICAgICAgICAgICAgICAgICAg&#10;ICAgICAgICAgICAgICAgICAgICAgICAgICAgICAgICAgICAgICAgICAgICAgICAgICAgICAgICAK&#10;ICAgICAgICAgICAgICAgICAgICAgICAgICAgICAgICAgICAgICAgICAgICAgICAgICAgICAgICAg&#10;ICAgICAgICAgICAgICAgICAgICAgICAgICAgICAgICAgICAgICAgICAgIAogICAgICAgICAgICAg&#10;ICAgICAgICAgICAgICAgICAgICAgICAgICAgICAgICAgICAgICAgICAgICAgICAgICAgICAgICAg&#10;ICAgICAgICAgICAgICAgICAgICAgICAgICAgICAgCiAgICAgICAgICAgICAgICAgICAgICAgICAg&#10;ICAgICAgICAgICAgICAgICAgICAgICAgICAgICAgICAgICAgICAgICAgICAgICAgICAgICAgICAg&#10;ICAgICAgICAgICAgICAgICAKICAgICAgICAgICAgICAgICAgICAgICAgICAgICAgICAgICAgICAg&#10;ICAgICAgICAgICAgICAgICAgICAgICAgICAgICAgICAgICAgICAgICAgICAgICAgICAgICAgICAg&#10;ICAgIAogICAgICAgICAgICAgICAgICAgICAgICAgICAgICAgICAgICAgICAgICAgICAgICAgICAg&#10;ICAgICAgICAgICAgICAgICAgICAgICAgICAgICAgICAgICAgICAgICAgICAgICAgCiAgICAgICAg&#10;ICAgICAgICAgICAgICAgICAgICAgICAgICAgICAgICAgICAgICAgICAgICAgICAgICAgICAgICAg&#10;ICAgICAgICAgICAgICAgICAgICAgICAgICAgICAgICAgICAKICAgICAgICAgICAgICAgICAgICAg&#10;ICAgICAgICAgICAgICAgICAgICAgICAgICAgICAgICAgICAgICAgICAgICAgICAgICAgICAgICAg&#10;ICAgICAgICAgICAgICAgICAgICAgIAogICAgICAgICAgICAgICAgICAgICAgICAgICAgICAgICAg&#10;ICAgICAgICAgICAgICAgICAgICAgICAgICAgICAgICAgICAgICAgICAgICAgICAgICAgICAgICAg&#10;ICAgICAgICAgCiAgICAgICAgICAgICAgICAgICAgICAgICAgICAgICAgICAgICAgICAgICAgICAg&#10;ICAgICAgICAgICAgICAgICAgICAgICAgICAgICAgICAgICAgICAgICAgICAgICAgICAgICAKICAg&#10;ICAgICAgICAgICAgICAgICAgICAgICAgICAgICAgICAgICAgICAgICAgICAgICAgICAgICAgICAg&#10;ICAgICAgICAgICAgICAgICAgICAgICAgICAgICAgICAgICAgICAgIAogICAgICAgICAgICAgICAg&#10;ICAgICAgICAgICAgICAgICAgICAgICAgICAgICAgICAgICAgICAgICAgICAgICAgICAgICAgICAg&#10;ICAgICAgICAgICAgICAgICAgICAgICAgICAgCiAgICAgICAgICAgICAgICAgICAgICAgICAgICAg&#10;ICAgICAgICAgICAgICAgICAgICAgICAgICAgICAgICAgICAgICAgICAgICAgICAgICAgICAgICAg&#10;ICAgICAgICAgICAgICAKICAgICAgICAgICAgICAgICAgICAgICAgICAgICAgICAgICAgICAgICAg&#10;ICAgICAgICAgICAgICAgICAgICAgICAgICAgICAgICAgICAgICAgICAgICAgICAgICAgICAgICAg&#10;IAogICAgICAgICAgICAgICAgICAgICAgICAgICAgICAgICAgICAgICAgICAgICAgICAgICAgICAg&#10;ICAgICAgICAgICAgICAgICAgICAgICAgICAgICAgICAgICAgICAgICAgICAgCiAgICAgICAgICAg&#10;ICAgICAgICAgICAgICAgICAgICAgICAgICAgICAgICAgICAgICAgICAgICAgICAgICAgICAgICAg&#10;ICAgICAgICAgICAgICAgICAgICAgICAgICAgICAgICAKICAgICAgICAgICAgICAgICAgICAgICAg&#10;ICAgICAgICAgICAgICAgICAgICAgICAgICAgICAgICAgICAgICAgICAgICAgICAgICAgICAgICAg&#10;ICAgICAgICAgICAgICAgICAgIAogICAgICAgICAgICAgICAgICAgICAgICAgICAgICAgICAgICAg&#10;ICAgICAgICAgICAgICAgICAgICAgICAgICAgICAgICAgICAgICAgICAgICAgICAgICAgICAgICAg&#10;ICAgICAgCiAgICAgICAgICAgICAgICAgICAgICAgICAgICAgICAgICAgICAgICAgICAgICAgICAg&#10;ICAgICAgICAgICAgICAgICAgICAgICAgICAgICAgICAgICAgICAgICAgICAgICAgICAKICAgICAg&#10;ICAgICAgICAgICAgICAgICAgICAgIAo8P3hwYWNrZXQgZW5kPSJ3Ij8+/+IDoElDQ19QUk9GSUxF&#10;AAEBAAADkEFEQkUCEAAAcHJ0ckdSQVlYWVogB88ABgADAAAAAAAAYWNzcEFQUEwAAAAAbm9uZQAA&#10;AAAAAAAAAAAAAAAAAAEAAPbWAAEAAAAA0y1BREJFAAAAAAAAAAAAAAAAAAAAAAAAAAAAAAAAAAAA&#10;AAAAAAAAAAAAAAAAAAAAAAAAAAAFY3BydAAAAMAAAAAyZGVzYwAAAPQAAABnd3RwdAAAAVwAAAAU&#10;YmtwdAAAAXAAAAAUa1RSQwAAAYQAAAIMdGV4dAAAAABDb3B5cmlnaHQgMTk5OSBBZG9iZSBTeXN0&#10;ZW1zIEluY29ycG9yYXRlZAAAAGRlc2MAAAAAAAAADURvdCBHYWluIDIwJQAAAAAAAAAAAAAAAAAA&#10;AAAAAAAAAAAAAAAAAAAAAAAAAAAAAAAAAAAAAAAAAAAAAAAAAAAAAAAAAAAAAAAAAAAAAAAAAAAA&#10;AAAAAAAAAAAAWFlaIAAAAAAAAPbWAAEAAAAA0y1YWVogAAAAAAAAAAAAAAAAAAAAAGN1cnYAAAAA&#10;AAABAAAAABAAIAAwAEAAUABhAH8AoADFAOwBFwFEAXUBqAHeAhYCUgKQAtADEwNZA6ED7AQ5BIgE&#10;2gUuBYUF3gY5BpYG9gdXB7sIIgiKCPQJYQnQCkEKtAspC6AMGgyVDRINkg4TDpYPHA+jECwQuBFF&#10;EdQSZRL4E40UJBS9FVcV9BaSFzIX1Bh4GR4ZxhpvGxsbyBx2HScd2h6OH0Qf/CC1IXEiLiLtI60k&#10;cCU0JfkmwSeKKFUpIinwKsArkixlLTouES7qL8QwoDF9MlwzPTQfNQM16TbQN7k4pDmQOn47bTxe&#10;PVE+RT87QDNBLEImQyJEIEUfRiBHI0gnSS1KNEs8TEdNU05gT29Qf1GRUqVTulTRVelXAlgeWTpa&#10;WFt4XJldvF7gYAZhLWJWY4BkrGXZZwhoOGlpap1r0W0Hbj9veHCyce5zK3Rqdap27HgveXR6unwB&#10;fUp+lX/hgS6CfIPNhR6GcYfFiRuKcovLjSWOgY/dkTySm5P9lV+Ww5gomY+a95xgncufN6ClohSj&#10;haT2pmmn3qlUqsusRK2+rzmwtrI0s7S1NLa3uDq5v7tFvM2+Vr/gwWzC+cSHxhfHqMk7ys7MY836&#10;z5LRK9LF1GHV/tec2Tza3dx/3iPfyOFu4xbkv+Zp6BTpwetv7R/u0PCC8jXz6vWg91f5EPrK/IX+&#10;Qf///+4ADkFkb2JlAGQAAAAAAP/bAEMAAQEBAQEBAQEBAQEBAQEBAQEBAQEBAQEBAQEBAQIBAQEB&#10;AQECAgICAgICAgICAgICAgMDAwMDAwMDAwMDAwMDA//AAAsIBGUF3AEBEQD/xAAfAAABBQEBAQEB&#10;AQAAAAAAAAAAAQIDBAUGBwgJCgv/xAC1EAACAQMDAgQDBQUEBAAAAX0BAgMABBEFEiExQQYTUWEH&#10;InEUMoGRoQgjQrHBFVLR8CQzYnKCCQoWFxgZGiUmJygpKjQ1Njc4OTpDREVGR0hJSlNUVVZXWFla&#10;Y2RlZmdoaWpzdHV2d3h5eoOEhYaHiImKkpOUlZaXmJmaoqOkpaanqKmqsrO0tba3uLm6wsPExcbH&#10;yMnK0tPU1dbX2Nna4eLj5OXm5+jp6vHy8/T19vf4+fr/2gAIAQEAAD8A/l3oryH46a9/YXw110R3&#10;RtrvWTbaFafufO+0fb5c6jbcqypvskusO23GPlYPtr85asW9vPeXEFraQTXV1cyxwW9tbxST3E80&#10;rbI4YIYgWZ2JAVVUkkgAE1754V/Zy8Z65Ha3muT2fhayuAXaO7V73Wkhe0W4tpjpduVRd7MI3iuL&#10;mKaMh98YIUP7xp3wP+FPgyL+1dek+3x209nN9t8W6pbW2mW00b/JGbeMW9tIkrFQ0V0JVbheQxB2&#10;Yvif8FvCU0+k6frPh/S4xKss6eHNFu5tOkkaEFZftXh+1ktpW2kKWR2I6MQQRXNz/tM/D+GUpHY+&#10;KLpQBiaDTtOETZXOAtzeRvx0OUHtmt+z/aA+F1zCJZtdutPkJA+zXejau86jGdxawhnj/KTPtXbR&#10;XPgP4iWISOXw34utIkt7prd/sGpyWBvYWNvJcWkm6W2mZN6gOiSAhlIDKQPDvGn7NOj3yyXnge+O&#10;iXQC/wDEn1WW5vdJl4hixBfnzLqAhVnmcyC4DuwVfJQZHyDrWhax4c1CbStc0650y/gLB7e7jKbl&#10;WQx+dBIMpLExVtksTMjAZRiOayKK+8/gH8S5/F2lT+G9dvJbrxHokfnQ3M0ZMmo6EpiginubreTL&#10;cQyt5czsqFkaFiZJDM4+haKKKKwPFPh+HxV4e1Tw/cX1/p0OqwC3nu9LmS3u0iEqySRK8isDHKB5&#10;UyEEPG7pwGNfJGqfsu+I4po00XxPod/bmMGabVbfUdIlim3kbI4LNb4Mm3ad5dTkkbeNx89b4DfF&#10;VWKjwuHAPDprfh7aw7MN92CAe2QK9D8Kfsy63eiK68X6tBo0O63dtM00JqOpOhZvtNvNeZFvA+An&#10;lvH9oX5uQMYb2UfC/wCCngxbE61a6HbTTQm3huvFeu7TqBgRUuJxbajcJbGT5laQwwqqlvlVRgDk&#10;dT+Dfwa8WAWHgvxLpmmaykbTJ/YniK38TxvD50QmmvdLuLuWV1RQyr5M8IVpAz7gFWuPg8MeIbj4&#10;deN/hX4hsrca/wCBWh8XeEiLk/8AEx0uS4nmvp9GtrWNZbyMj7XGksgkxLdpDIsLxoF5T9nbxY2h&#10;eN/7Dnmii07xZB9jlM0ttbomqWMclzpEnnzruLOTNaxwo48x51yHZUFffNFFFFFFFLyThQSecAcn&#10;AGT0/M0n06dqKKK81+MP/JM/GH/YLH/pVHXxt8BdGfV/ibortaxXVro8OoaxeCVogIEtrVrexu0S&#10;Qgu0d5LbFQgLA/NjCkj1r9qlWKeBXxlFbxMhYDgMw08qpPqQDj6H0r5Aoooor9K/jFplxq3ww8XW&#10;lu8aPFpsWpOZWdUMGiXsOtXceY1JLNHbusYIxuK7io+YfGXwH/5Kv4V/7jn/AKjd5X6NUUUUfw7j&#10;nbu27u27GdmemfbrRRRRRRRRXgn7RPiwaB4J/sa3nePUvFU/2FPJkuIJRpNrtn1eVZIl2lGBhtZY&#10;ncb0nbhgrAeD/A20bR7Txp8QWtPtVxoWkpo3hu3l0m4v01DxNrkqwWVtZS2waVZzJ9ntGWFd2y8+&#10;d0Qnd1ukfCDwt4bhPib42eJrcahqAuNR/sSTVnWS7laIy6ib25t2N5f3KvNGzrYsMSdXnWQV6Ppf&#10;iX9nLUriOytbbwJHJ5ZKtqfhSDS7cCFR/rL/AFmzhjLED+KXc3uSab4o/Zz8E62ZLnRJ7zwtdy7X&#10;As8ajpRd7gyzStpl04cEoWREhuYo0+UhDgq3i4/Zg8efNnWfB64/vX2t8j226cf8a0dM/Ze8Tyzs&#10;us+JdBsbURsUm0yLUNWnebeoVGtbuOxUIV3HeJSRgDZzlfoH4dfCPRfhzPPe6dqusahf32nw2V+b&#10;qWCPTZHR1le4t9Ot0Uqdyny/NmlMasyhzlmb1eiiiiuP8eeMLLwL4Y1HxFdqkz26JDYWRmhgl1DU&#10;rlvLtLWLzWUtyTLNsDOsSSSBW2YP5laxq+pa9qV5rGsXkt/qWoTNcXV1MRvkcgKqKqgKqIoVI40A&#10;REARAFAAzKciM7BVBZmIVVUEszE4CqB1J7CvprwD+zjqusRRal41uLnQLCVEkh0m0EJ1udJoGZHu&#10;ZZxJHaFWMTGJ4pJD88bpCwDV9R6T4R+H/wAPbSXUbHTNF8P29shW41u+mQTQxXcyQ+Xca1qjvKI5&#10;HKII2mC7ioAGQKwr743/AAusLi5tZfFcE01sZEf7FYavf28kiLkJb31lbyW8oborpKUP97HNcr/w&#10;0p8O/tUdv5PiPy3ZQ16dNtvssIY8tIv2jzzt77YWPpmtY/HP4R6pYNDqGtL5N7FLBeaXqXh/WLpW&#10;h37DDdxx200Do4G7bvYYxuwcgJc/Db4LeO/tZ0mDw7Nc29uttJceC9VtoP7P815GgmNlpEhtfNYh&#10;ykk9u5cLtO5UAHj3ir9mLUrczXPg7W4NRgVJ5U0zW/8AQ7/EUAeG2g1C3UwTSSuGUGWO3RcrubG5&#10;h82674f1rwzqEul69pt3pd/EXPkXcRQSxxzPb/aLWUZSaFnRwk8LtG+CUZhzWLX1z+y5r5Evijwv&#10;NNKUkitdfsLUInkRmNhp2rzmQfMHffYrtOQQp6YOfr+iis7WNTg0TR9V1m6SR7XSdNvdUuUgVWla&#10;DT7ZrqZYVkZQX2qQoLKCT1r8np5prmea4uJXmnuJZJp5pGLyzTSOZJZZHfkszEkk9TUNeu+DPgr4&#10;58ZxJeQWMei6TJHHNFqeuGezS6icRSRtYWqI00yvFL5kUwjEDBWHnBgAfpLw9+zd4F0mITeIbvUP&#10;Ek6wTLc+dcNo+lqfN81LmK2sHE6NHGuw+ZeMhyzbQSoXoIvGPwL8Btbf2bfeEbGeSy+yLdeHbNNX&#10;vJLWAohiv9R0OK4lJYqjN9pk3SEbyWOSc7U/2jvhvYTCO1k1vWlI/wBfpmleTCuPVdZltH57YQ+9&#10;WdM/aH+Gd+rNdX+p6KQpcR6lpN3KWYMVVAdHF2AxHPLBce/FdtpXjb4e+O4G03T9a0PXEv2ntjol&#10;+iR3d8ttELu4B0PV1SaWNUUuX8koQp5+Q44Hxf8As8+CvECPNoiSeFNTeSWYzWCvdaZK80qM8c2j&#10;zOERUVXWFbV4FUuSwdQqj4y8ZeA/E/gS+Sy8RWBgWfzDY31vItxp2oRxStEZLW5QdeN/lShJVVkL&#10;ooZc8bRX1D+zv8SJNM1JfAmr3MsmmatMToEs9zAlvpepbZJpbFBcbTsvWwI41c/v8KsRad3H2vRR&#10;RRS5GRnB6Z+9ycHIyCDzj/PNfIXij9mS/uZ7q/8AD/i4X093e+e8HiiOYXLLMrS3Vzda5YiU3Exk&#10;webNM7iSwK/P5Zf/ALP/AMUbS6lgg0S01OGJgqX1jrOlJbXA253RJqU1vOAOn7yFT7VueG/2b/HO&#10;qz/8T97HwtZK5Dyyz2usX0mYGeN7Sy0yUxMvmbUfzbmIqCWAbG0++WXwN+E/hbTZL3Xo/t0VrKk0&#10;+seJNZksra3Wfy7WOCRbV7W0EfmH5PORmLvtLt8oGLqHw2/Z/wBd8iy07W/D+nahdzW8Nq+geNbK&#10;a9mlbEMNrDY3lxcxM0h2qQLfezfxbjzzvgzwLqHwy8W3vhLxNPHqfgj4kaXd6BFqduq2dncaokcj&#10;WVjqUskiy2s8tu11FDFDM3mvKgiaR0byfnfw9qF18N/iJaXN3Jul8LeIp9P1ZrCJLnz7SC5fS9bj&#10;sku/KDGSAzLEZNnJByhGR+m1vcQXUEFzazRXNrcwxz21zC6yQTQTIskU0EkZIZGVgVZSQwII4NS0&#10;UUUUUUhx3IyenYnJ4H9KU8EjGCCQR0IPcH0P4UUUUV+TeiaVLrms6RosEsUE+sanYaXBNNvMEU2o&#10;XSWkUkvlKzbVLgttUnHQV+g3x5yfhT4qPJOdEJJJJIPiOz67uvNfnLRRRRX6L/A+3jn+Efhq1u4E&#10;lguYdeint541eK4t7nxBeBklhYYZHVsYPBB9K+CbWwutK8U2ul30YhvtN8QQ2F5DvSTybqz1EW9x&#10;F5kRKttdWG5SQexr9V6KKKOpwOwLH2UDk/8A66Pft60UUUUUUVyXjrxMvg/wjr3iPZHJLptkWs4p&#10;I5JYZdQuJFtNOjnjjdHMbXEkYl2upCbiCMV8HfBjw/c+KfiToefPkj0q6/4SXULgSRmYLpcyXEDy&#10;efkuJbtreKQKC2HLDGCw9hf4ej4lavq/xP8AiBqzeE/B1zcW40O1nkgsLm58Pqn2PSrm4utSlkis&#10;FmJgk27X86SSUxpErxM/U6V4j/Zns47fS7SDwu6rIYoptW8LaneyFppmb/SNX1qzkcqC335Ztqrg&#10;AhAMdJrvwY+GPjiwTUtChs9Le6Umy1rwlPbNps5tlktAosrctZSRiYfvvJVJWZNpkU7s+JX/AOy7&#10;4sS7lTS/EXhu6sAsZhutR/tPTbpz5Y80S2VrBeKmH3KpFw+5QGO0nYI7b9l/xm11Al7rvhe3szJG&#10;Lm5tJtWvLiGEnEr29pPaW6yOoyVRpYwTxvHWvYvA/wCz7ofhDVNO1+58Qa1qesaZdSXNu9qU0XT3&#10;R7cxJFPawNLO4G5/MH2sJKDsdDGXV/f6KKKKqX9/aaXYX2qX8wgsdOtLi/vJ9juILW0hM88pjjDO&#10;cIpICKT6A5Ar80/iP4+1L4g+IrnUrqWZdKtpZ4NA05wIo9P0xpP3RkhR5F+0yqqPcyb23OAoIjSN&#10;F8+or2z4f/A3xT42jXULzd4Z0J1iaLUNRsrhru/iuLU3VvcaTpzGLz4WBiPnvLHGVfMbSlGQfX/h&#10;P4ReAfB8UT2ei2+o6hDJFP8A2zrqwalqAnt5nuLa4t2lQQ2zRbtqvawxEhULFnUNTtU+MPwz0eeO&#10;3uvF+lu8kKzK2lpe65AI2kaLEtxokdxGjgrkxuwfbg42sCePvP2j/hzbFxA2u6jsuZIFaz0tIxJC&#10;gyL1RqE0H7p+ihgJf70a1pWX7QXwvuo2km1u702RJyqQ3mjaq8rqPu3CHT4Z4wvoGcN6qKSHRPgP&#10;4/SygsrXwVe3F00t7bWelSw6BrcxjjZpzcWemPa3xwiu7xzLwBv296828R/su2zxvN4S8RzQyrFG&#10;I7DxFHHNFNcG4/fMdV05EaGMRHKJ9jlJYYLgPmP5w8XfDzxd4HnZNf0i4gtTP5Fvq1uGutHu3ZpB&#10;CIdQiBQPIsLyJBLsmCDc0aiuJr2P4D65/YnxJ0VZLmO1tNbivNCvGkjVxMLyEzafbIxBKPJexWyq&#10;y4z90nazV+itFFFFfI37Ueu4j8K+GobpDue+13UbIwgyDYFsNGujOy5AO6+TaknJBLjiM14l8N/h&#10;R4g+I1xK9qyaXolowW81u7hkeEyFlBs9PhXH2icKd7IGVVUfPIpeMP8AXGfhV8B9LCny11WaEtkL&#10;a6h4x1eC5cZBI2FLVntc4Pk2weM4/en5vBfFf7Sfi3VWEPhe0tvC9orI5uHWDV9UuNnmKyPJeR/Z&#10;0icNGxjW3LqycTFSVPz/AKjqmpaxcm91bUb7VLxkVXu9Ru7i9umWMYRGuLlmYgdhnjPFZ9GDjODj&#10;OM9s+maKsW9xPZ3EF1aTzWt1bSxz29zbyyQXEE0Tb45oJoiGV1IBVlYEEAgg19PfDb9oi+042+je&#10;PGl1Kwzb28HiKNd+pWMSqYt2qRICbtANhaVR54Act57MAPpTxv4I8O/E3w9Fb3Twyb4ftugeILIw&#10;3Elk1zEJIrq0lQhZbedQhki3bZUwQVdY3X85PE3hvUvCWu6j4e1hIkv9NmWOUwSCW3miljWe2ube&#10;QAEpLG6SKGVWAOHVWBUYFes/BHVJdM+JvhpkecQ3013pdzFBKY1uIr6xkiijuAOHjSbyptjZGUUj&#10;kAj9H6KKKKKKK+Zvi58d/wDhGrqfwz4ONpd61B58GrarMn2i10ecoYvslnFnZNdxth5DJuiiK+W6&#10;yOZEi+LtQ1LUNWu5r/Vb+81O+uPL8+91C5mvLuYRRCGIS3FwzOdqKqLknAAA4AqtDNLbyxTwSyQT&#10;wSJNDNC7RzRTRsHililQgqykAqwOQeRX2X8FvjFDrlxY+GPGcsL6/DE9j4f8R3exp9SguCjS6NfX&#10;TgkXEhiiKyFsXJRA/wDpCo03zz8SPDNz8PvH2o2WntNp9vBeR614cuLaW5iktrGeU3WntZ3LyNNu&#10;tZA1uJi+4vEWyDzX338PvGFv458KaV4gi8lbqeEW+q20JQLZ6vbYS+gEIklaNGbEsCSPvMLxswG6&#10;uzoooor55+J3x80zwlPd6F4Zhg1rxJaSwx3VxODLoenPuJuraaS2lSSa5jAEbxRkKjN88nmRPDXy&#10;drXxU+IXiCUyah4s1iNGtpLRrbTbk6PZPbyly8U1npIhjkyHZGeVWZlwrMVAA5rSfDXiLX1nfQvD&#10;+t60tsY1uDpOlX2pLbmXd5QnNnG+wsFbbuxnBx0p1rqXiXwpfXkNlf634a1JGNpfxWtzf6Peq0Mn&#10;zWt5HE0cmUYco44I5Ga+kfAX7SV/DNb6d4+gjvbR2WP/AISGwtlgvrfzJ3Z59S0+2xFNGgZFzaxR&#10;uqITsnkavsS3mguoILq1mhurW6hiuba4t5Emt7m3uIxLBPbzREo8bqQyMpwwII4NS15d8ars2Xww&#10;8XTrFHLvs7OzKygsqjUNTt9PaTjHzIJN6E9GAPavMv2afB76bomo+ML2JVn19xY6Vvii8xNIsZT9&#10;puEnR2cLc3I2GJ0Q/wCjo43q6kb37Sen3d58O4bm3jV4dK8R6ZqF+5eGMw2klrc6WkqiQhm/f3MK&#10;bIwT827G1SR8D0V6R8QPCtv4as/AM1nbXCwa74F0nWLq8mVwlzrF7cT3l/Cjn5MwRy28exeQmwt8&#10;zEnzeuv8A6OPEHjXwro72Lajb3mu6cL6zQuPO0uG5W41XcYyrBFtkld2DAhQSCMV+ok8EFzBNbXU&#10;EN1bXMMkFxbXEUc1vPBMmyWCeGYFHR1JV0cEEEg8V8LeBPC114C+PejaFqW+KGK51r+zLy5AhTUt&#10;OvNDvbfTLqF2wjGU4iIQkCYNFnepFfd1FeIfFD42aR4CZtI02KHXfEzRSb7QXBWx0cmP9xLqskWW&#10;Z2cq/wBkQq5QEs8QaNn+NPFfxN8beMZbk6vrt6tjdKY20WwmlsdFS2FybqG2bT4GCyiNiAklyZJS&#10;FTdIxUEY1t4O8XXunrq1n4V8R3elNDLcLqdtompz6e0EG5Z5xeRRGMpGVYO27Awc9DVXSvEfiHQl&#10;mTRNd1jRluXjkuE0rVL3T1neEMsLTpayIHKBmCls4yfWvoPwX+0nrlhOLfxvb/27YP5pOo6dbWdn&#10;rEBKlkX7LEYLWZMgLtxEwBLF32hD9k6Rq2na9pdlrGj3kV9puowrPZ3UBJSaMsUZSrgMrowZJI3U&#10;PG6sjhWVhWjRRRRX5t/GTxanjHx3qt7bSJPpumBdD0qWJoZI5rPTpH8y5ingZlkjmneaaKTccxsg&#10;7V9PDVLb4D/CbSba6i0+XxXcpJNFpreTDJea9qDfaLyS7Nk8hni0+JkgluEk2uI4kV4/MjA+KNf8&#10;Ra34o1GXVde1G71O9lLhZLmZ5EtoXne5FpZxMdsMCPI5jhjARcnaBk1iV638OPi/4i+H9wtuWl1v&#10;w8YpIm0C7vZY4LVmke4W50iYiQWr+Y7NIFQpIGbeu/ZJH+gHhnxHpXi3Q7DxBoszzWN/EXjEsflX&#10;EEsbmK4tbmI52yRyKyNglSRlWZCCd2iiiiiivkb9qe/OzwXpkd3KAza5fXenq7rEzJ9mt9Ou5ogd&#10;pYbrpI2OSoLgEBzn5Aor7++Dnwdt/BEEXiDX44bnxddQYRcpNB4et548SWdpICVa6ZSUuLhSQATD&#10;EfLLvPT+KHx40zwm97oHhmOLVvE1rLFDc3MyeZoulvlvtcErxSq811HhVMKAIjMd8m+J4D8XeIPF&#10;XiHxZeC+8Q6tearcru8r7Q6+RbhgFdLOziVYoVbapZYkUEjJBPNc9SgE5wM4GT7CkqSOR4nSWJ3j&#10;kjdXjkRijo6Hcroy8gg8gjpXsnhH47ePfDMypeai/ibTS+Z7PXpJbq5IadJJpLXVmJuUl2K0cfmv&#10;JEm4kwsQMfSvh34o/Dj4t2n/AAjfiPTrWzvrgIseja+1tLb3F5dhtPT+wNT+Um6Am2RMiw3GXzED&#10;tZl8R+KPwEvPCtrdeIfCs1xq+hW586906ZPM1XSbfywZbnfEAtzbowYyMqK8SEFldEkmXj/gXr39&#10;hfErQhJdi1tNZ+06DeZhM32n+0IT/Ztp8iO6l75LXDrjGPnYR7zX6M0UV4x8fNc/sX4aatEk13bX&#10;OuXNhodrJakof9Jm+130Ny4ZSIpbOC4ifGd27Yw2ucfDHhLwZ4h8a6nHpnh+wlumMsKXd6ySJp2m&#10;RzB2FxqV2oKxJtSQqDl32lY1dyFP2loHw3+HHwd0seIfE95Y6hfwXO1fEOsWhAjmMgurS30XRQ1x&#10;snQQ70aISXGRIQ4iJRfMfFn7Tl/ceda+DNGTT4WVkTVdb2XN/wDvLcATQabbsYIpIpSShlluEcBS&#10;ycla+ctf8U+I/FE4ufEOt6jq7pJPNAt3cSSW1o90V+0Cys8iGBX2JlYUUYVRjCgDnqUAnOBnAyfY&#10;UlFe7fDv46+JfCM1rYa3NP4i8OGaFJ4bp3uNX0+0VGic6ReTSLnblWEE7MhCCNDBuMg+0NO1Lwn8&#10;TvCjyQ+RrOgavC1pfWVyrRywyxkSSWd5ChDw3ELhJFKsCrbJomwUc/A/xV+HU/w58RLp8c8t7o+o&#10;wNe6NfSxOkjW4mMctjdyhFia4gO3zPKJBR4pCsZk8tfMat2N5c6beWeo2UzW95Y3UF5aToEZoLm1&#10;lWe3mVXBUlXUMAwxxyK/W5lKsynGVYhsdCRwSKSiiiiiivKPin8U9N+HWmBI/I1DxPfxsdK0hpCV&#10;SPJT+1NTWIhktkIICgq87gpGQFlki+BPEvjDxN4wu1vPEmsXeqyx7vs8c7JHZ2m+KOGT7Fp9uqQQ&#10;FxFH5phiXzCoZ9zZJ5mvoX4T/GS70K5sfDnjGb+1/CUk2nxWk2oBbubw1PYzpJpd1AbjcWtoHjiY&#10;RNkw7FlgwYzHLo/tKeDrjTPFFv4vgjkfTvEMUVpeSESMltrOnW4t1hdhGEjWa2SNolaQuzRznAVR&#10;XtP7PXi9fEPgpdFuJGfUvCbx6fL5jPIZNLuDJLo8wfYqqFRZLVY1ZiFhDMQJFFe80UUUV5R8R/i7&#10;4d+HkH2dtms+IXaIQ6DbXKwyxRSKJGudSuhG4t08vGwMhdyybUKb5E+OfEXxu+I3iN3Da9Nolp50&#10;NxHZ+HA+krBJDbmDCX8TG8ZHyzvFLcshcg7QFQL5zZ2Gs+Ir94bCz1TXdVumluXis7a71PULhhmW&#10;ed0hEkrnqzsQfUmp5rXxH4S1OI3FtrfhrWIEE9uZ4r7RtThjlDRrNF5gjlUMNwDDGeRmvZvBH7Qf&#10;i7Qbq0tvEs7+JdBDW8NwbiOE63aWsYZJJrK+BjM8p3B2F4zmTYF8yLczj7V8K+K9E8Z6Nba9oN2L&#10;mzn3RyI6rHd2V3GFM1jfQZJjmj3DK5IKlXQujo56GjJAHIAzycgAAZ67sDGOtfCH7Ovgu41nxYvi&#10;m4t2/sfw0s5immt0ltrrWp7cxW9tE0y7S8CSfaSyfNEwhJ2l1NfX3xC0lde8DeLdL+xNqU1xoOot&#10;Y2UXmmabU7W3a70nyUgO5pFuY4WRBncQAQQSD+XFFelXHhWOP4Tad4vktZba7l8dX+kwTPBKqajp&#10;Fxo0ckc6SudrRwXVpcRKUU5d5VLZQCvNaK/VPwbpU+ieEvDOj3EEVtd6boGk2d9DB5JiS+gsY474&#10;q8GVcmXeWkUneSWyc5r4x+OXhF/B3j+DxRbW7vo3iC9TWhg4SLWYbgTaxZGR5JHzI5F0HZEX98Y4&#10;1IhY1958jjn3z056Ef0NFee+P/iZ4b+H1jJNqU63Gry27TaZoNvJi+1AmTyY2cqrLbw7g26eUYwr&#10;+WskgEZ+MPGHx18eeKLgiz1GXwtpsc/m21j4fuJrO5AjklNu17rEZW4lkEcoSUI0cLlEcQK4zXmu&#10;leGfEmvpNLofh/XNajt3VLmTSdKv9RSF5BuRJns43Ck4JAbGcVXtb3WvDt+8tld6poWq23m27yWt&#10;xd6ZqEBcbJ4HaEpKuRwynHoRXsvhL9oXxv4eeODWXj8WaYkccXk6g622posUTqhh1mFGdmZmUyvd&#10;RzlguAVLFq+yvBPj3w34/wBNl1HQJ5d1tKYb7T71IrfU7FmZjAbq2ieRQkqqWjkjdkbBUNvjdV7S&#10;iiiivi39pbxoL7VbDwPZvm20cxarq52j59Uu7b/QLfLxgjyLaVpN0UhR/P2su+Ljofgzo2h+Cvhr&#10;4i+IXiq0SWHWLeeJ45oLe5aXw9BL9hi02K3uEQh7+7LI6PKYpVFuTtwTXzv8QPiJrvxD1eXUNTle&#10;30+JiulaJDM72OmwA4XAO0STsD++uWUM54ASMJGnAV1/g/xv4k8Dah/aHh7UGtjKYPttnKvn6fqU&#10;MEm9IL21bhhy6h0KyKGfy3UsSf0Q+H3xB0T4haINU0s/Z7y38uHV9Imk8y70m7k3GOOSQKnmRSbG&#10;aCdVAkAIIWRZI4+5oooooorxL9oXVk0z4a6jbkzLLrWoaXpELQttw32j+1JhIRg7HhtZEIHB3YPX&#10;FfnpRX1H8Dfg5b69Ha+NvFMMNxowklOh6O7RzR6pNa3DW8t7qkYJAt45UZEt3wZXUl18kAT/AEN8&#10;SPiroXw3tbdLmFtV1q9XzLLQradLeZrVX8t728uWWQQQ5Vo438tjI42ohCSNH8IeNPiJ4q8eXXn6&#10;7ft9kUxPb6PZNNb6NavEjKs0Nk7uGlxI4M0rPJhtobYFUcLRRRXo3hf4r+PPCJij0vX7qbT4jaj+&#10;ytUP9p6e1vaMxS0gjusvbxMGKv8AZHiYjHzZVSv1F4P/AGg/CfiiH+xfGdnD4fur23FhcPdD7d4a&#10;1MXSRWk8M8kik28czSTFo7pWhjhB825YmsDx7+z1pmsW58Q/Da5to3u1k1D+x3vI5NGvraWzWe1/&#10;4R68iVhGZWUlFmlMDeaNskEcYU/Jtlc6h4b1yzvPs7W2q6Bq0F19lvYZI3g1DS7tZhBd277XBWSP&#10;bIhwRyODX6s2t1b31rbXlpNHcWt5bw3VrcQndHPb3EYlgmicdVZWDA5xg8VYooor5Z1LwV/wtj4y&#10;a5daqXuPBXg2Kx0V5bP9xHqN7aQre3Ph43sZD70uZ7k3bx5kjQCIGJnjkXG+Inx2tNGgn8IfDK3s&#10;7OCwaO1HiGzjtV0+BY3Zry10DThGYmQsVUXZO0/vPLjYNFcV8m3FxPeTz3V1PNdXVzNJcXN1cyyT&#10;XFxPM5klnnmkJZnZiWZmJJOSSSagoorf8PeI9U8M3wvdPeGSNx5N/pl7ELvSNYs2G2bT9X09/kng&#10;kUkFW5UkOjI4Vh9bL8G/h58TvD9p4v8ACs1z4VutZtUne0sP9M0aw1Q3e/VbWXTLtIZMxN51si20&#10;sMACpJGmzh/m7xt8LvF/gJg+tWKT6a7LHDrWmO93pckrRpIYmlZElhYM+xRcRR7yrmPeq7q87r6Q&#10;+BHxV/4Rm/Xwp4j1AxeGb9m/sye63PDouqyzBlVpyw8m0nJfzcqyJKRIfKRp5D6Z+0r4Piv9As/G&#10;drFi+0KWDT9RkVkVW0a+uDHbtIH+ZjFdSIsYTtM5YEAbfiOvqDwZ8LU1S/8ABfxE8Aan9o0mPxHp&#10;E+t6Be3MI1fw6LS+tjqtkL+PYl2qKZ5MSR27tb+WVSUyV9sUUUUUUV4t8cPiDJ4H8LC106Tbr3iM&#10;3On2DbrmGWxtEgK6lq9vNbqAJYPMiSEGVGDyLIA6xOh/PCiirFtc3FncW93aXE1rd2s0Vza3VtLJ&#10;BcW1xBIJIZ4JoyGR0YBkdSCCAQQRX0z4xmg+LvwvsvGlsq/8Jh4FiSy8U28Zt3uL3TnRftGpGO2h&#10;VhEWU3kIOyKIG8Rd5Tcc79nLxuNE8S3HhW/uPL03xMFNiZZlSC2122UmBVM8qRobuPdbnYjSSyi2&#10;jAxX2Zqfijw1olxHaa14i0PR7qaHz4oNU1awsJpIDI0azJFdyIShZWAbBBII6g1so6TxRzROksUy&#10;RyxSxsrxTRSoJYpI3XIZWUhgwyCKfRXzp8f/AIm33hOys/DHh+4NrrWu2kt1eX0f2hLrTNHMrW0b&#10;2Mu0IJbmRJkWVZC8KxMQqu8Ui/J/w/8Ah7rfxD1hdN0xfs9lAY5NX1iWJntNLtXbhmAKiSZ8EQW6&#10;sGcg5KRrJIn3V4P+D3gbwfFaPb6Rbarq1v5Uj63q8a3l411bztcQ3VrDNuhtWQsBGbeNGCqm53cF&#10;z6iOwwB6ADA9hxWdqmkaVrdsLLWdM0/VrRZVuFttSsra+t1nRGjSdYblGUOAzKGHTcQDg4r5V+J/&#10;7PNvb2lxrnw+huN9uFe58LtLLeGWCKJUkl0We5LzNLlTI1vK7tIWbymBVIW86+DHxYk8C6idG1x7&#10;mfwvqUkUTFppn/4R66MrE39tasSvkuXP2uNFDn5ZFJZPLk/QDp7EfU9T/PqeBXnfjnwO3jy50XTd&#10;Vlgi8JaZdrrOoW0Ms/8Aaes6jDHJbWuns4CrbWyJKzSyo7yS79iLCVEh7+3t4LWCC0tYIra2tYY7&#10;e2traNIoIIIEEUMMEMQCqiqAqIoAAxgACsTxZoEPinw1rfh6cRBdW065tYpJ4vOjt7t491jemL5c&#10;mCYJKoyPmXIIPNflQQVJBBBBwQeCCOoIrf8AC2gXHijxHonh+285ZNW1G1tHlt7d7uS1tnkBvL82&#10;6FSyW8Iknk+ZQFUksACR9bftE2dh4l8Kxa/pVwb648D+I59F1gwXEBtbEanbwi/juBIA8k0c/wBg&#10;jxExKF5A6kglPimvpb9mXw7HqPivV/EM6QSR+HNNSG3DSXC3EWpa2Xt4rmGOIeWyi2iu4n81uDIp&#10;VSfmT7irz7xx8O9O8ZS6RqsV22ieKPD97a3mieIoLSC9ktmtbpbqO3vbCchLmESL5iRyEFXyVIRp&#10;Uk7yBp3gge6hht7loY2uIbe4ku4Ip2QGaKG6kjhaRFbKrI0MZYclFyVHg3x1+KLeDNLXw3o0s8Xi&#10;fXLMzrdRrJENK0iWSS1e+iueP38jRvHbiPJj2vIzKyxh/l/4W/CvVfiNqLTStNYeGrGZRqur7f3k&#10;zkCRtO0syAq9wykF2OVhUh3DFo45fubwp8OPBvguK3Gh6JaJeQDP9sXcaXmsyyvbLaXEp1KcGSMS&#10;qhLwweXCCzFI03EHuK53xD4R8MeKoPs/iLRNO1VRG0cUtxAv2y3SQhpBaX8W2eHcVUsYpFPAHNfH&#10;3xU+Atz4bhu/EfhFp9S0RJpZ7zRjG8uoaJZlQ4lhm3M11Ah3hiVEkSBGYygSypxnwg+J154A1uK2&#10;vLlm8KarcxrrNqySSrZO37ldZs1iBdZIwB5yxg+dEuwqzrE0f6Lcjrxx3yOvPA9getFFYs/ibw3a&#10;ajFpF14g0S11a4lt4YNKn1Wxi1GaW7fy7aOGxkcSs0pIWNQnOcDJ4rzL44ePT4J8KPa2MrJrviVb&#10;rTtOkQ3EclpbrEq6lqkU8BQpJCsqLCQ4YSvG4DKjCvl74D+F7fVvFUvibVnjt9A8CQJ4gvrmaTyo&#10;0v4t82k+ZIksciLE0Ul4ZArp+48uQbZeeJ+IvjO58d+K9T16QyrZtIbXRraVBG9no9vI32GKSJZJ&#10;VSRlJlnCSFTK7lflIA4Wiivb/gh8R5PBfiOLS9QunHhnX54rW8jkmiitdN1CZ0httbZrgqsaoMJd&#10;MHUGI7mDmKNa/QmiiiiiivnH4vfDDWvH3inTr5tQ0zQfCui+HQdQ1u+ffJFKbu5mvRHa70DLDEkL&#10;s00kKAOTvYgqvxr4mOgLrF5b+GEnOh2cs1rp97dTTTX2rW8Vw5TVLwyxwBGlUgpEltEEjCK6tKJJ&#10;X9Z/Z98GDxN40XWLqMnTPCP2bVHIlCF9YeVjocRVJEkG14pLncqsmYQkgxIAfe/jv8Uj4S03/hGN&#10;Cu54PE+rQJLLdQKUOk6PKXikuIroEFLmZkMcOwFkTfJmJhCz/Bdb3h7wzrvivUF0zw9pdzql6ytI&#10;0UARY4YhwZrq5nKRQpnADyuoJIXOSM/VPhD9mW1t2W88caut4YpUcaVocksNnJHHIJCl5qdyiTMk&#10;ihkdIYomXOVlzyPA/H/i/T9SvrvRPBtpa6H4Js2jtLS1023ezbxAtgQkGsa7K4We7lYrvgN3lo1P&#10;IErSs/mlFFFe9/Df476/4OFppOuCXxB4at44bWCEtGup6TbpKSTYXTAGYKjFVt7h8BVRI5IUBz6J&#10;8UfBWnXNrZ/Gr4aXKzzQ3dpr95FY2sNxZSfZZfPfX4bZ1yksE0eb+3liOT5jyiN45RJ9X2N5a6lZ&#10;Weo2MwuLG/tbe9s7hVdUntbqFZreZEkCsAyEMNygjoRmrVFfOfxn0TUviB4o8G/DzSL02qx22o+K&#10;NekljlaystOEiadp+pPGmBLKGF3DDEGGWkAZo0cyCp4u8feGvgbotn4J8EWNpfa7H5d1dRXjvcRW&#10;zTopl1LxBLatE8t3dKq7IUaPbHtYeVCsEUnxvrniDWvEuoSarr+p3eq38m4efdyl/KjaVp/s9tGM&#10;JDErOxSGJVRcnaoFY1FFXdO1G/0i8g1HS72606/tizW95ZzyW9zCzoYn8uWIhgGRmRhnBUkHgmvq&#10;7wR4T8A/Gnws0t1p0fh7xloQt7PWb/w1Yw6RaTiU3B0u7k02INZSLcAFrgpHHMZYmVTHD5at5b45&#10;+BvjHwZBNqUaweINFha5aS+0pJzc2dpAN63ep6dIu6JSm52aJ5UjCtvdRtLeLV6X8L/iHefDzxFF&#10;f/6VPod4Ug13TLd41a7tQGWG4iWb5TPbs/mxfMm75oy6LIzD7c+I3hu2+Jvw8mj0pjcy3NnZ+JvC&#10;8u2SEz3a2jXNgPKuJLcKLqCWS3BuMLGJfMK7kAr82K9n8GfDOw+I3hu7n8Oaoth4y0R2W/0G/YvY&#10;6tZv5f2HULG52K1sTidJkZrhTKEJNtHIgr9ANGS7j0jSo76OWO9j02xW8jnuFu5Y7pLVRcRy3cfy&#10;ysHBBkXhiCRwa0aKKKKK5bxp4t03wR4dv/EOptG62kRWys2nFvJqmoyKTaabbybHO+RgSWWN/LQP&#10;KRtRiPzD1fV9S17U73WdXu5b7UtQna4urmYjc7kBUVVUbURFwkcagKiBUUBQAMyiivq34ZX6/FP4&#10;e+IPhVrDxPrGi6emo+E7+5aaWWKGCfZal7mSC48mO0nkhtZGjPmNaXBhiQBGY+N/DfxVc/Drx1ZX&#10;97HPaQRTzaL4jtJopI7iKwmmEV8k0BQyCS2kRZ/LADF4ghIBIr9F7zxDoGn6fbarqGt6VZaXfeR9&#10;j1O81GztrC7+0wG5t/s13M6xyeZGrOhVjlQSMgZq1p2qaXrFqLzSNRsNUszI8Iu9Nu7e+tTLGAZE&#10;FxbM6ZUFdy7s81eorzr4n+PYPh94XudWAtp9WuGWy0SwuWmCXd9IctJIsILeVAm6aQZQNgRiRGkU&#10;1+eei6F4m8d65JZ6Ta3uu61e/aNQvJZJQzkb99zfahe3TKiKXdQ0ssg3OyqCXdVP2v4E+APhHw3b&#10;2t34htYfE+v+UjXRvR5+h2lwVkSWOw0x0VJU2yKpe9WQlo1lRYWOwe6W1tb2lvBaWsENra28UcFv&#10;b28Sw28EESCOKKGGMBVVVACqoAAAFLNDDdQzW1zFFPa3MMtvcW88aywz280ZinhmhkBDo6kq6kEE&#10;EgivBPH/AOz94Z8SxNe+F0tfCutASsY7aBhouoMtqI7e3nsIWVLUb0QGa2j4DSO8UzkEfKnhbxR4&#10;t+Dvi27jktZbeeCVLLxD4fvW2Qahbxt5iL5i7lDhW820vItww25TJDI6SfotoWt2HiLR9N1vSplu&#10;LDVLSK7gcPBIyeYo321x5LOFliYGKaPcSjqyHkEDM8Y6LqXiPw9f6BpuoRaSdagl06+1OW3F7JZ6&#10;XcW7peC309gEmecYtjumiMaSPMkm+JUebwr4W0bwZotroOhW5t7O2DM8km17q+uXA86/vp1A8yaT&#10;aNxAAAARFWNEVeir8vviN4ej8KeOPE2hQRww2lnqckthDDLPMlvpt+i6jptt5lzmQtHbyxo5csdw&#10;PzMPmPEV94Xfhe3X4RXXwqha7i8U2Pgaw8Vy6Xi31G9uL2TVZdYurKxitGXzgb+3ks90Qfy1ki5l&#10;Zhu+D69B+FmgR+JfiB4W0qZYpLVtSS9vIri3F1bT2mlRtqlxaXEL/KUnWEwndkfNyCOD+m9c54q8&#10;K6L4z0S60HXbf7TZzgPFIhWO7sbuNSsF9YTMD5csZY4OGUgsjq8bujR+DtJ1Pw/4fsNA1S9tdRk0&#10;aGPTbLUbeN7c32mWkSx2MlzZtkQzIn7plWWUNsEhfLlUy/iL4803wB4cutWu3SS+nWW20OxMbyvf&#10;aoYS1ukqI6FYEID3EhcbUyFzI0aP8F+HvDPjL4v+J7+WOf7Zfz777Wdb1R5YrCzDIVtknlt432bt&#10;ghtreGLhVwqrDEzJ9oeDPgj4G8IxRyy6dF4i1fykE2p65DBdosoETyNp2muDBAolj3xNtedAzIZ3&#10;U4r18dhgD0AGB7DiqOpaTpes2psdY02x1SzLrL9k1G0t723MqAmOQw3Kum5ckg44zwa+Z/Hv7N+l&#10;3Fvcaj4Clk06+gt3dPDt1NJdWeoyoVKRWuo3kvmW7lRIQZmkRn2LmFN0lfLPhvxF4g+H/iRNT08z&#10;2Gp6bPLaX9hdJJEs8aTBL7SdUtX2sUJTDowDI4DLtkRWH6Z+Hde07xPomna9pMjSWGp2q3UHmeX5&#10;0Rb5Jba5WF5FWWGQNHMgcgOrAM2OdmisjVfEOgaCYf7c1zR9H+1eabYatqVlp32kQlfN8j7XIu/Z&#10;vTftzjI9azvEvi3S/DnhTUfFzzQXunWmnJfWbW8zPBqT3QVdKgt7q2SYbbmWSKNZgrKocSN8gJr8&#10;6PDGh6t8SvG0FlJJLNea9qc+oa1qCRRr9nglmN3q2otHGFjXALFFwqlysa43AV6L8ePG0Graxb+C&#10;NFjW08OeCXk01beBZ7eKbVbSMWMytbMVTy7JVa2t/wB3kEzMrvHIuPAaKK67wP4w1DwN4ksPEWnh&#10;pvs7NFfWPnyQRalp0w23djOyZGGADozI4SRUkKsUAr9QNPvrXVLGx1Sxl+0WOo2VtqFjOIpYftFp&#10;eQLcWtx5U6o670ZWw6qwHDAHIq1RRRRRXj/xp8Fa5488N6PoWhJai4XxLbX1zcXtwLe1tLSHSryB&#10;55WQPIw3yxptijdyWBxgMR8U/ETw/wCHfCWrjwvo1/ca1f6SZU17XJGt4rS4vZSrR6fYadbNKIRa&#10;J8lwZLiRzMXQiPy8HL8B+GW8Y+LtC8Ob3ii1G8UXksbrHLFp1tGbzUZIXdJFEggjk8rchUvtB4r9&#10;APiF400j4YeEfOt0sorxbRdN8LaIQ4juJreJIIo1ggwRbW0e15iGQbQsYdZJIw35x6vq+pa9qd5r&#10;GsXkt/qV/Mbi7upyN8jkBVUKoCoiKAkcaAKiAIgCgAQWVje6ldQ2OnWd1f3twxS3s7K3lurqeQLv&#10;ZYbeBWdjgE4UdK+nPBv7M+rXoS88b6kNGhJI/sfSZLe91V8GWIi41D95awYKwyx+ULgOjFSYnFcv&#10;8TdX8NeCmuPh98PbC0tGt4vs3inxSJEvNe1KeWJI7zRE1XBeGA+WhvYYGRGl3xCOJRMs3gFFFFel&#10;+APip4n+H91Cthcte6E11FPqHh+5dTaXUahlm+yTSK72krBy3mwABnVDKkqoEr6F8VeGvCnx50S4&#10;8XeBZDaeLNL3QXlheR21neagqIfslnrEaO6JK8cY+x3ayNGVzC7YjP2f174Qalcaj8PPDqXsUVrq&#10;OjW0/h3ULFVkjnsZ9AuX0qG3vradi8VwYYo5JUfacvkKqsBXpVFFFfKfx8+JVvotrefDvw5BHaXm&#10;oL9r8RXVnmzSyi1Kf+0prKFbUqXnvS5mvHfKtHIQwkeZzH8Z0UV9K/A7xppV3LD8N/GlhYazo+oX&#10;hufDj60lte22m6r5LD+z1g1AMgWfLC38sqyzMyBWM+U9B8a/s06RfCS78D3/APYtzwf7G1SS4vNJ&#10;cjyo8QX58y5gO1ZpXMn2gO7Ki+Sg4+Q9e8Pa34Y1CTSte0y70u+RS/k3Ue0SxCV4RcW0yEpNEzo4&#10;WWJmRip2scV9O/su+ImE/iXwlLJMySRQ+IrCNYYPs0TQsum6q8lwMS75A9kI0IZcI5yhzv8Aru4t&#10;4Lu3mtLuCK4tbqGW3ura4jjmguIJ0MU0E8MgKujqSrqwII4Ir4J+MfwcuPBFxJr+gRy3PhC6lXep&#10;LTT+HriZ9qWl27Fme2djttrhjnOIpf3mx5vA6++vhD4pX4n/AA81bw34gury41Ozs7jw9rV4JS1/&#10;daXq9rLBYamLqeJk88xiWIs/msXiMsufMwfhC+srnTL6806+ha3vbC6uLK8gYqzQXVrKYLiFypKk&#10;q6leDjivpH9mjxVJYeI9R8J3F1ix1yylvtPtX+1y51vTlDyC1WMtDEZbQTPO7qN4giXeCqo325RR&#10;RRRRX5x/HDxE3iL4j68yySPa6I6eHbNJYIIXgXSiyahHmHl1N691JG7ksUZRwAFXyOvSfBfwo8a+&#10;Ogk+kab9l0qTfjXNWaSy0pvL81MQShXlnzJE0LfZopAjkCTYPmHvFj+yxFsRtT8ZStI0EZkisNFW&#10;OOG4ZQZVjuri5YyIG3KrGKMn7xVfu1W1T9lqYRXUmieL4pJs7rGz1XSXgiIMgHl3ep2k8jAqu47k&#10;szk8bQDkZHgDRfG/wX8dWn/CQWEo8Ma9NHoWoatp8rXmih7i4SLSdTeZZIlgMdy6KHvI1cQvPsjJ&#10;Neb/ABY8Cz/Djxht05pYNJ1BzrHhy5tzeo9jGtyf+JcLufkz2jbfmWV22NDIzKzlR6n8Vb1PiF8I&#10;PBnjuIz3OpaLe/2drixPbCCylvYFstYnvLSDeYvMu7aza2DOp8udCyfvF2/N+heI9d8MXqah4f1W&#10;90q7V4WZ7SZkjuBBKJo4ry2OYp49wBaGZXRujKQcV9j/AAl+O6eKLq28NeLhbWOuTLDBpmqw4gs9&#10;augPLNrcwn5ILqU4aPYRFK5KIsbeXHJ9K8njn2x046k/1NfmJr1/efEn4h3VxbOBP4p8Q29hpTXs&#10;Udr9ntJ7lNM0WO8WyVwPJtxCkroHY7SxLtkn9FvB/hPSvBegWWgaRAkcFtEr3NwE2zajqDxqt3qN&#10;2xLEySlc4JIVQsabUVFXpaKKK+Jv2kfAttpGp2HjLS7WG2tdclls9ajgRY0/txQ13FqDAykmS8j8&#10;wSCOFVDQNJIzSTEn2P8AZ+8ZN4m8FLpN3Mkmp+EpINKZfLZWbR2gJ0SZikSR5Cxy2wVWZyId8nzS&#10;An3aiivzR+L+lLo3xL8Y2izvcedqzasZHjEbBtdgj114cBmyIzcGMMTlgoYgE4Hqv7Onhy2gm1/4&#10;kay0cGleG7O9tbS4kTzRFci0F3rF8BE5kX7NZnYVMREgnbaS0ZFa/wAF9Yi+IEfxS8Ja+YETxbJe&#10;+KI7OCzjkjs7nVZmg1i+tJLtZDut5XsHthK7FHQOnzB2Py5rGkX+g6pf6NqcDW9/p11LaXMTA8SR&#10;Nt3xkgbkcYaNxwykMMgg191fs46S+n/DpL6R7d/7e1rU9Sh8tT5scFv5ejCG5ZlHzCS1lkADFQrA&#10;53FgPe6Kp6jf2mlaff6pfymGy02zu7+8mCSSiG1tIDcXEoSIMx2oCdqqWPAAPSvzVgj1j4t/EWNJ&#10;ZEj1HxTqpaaRRCY9OsIYS8pjSZ4hItnZwnYhcPIIwoLOwz+k2k6Tpmg6baaPo1nDp+m2EIgtLSAH&#10;y4o8ktlpCzOzFi8kjsXZiXcsxYnQooor8/fjz4BtPBviaDUNJitbXRPEyT3NnYWyvGmn3tksS6lA&#10;kbMwEbvKs8YXaq72iRFSNc/UPwJ8Rv4i+HGkrNJLJdaBJP4duZJIoYE2aeqyackHkn5kSzltoy7h&#10;WZw24MfnbpviD8QtF+HuinU9UJuL2482LSNIhkVLrU7pEB2IzA7IYywNxcFSIwQMPI0cb/BXjP4r&#10;+NfHJki1XUjaaXIFU6HpImstJIAiY/aIi7yXH7yFZl+1SybHLeXsU7Rt/AjQF174k6MZoEuLTRI7&#10;rX7hXmaHy2sEEenXCeWyszR3slq+wEggHcCm4VS+JniS7+JHxEuTpi/bIWvIPDXhmCFoG+02sN21&#10;vaPFLsiLfa7iWS4HnZKeb5e8ogr3PxX4S1vw94G0H4Q+CNMl1XXtej/trxhdWtxGIYhDGsk73F5c&#10;rbxQwXM8JgtHmaMtHbeSRJK5JzvD37Lc7NHL4p8UQoizuJrHw9bSzNPbBQEeHVdSWPy3LEkg2TgD&#10;HJLfL2f/AAzD4Cx/yGPF2cf8/wBo2M/T7BnFeaeLP2ZtcsIpbvwjq0OvIJZ2GlX8cWl6ikDTItpF&#10;BeM5trh1RnMzyfZh8gKKxcIvzZqGn3+k3c2n6pY3mm30GzzrK/tprO7h82NZojJb3Cq67kZXXKjK&#10;kEcEVSr9Qvhv4gbxT4F8Ma1K88txc6VFDeyzpHHLPqOnO2m6jcbYSV2yTwyuuMDaQSqn5a7aiiii&#10;ivA/2iPFT6F4HXSLWfyL/wAUXX9nkI88U/8AZNqguNWeKSLC7STBbSo7fNHMRgjNfAdfdnwqey+G&#10;vwXm8V6tDdRfbftniGe3miaKaZrmZdL0O2tj5e4RXaR27wu+V/fGTIj5HxZ4g1y/8S63qmvam4e+&#10;1W8mvZwjTtDD5rZjtbb7Q8jrDCm2KFGdtsaqoJArovh/8P8AWfiFrSaXpgNvZweXLq+ryxtJaaXa&#10;uxCu4XG+aTay28AYF2BJKxpJIn6NeFPCmieC9Gg0PQrUW9pB880r4e7v7tlCz31/OAvmTSYGTgBR&#10;tSMLGqIvBfHbxC3h74b60IZGgu9daDw9ausEU6sNRLNqUMgmBVA9jHdIJMblYgrhtrD877e3uLy4&#10;gs7OCa7u7uaK2tra2iknuLm4nkEUFvbwRAs7uxCoigkkgAZr6W8Bfs4anrEEOqeNby40GzmRJYtG&#10;s0iOuSJJDIQbyW5Vo7NlbyX8popXYF0dYXUV6H8Q9Q8KfA7QILTwRomlWnizXIrm0tb6dGvtRsrD&#10;Cte6lPd3PmSSYkEQgt5JBEZPn8t0iaM/Ec00txLLPPLJPPPI8000ztJNLNIxeWWWVySzMSSzE5J5&#10;NRUV7l8E/iePAury6Xqxkk8M65PbrcsJSF0e/LCJNXWFsqYyvyXartYoqOCxhWN/0Dhgt7SGC1tr&#10;eC0t7eKK3t7W1gjt7e3ggQQxQQwRAIiIAFVFGABgAAcPorx/4u/EGw+HejzXNlHB/wAJfr1t9h0h&#10;xapM4hsZS7XmoTOceTai4ka3jYsGlfiPa0zL+d1xcXF5cT3d3PNdXd1NLcXNzcSvNcXFxM5lmnnm&#10;lJZ3diWZmJJJJJzUFFesfCv4iS+DdU/szUzDe+C9enS08R6ZfxvdWcNvdAWlxq0NsscpLxxE+dEs&#10;TfaIx5TKW8p4/qnxj+z74K8SxvdaLH/wiWpsd/n6ZF52lTljGpE+jO6RoFRGEYtZIRucu/mYC18b&#10;eMfh54s8CXPla/pkkdq8nl22rWpa50i9LGQRCC+UBQ7rG7rBKElCDc0YB56r4E6+uhfEnRRLcJbW&#10;mtpc6BdM8Ty+Yb9N+m26eWrMrSXsVqgfGBk7iELMP0Wr5b+NPwT/ALXN14w8GWZOrkvca1oVrHzq&#10;/VpdR0yFAc3fUzQKP9I++g8/In+K6+uf2bPH3lvc/D/UZsrKbjU/DskjSOVkVPO1PS03syqhAN1E&#10;iRqA32hmYllFeHfFrw6nhj4heJdNhjEdlLe/2pp6x2YsrZLPVkXUUt7OFCU8q3aR7ZWT5SYzgLyq&#10;u+EviqTwj470O/8AOihsb25j0bV2uJY7e3GmalOkU0888owiwOI7knIH7sAkKWNfpdRRRRRRXxt+&#10;1D4gnfUvDfhZBIltb2MniC5IlBiuZ7yeTTrJTBjhoFgnw24giY8DHPyhXU+F/BfifxnczWvhrSLj&#10;U3to1kupFeC3tbZXO2MT3l20cSs+G2IX3MAxUHacfROj/stXzxxv4g8V2ltNvkElro9hLexeWFxE&#10;y6hePbkHPLL9mPQ4Y5yNO4/ZXtGkU2vja4gi2rvW40CO7kyWIZleO8hGMYwpGeCc9h5vL8MPiR8K&#10;NY07xjBZW+s2mgSxandXeg3jyxraJI8V9ZXUM0cdyqPBvWeRLd40jcsX4YDofj54JtZo9M+J/hi2&#10;DaJ4gtLO41hra0uIkW41BRcadr9ykhJjW8SSOOTMMYEoUuWmuDnU8E6vP49+BnjjwjeSXb3vg/TU&#10;uLS4SOW5kuNPtmfXdFsTJLI7M6yWUtoFREVIBEqKxU18tWGoX+lXcV/pd9eabfQiQQXmn3U1pdxC&#10;aJreYRXNuyuu5GZGweVJB4NfS/w1/aGv9NeDRvHbzarp7S20Fv4hG06hpkCxGFjqMUSZvEyI2aUn&#10;zx+8ZjOSqr9pRSJNHHNBJHLBNEksUsTLJFLG670eORCQwYHKsM5yDkg18FftH+IrnVPHp0Nlkis/&#10;DFha28ETMrrLdaraxard3q/KGXfG9vCVLMCIgwI3ED6T+Cvw8t/BPhe2vLy0ki8T69bQ3esvOJhL&#10;ZxOxmsdIWCeKN4DDGym5jZSfP35d0WMJ7JRRRXzx+0T4HTXvC6+KLG2L6v4YQvcNBbh57rQpXBvE&#10;laJTIy2jE3Ks7bI089sfPkeb/szeMDaanqfgi6dRb6qsms6RkxqV1S1gWPUbdFWMu5nto0l+eULG&#10;Lc7VzITX2fRRXxH+0/o7W3ijw/rgFusOraJLYkRLsuHu9HvGlnnucKAwMV3BGjFi3yFThQtef/Bb&#10;wS/jPxtYCe2E2iaG8WsawZYFmtZUt5A1np0yzI8T/aZlCNDJjdCsxH3DXs9p8Qg/7R90kk0H9mSw&#10;T/D2CS5g8qS1NsRP5Nu1vt3vLq8TRpJMHykpHACFPBvix4M/4QjxtqmlQosel3hGr6JhkKrpd9I+&#10;y3CiSRx9nkSW2BlId/K8zaA6167+y3pay654r1wzsjafpFhpQthHlJ01m8a7eZpc5BjNgAF2HO8n&#10;I2gH7Roor87vjr4vn8T+PNSsszJpvheWfQLK2kMqD7VZzGLV7x4DLIgeS4VkEiBS0McIddymvtD4&#10;ZeB7PwH4VsdNit/L1S5gt73X52lE8s+ry26/aYxMgA8mE5ihRQAFAJy7O7eg0UUV8p/tI+AIZ9Pj&#10;+IGnQpHdWTWth4gSOO2hFzZTyi2sdUmkLIzzRStHakBZHaN05SODmD9l/wASK9r4i8IzyQiWCaLx&#10;Bp0YjuTcywzqmn6sWm5iEcTJabEwrZldhvXPl/TfiDXdO8M6Jqev6rI0VhpVq9zOUEZlkKkRw28C&#10;ysqmSaRkiiDMAzsBkZzXwp47+PPi/wAT3s0eg3t54V0OORDaQadctBq0oiAAuL3VbcrKGY7m8qF1&#10;RVIRvNK+Y3kGh6VJrut6PokU0cEusarp+lRTyq7RwyaheJaJLIsYLFVLgkAZx0r6D/aP8TRSavpP&#10;gXSjBBpXhqzt7i6srWBrWCDUriDbZWn2cIkQS3sjG0Pk5VRMycFSq9R4F0DUPhh8Nr/xVb6dd3vx&#10;A8bW8Vh4a0y209L7ULNZoZruyFtFDb3L5WBJNVuopcRusEcMixumTy3hz9mXxTqMQuPEerWHhzeh&#10;ZbKGP+29RjdZjH5dyLeWK2UOuHVormQ8gMqsGA9T/wCGYvAXfV/F3oP9P0YHOOf+YfiuT8QfsuR4&#10;ml8LeKCh2wC3sPEFuGDPvUXLT6vpoGAFLOirYk8BSeSw+Z/E/g/xN4OuksvEmj3elyS7vs8koSWz&#10;u9kUc0osr+2Z4J/LEsYkEUjbC21wGyK5ivu79mrXTqHgi90Wa7WWfw/rM6QWoi2NaaXqcYvbYtKq&#10;gOJLo3rAl2YYIOF2A/RVFFFFFcp468TL4P8ACOveJCiyy6ZYl7OOWOSWCTULiRbPTYrlInRjEbiS&#10;IS7XU7CcEHBr8t5ppbiWWeeWSeeeR5pppnaSaWaRi8sssrklmYklmJyTya+tP2XfDreb4l8XTLIs&#10;SRReHLJxPb+TK0jR6pq4mt/9YGQJZbHJCHe4+Yg7PFfiz48n8eeLL66iu5pdA06eex8OW5eUW6WS&#10;ERyahHBLHCyvesgnfzI/MVSkTMwiTHB6Po+peINTstG0e0lvtT1CcQWtrCBukcgszMzYVERQXkkY&#10;hEQFmIUEj9Efhf8ACzSfh1p5kPl3/iO9hWPVNYMZG1C4k/s7TFf5o7dGClicNKwDyAARpH6BreqQ&#10;6Jour61OjywaPpl/qk0cRXzJIrC0a7kjjDEDcwQgZI5x0r8pby8udQu7q+vZpLq8vbia7urmU7pZ&#10;7m5lM080h4yzMxJPqa9n8A/AjxV4zhg1O+dPDOg3EUc1vfX0Dz399BPDJJBcadpasheIkR5knlhD&#10;RyCSEzAEV9G3nhL4Z/BXwtdeJH0GDWr+xmtfsdzrM1lc6zqGrC7Z9Pi0+a7QRW8ke8uz2duriGJp&#10;WSVoufhbWdZ1LxDql7rOr3Ul7qN/M09zPKScs2Akca9EjRcJHGoCooCqAoAGVRXcfD/xzqXw+8Qx&#10;a7p0cNyjxNZalYzgCO/02aVJprZZgpaGQNGjxTJ911G4PGXjf9IvDV/o+taXD4l0Uo1t4lS11eaR&#10;XheSS4+wxWHl3nkvIizwRwR2s0YY7GjKHkGt6iiuF+JHjW38A+FL3XpEEt4zCw0e3eOWWG61e5he&#10;W1juBGUIiUI80vzqSiMqkOVB/My/vbrUr281G9ma4vdQup728uHCh57q6mae4lYIAMs7FjgY5r37&#10;wH+zz4i8RpFqPiiaXwtphldfsE9pKPEVytvPGrg2VyEW1SRTMI5ZizhkDG3aN1c/S3h74IfDbw+L&#10;d10CPWruBJo2vPEMjar9oEzsS1xp0oWx3ICEjZLRSAqn7+XN7XPg98N9et/Jn8K6dp8ixXMcF3oc&#10;Q0W4gkuY9n2jGneXFM8ZCvELmORFPVCGZW+RvF/wy1v4YeNfDt3p7TX+jXWv6ZL4d1by1Msd7Fep&#10;PDpmpIqMq3KYyp2FJ1G9FyskUX6CVx/jPwL4d8e6cmneILMy/Z2lksL63k8jUNOmmjEUktpOARtb&#10;5S0UoeNyqsyMUQj5u+GXgfxD8NfjENHvvMm07U9D1qOw1eGOCK01jToXiueEn3sksciw/aLaJ/Mj&#10;faxZ7dg8n2DVe8tLbULS60+9iW4sr61uLK7gckJPa3cRt7mGQqQdrozIeQTnivzW+J3gC7+HviW4&#10;0wi7n0a6zcaFqdzGi/bbQorTQs8PyGa3dvKlGEJwsvloksdWvg94s/4RHx7o95LNHBp2pv8A2Hq8&#10;k0ltBBHYalKircT3Vz8sUcE6w3Ej7l+SNlJClsu+NOkxaP8AE3xXb28c0cN1ewaqvnEt5k2r2Uep&#10;XrxPgAp9olmCgfdA25JBqx8CjN/wtXwn5Mccr79YyssjRKsX/CP3XnyhlDEsibnVMfMQFJAOR+jt&#10;FFFFFFfmX8SNF1O3+Jni3SzaSy6he+J764tLS2X7VPcJrt2dR0tIY7fcWeWK4ixGMsGYLjdxX0r8&#10;Mv2e7DSVTWPHkVpq+oNFbyWuhAvLpulybluZDqLqQl1Mv+paIhrcfOP3wZHT6hJzycnJ5ycnqTye&#10;549M02iori3t7u3mtbqCG6tbiKW3ubeeOOaC5gljKSwzwShlZXUlXVgQQSMEGuO+IXgiy8f+GLvQ&#10;bp2hm3fbtJulkdFs9Xt4ZIbO4lCht8WJHjlUqSUdtpV9rr8z6H4d1TTvgN8UtB1a0uNP1LTPFDyX&#10;drLEHkRtPh0jUcgocNG6RhlmVijRsJFJUjd8q1JHI8TpLE7xyRurxyIxR0dDuV0ZeQQeQR0r9F4f&#10;GEuvfBK98XLcy2OoT+CtaZ7t9mnumuWFnPp089mYXIXfexMbba245T5Vc7F+Zf2btIh1D4hPfzLP&#10;/wASLQtQv7Z4yBEt5cyRaUqXGVOQ0FxcFVBU7lDZwpB+96KKKK8W/aB061vvhdrVzcozS6Pd6LqN&#10;gQ5UR3Uuqw6S7uo+8PIuphg9yD1FeC/swXVynjPXLFJpRZ3Hhia7uLYOwhmubLVbWK0nkjzgtGs8&#10;yo3UCRgOpr7joor5C+LXw7uvGnxi0fS9IR7VNT8Oabe69rP2Ga4tdNWO6vrYXV41qgBkaC0SK3WW&#10;RRJIEj8xFwV3fjJrGj/Dj4c6f8NvD8ssN3qdqloFjugl7Do0dyZtTv702+0n7fJvhddqpKHnAG1G&#10;Q/L3w88XzeB/FukeIEMzWkM32fVraHe7XWkXf7q/hWFZYVkdFImgSWTYJkiZwQtfU3xu+Fj+M7aD&#10;x14OFvqGox6dA13ZackM58R6Zjfaajps9oD9ouUjbABLGaEIkR3Rxxy+q/CLSzpHw18HWjMrGXR4&#10;9Uyr78DW5X1tRnA5AuAGGOMYycZPo1FeTfHK4ntvhX4rktp5IHeLS7d5IZXiYwXeuW1rdQkoQdsk&#10;TvHIvRkZgcgkV8x/s12VpdfEO4nuIRLNpnhvUr2wffKv2a7ku7bTpJwI2AbME80W1gR8+cZAI+9a&#10;KKKK8R/aF0uHUPhlqV1K0yyaJqWk6parEUCvNLeDR3FwGDEoIruVsKV+YKS2AVbzv9le6u5LPxtY&#10;NNI1jbXWgXcFuWzFDd38d3DdTIn96RLaFWPpGteD/F/xc/jHx3rF8skUmn6dK+haOYZLe4hbTdNm&#10;dBcw3VvHGJFuJmmulLFyokEYdkRTXmNfTP7PFlElp8S/EUck8WpaR4bhsbJkZREkepxXV9NIyFSS&#10;4ksYNhyABuyDkY7j9nj4af2dar491mF1vtQglg8P2c9rGPsunThd+spJL+8EtwoaOEqExAWYGRZx&#10;s+pxxnHG7GffFFFFcl4x8DeG/HmnJYeIbH7QLfz30+9hka3v9MmuYfJkns504GcIzRyK8bsqGRG2&#10;KB8AfEP4W+I/h3chtRRb3RLq5lt9N1y1GLa6dE81ILqEktbzFMsInyG2yeU0ixsw+4/g9pNxovw1&#10;8I2V00bTS6a+pHyfMwkWtXsus28LiZUbfHHcIkoxgOrYZhhj6TRRRRRXyL+1WPk8BNzy3ioe3A00&#10;j+dfINfUf7Qms2el2Hg/4ZaVO09r4d0+yu78yNazSqbWy/svRIrmSAgpOIPPlmjaJAVlhcZBGPmr&#10;TtPvNV1Cx0rT4vtF9qV5bWNlBvii866u5hbwRGSVlRQzMBudgo6kgZNfpn8PPBFj4A8M2mhWhaa4&#10;Yi91e7Z2f7Zq08Mcd3PGpC7YgEWOFAowiruLOXdu3r51/aMtNU1jRPCXhzSdPkv7zWPFCG3SIHzP&#10;tNvp00MMTO22NVZZ5JHdyAqpuJChjXQfC74MaL4BEOr3sg1bxVJaokl66D7FpbzIftUOjRONwyGM&#10;TXLnzHQHaIVkeNvaq+JfjX4e13xj8YtN8O6dGXurzRNNh09rtFtLSGxSS4ubu7a5UEyQxN9od5Ar&#10;OSGiRWKqp9s8HfATwP4agt5NUsovFOsRSTStfarExsSJYzCIY9CaSS2Maryv2hZWDkvvA2KnWat8&#10;JvhvrQt1vPBuiQrbmRo/7Kt20Ev5m3cLh9Ba2Mowo2iQnbyVwSc/P/i/9mOWG3lu/BOsS3skSZ/s&#10;fXfIS4uPLikeT7Jq1sscRkdhFHFFLbxpyWedQAK+V9R07UNJvJtP1WxvNNv7fy/Ps762mtLqESxL&#10;PEZLedVYb0ZXQkDKkEcEV9r/ALOvj9td0WXwXqLFtS8N2n2jTZT9pkku9B+0CLbLLIXRWtJJY4EU&#10;Mg8p4lRD5btX0nVHVNT0/RdOvNV1S6jsdO0+3kury6lDskMEQ3s3lxBndj0VEUuxwqgkgH8xfHPj&#10;G/8AHXiW/wDEN+n2f7SUhs7FZ5Z4dOsLdfLtrOFpT6ZklKqqtK0kgRd5UdR4A+D3ivx+sd9bRx6R&#10;oJch9b1EOIp1juVhuE0y1j/eXMiguR9yLdGyNMj4FfVPh/8AZ2+HukxIdTgv/Et3sszJNqV5Na2y&#10;XMCf6RJaWWmtCFilc5MNxJOVUKu84Zn72/8Ahh8PNRtprS48F+G0iuNgdrDSbTSrkFHEg8i+0tYZ&#10;o+Rz5cgyODkEivkz4ufA9vBlrceJvDk8t54dScfbLK6Kfa9FjnkjgtylwzZuYWlcoCEDxjZuMnzy&#10;D7B8AYHgPwPt/wChO8Lk9SRnQ4MnPpnP0xW3q+kaXr+m3mkazZQahpt/Ebe5tJw22RM71IdCGR1Y&#10;K8boQ6uodCGCsPjrUfgrqfgLx94I1jT5ZNZ8KSeN/DMT3TR7LzSPP8QQJaw6ssfBjbKxrdoqo0ny&#10;skTPEsn2tRXwp8f/AIaQeFtUi8V6LbrBoWu3TQ30AnjK2PiCbzbp0trdgrLb3EaNIipvWORJFzGh&#10;hjrwfRNXu9A1jTNcsNn2zSb61v7YSiQwvJaTCZYpxEyM0b42SKGBKkjIzXvv7Q0+ma83gLxxpdzJ&#10;La+JfD91bRQSLButotLuUuglw1vJIBOsl7JBPGGIjeMruJzj5tr9eOO2SOxxglexb045NFFFFFFf&#10;EH7UNncp4w8P6g8JWzufDMdlbz5XEt1YardXF3CRndmNbmAklQCGAGSDg+FnwCu/EMVr4h8Ym403&#10;RzPDLaaJ5Zi1DWrTyy7SXM4dWtIGbywvymWRd5XyQY5X+0tO02w0eyg07SrK107T7VWS2s7OGO3t&#10;og8jSuY4YgACzszse7EsSSTm7RRWVqOg6NqmlX2iX+m2lxpWpi5F7YGMRxTPeXBvLmf9xsKTNMxn&#10;85SJBJ+9Vg43V8zfCfwLqPw++MWvaRc5e0l8I6le6JfCWOT7bpba9Zx28khQLtmTaUnjKgqykqGj&#10;ZHb41or7y/Zy8YTa94SufD960kl34Smt7eC4cyP5uk6j5sunRPNNK5LwNFNCFVERIVgVQSGNfL+n&#10;2dt45+MPlW1pJqOl6/47vb+a2kbyZJtCk1iTUr8ytDIpXbZiRn8uTcADsJOK/Saiiiiud8X2sd74&#10;T8UWcrtFDd+HdZt5ZI0WSSNJ9NlieREYqCRnIBYcjqK/Oj4Wajc6V8RfBl1aGNZZfEGn6c5kRZB9&#10;m1iYaRegK38RhncK38Jww5FfpzRRXzb+0f4V1PxFYeDJdHtZtQv49bvNGtrC2VnuJ31fTzqDSiML&#10;tCRJp7vLIzqEXLN8oLLradpmn/AH4X6nqFxJp954imUSSzLHGI9W8QXK+RpemwCaSCeW1ttxd0V1&#10;cxLcTpGhZkHwdFeXlvdx6jBdXEV/DcpexX0c0iXUV3FL58d0k4IYSBwGDhs7hkHNfeWtaLpXx8+H&#10;Gk6lZXdpaa9bRGa3mQeZFpuurbKmp6DfhsyxwTPsyQN2BBcBZFASTO/Zs0c6X4X8SteWE9jrQ8VT&#10;afqMd1DLb3KRafpVtLa200MuGUxvcznBA+/3r6MopyAFkXP3mAzgEjJA4z1xwea/LLwHFHN458GQ&#10;zRxyxS+LPDkcsUqJLHJHJrEKyRyxyfKykHDKwwQcGv1LoooorI1/SV1/Qda0JpjbLrOk6jpbXSRf&#10;aDbjULN7XzxBuTeU3hwpcA4AyM5r4L/Z71G5sfidpNtC0Yi1ix1fTb0OiMTbR6e+rII3b7jedaxH&#10;cOcAr0Jrtv2mPF7Xutab4MtZg1ro0UWp6oihsnV72I/Y4ZBIg5htXEitG7K32ghsMmB8uV6t8EbW&#10;2vfil4Shu4UniS51C7VH3BRcWGjXF7Zy/KRzHNGkg7ZAyCOK9u0P4bL4y+MfjLxHq8NrceGfD/iO&#10;VJrS4tZTDrGqLaqYLHysRoyW5Mc10X3LJ8ibJY5mdfrTjjPuBxjBwDx37ev8qKKKy9a0PSfEOnXO&#10;k63p9tqen3COslvdRh1VjGYxNC4IaORQx2TRFXQ4KMpAr4b+KPwM1TwcZNX8NJfa74ZWBp7lmVZ9&#10;U0YQReZcy6glsqCS32hpBcJGAihllChRJL65+zBoU1n4a8QeIJftCDXNTtrK3iktjHC9rokDkX1v&#10;Ox/eK8t1NC2FwGhIyx3BfpyiiiiivDf2ibm5g+Gd7HDIqR3mq6TbXamNHMtslybtY1duUImhjfcv&#10;OFK9Ca/PmvqWTWl8C/s8aVZWtsLHWvH9xqsVwszFLmbT7ueSG91VLS8WQNHLp0dpbKYwgAnSZW34&#10;L/LVff3wL+GR8G6Kdf1iCeLxNr9snn2l3bpBLounLMZIbAA5k82YCOe5V9pVhHGY1eJmf3qvLvjR&#10;qF1pfww8XXFnKIppLK2092KKwNrq+pQ6Vfx7Xz9+CeRM9RnI5ryX4OfA2C0gh8UeOtPWbUJlWXSv&#10;Dt7GGhsIWUMt3rFrJw9w4P7u2cbYVyZFaYhIPquvlf8AaefVLm38DaLYpdXMWp6lqzfYLWB55LzV&#10;IUtbTS44o4wXaUi5nREXli5wCcVa+H37OmiWenxX/j2KTVdWu4Mto0N5NbadpRkdZESS5090knuE&#10;VdsjLL5ILsoWTasp9l1H4Y/DzVbZ7S58F+GoonKMzadpVpo9yNjbgEvdIWCdR6hZAD3BrxzxX+zN&#10;oF+JrnwlqdxoNyUdo9OvjJqWkvIkASCCO4c/aoFdxulld7ggElY8ALXyX4o8H+JPB1//AGd4i0q5&#10;0+YtIttO6GSyvVjVJJHsL2PMUwAkTfsYlC21wr5A9p/Z5+If9ga23g7VJgmj+IbgPpreRGTa+I5R&#10;Hbwh5wysI7qNBCRtf96IcBFaVj9z0UV+ePxx8eDxp4te2sriOfQPDpnsNKki8t47qeUp/aeoJPHu&#10;3rLJGqRsGKGONHUAu2fbvgr8FY9GS08X+MLNW1ljFdaLo11G3/ElAG+G/v4X4N4eGiiYf6PwzDz8&#10;CH6hHJAAyc4Ax13HgD1rzrVPi18NtHWFrvxjo0onaRYxpUza6ytGAXMyaItw0Y+YbTIFB52k4bDd&#10;K+Lvw11gTfZfGGjxeSFLnVJZdDLZbH7r+21t/MPqI93rXW3Fnofiaz024lWy1ezgvtO17SbyCZZ4&#10;or7Tpxd6dqVhd27dQR99G2upZGBRnU7NFKScYz0KsAememSOB3pKK8w+LXw/h+IHhWa0iGzW9LE2&#10;paDMsNq0st3HAwbSnmuNmyG7+VHIlVVcRyvvEQQ/m9cW9xZ3E9neQTWl3aTS21zbXMUkFxbXEEhi&#10;nt7iCUBkdGBV0YAgggjNeifEbxA/iqLwJrErtLcr4GsdJ1GWS8W9nfU9F1i+s7mW9nwGE86CK8aO&#10;Qb1SZCSysrtv/s+2N1d/FDRbm3TfFpdnrV/fMHjUw2kuly6WsmHIL5muYUKrlsNnoCR+htFFFFFF&#10;Yz+HdDk1+LxPLptvLr8Fgul22pShpJreyEkknlWwYlI2JmlVpUUOysUJKcVs0UUUUV5h8Z5Eh+GP&#10;jB2lihDWNuheVZGVnm1CKBIx5KlgzkhEz8oJG4hcmvzWor6i8Bhv+GdPiMSDt/tvUAp7ZFhpe4Y/&#10;EVufsqqpXx5IUUyA+FkWQhS6q/8AaTOgbrhiqkgcEqM9BX11RRWfq+raZoOm3esaxew2Gm6fC893&#10;dTFtkcYIVQEUMzu7MESNAWdiERWYgH5nl/al0camkUHhLUn0bz4Fe+l1O1h1NbZgpuZV0lY3iLoS&#10;wRDegOACzJuIWn8XvijoXi/4VxyeG77Z/a3iO00zU9J1AQw6vDbWML6qxa0V3ygljtG8+FnjG8IW&#10;DkqMP9lvS1l1zxXrnnsJNO0qw0pbbygyzJrN41487TBsqYzYKoXad3mHkbcH7QoooGOowDjGfYcq&#10;MnH5/QV8dftJ+BdR+2W/jy1mvL3T3gt9M1S3lZ5o9FMTbLKW2y7eXbzu7KyKiqsxLFma4IX5e0jS&#10;NS1/UrLR9Hs5b/UtQnW3tLWEDfI5BZmZmIVERQXkkchEQF3IUEj9QfBvhqLwf4Y0fw1FeT6gNKtW&#10;iN5cgCSeWaZrmdkiBPlx73YQx7m2IFUs23cemJJzyc+5x+vH48etJRXm/wAX9Lk1j4Z+L7SOaOBo&#10;dKOql5A7DZoVzHrcsQVM/NItu0aHoGYE8DNfHHwD13+w/iNZebPaWlhqml6zY6pdXjpFFb2NvYNr&#10;fmieUqseJbSLLtn5dwxzmvc/EH7TvhyxufI8PaFqGvxLJMs17dXa6Jbuq7RDJZo8NxLIr5fd50UJ&#10;GBw247fU/h18UdB+I9pcHT47jT9V05LdtS0q88tpIhPHzcWlxFgTQCTdGHwjDaPMjjDpu9JooriP&#10;iTFaT/D/AMbJepHJCvhbW5kE33Rdwac9xp7rj+ITrEU/2gtfLH7NepNpl943uH8x7W28OxalPboU&#10;Vpm06Z3j2M3RgrSKp/2jXzLRX13+y1DFPb/EKGZElhlHheGaKRVeKSOVNTR45EbhgRkEHggmvr0D&#10;6dPcYweOOnSiiiiiql9p+n6payWOp2FnqVjOY2ms9QtYL20m8qRZovOtrlWRwrAMu5SMgEc9LdFF&#10;FFFFfKP7U2nXUmm+DtWRF+w2V9rGnXEnmIGW61OCC5s0WEncQy2k5ZgMDC5wSufmDwIsL+N/BqXC&#10;QyW7eKvDyzxzqkkDQnV4fOE6OCpQrkMGGCM54qLxj4in8W+J9b8R3AYHVL+WeGJxEGgsowLfTrRj&#10;Cqqxht0iiLYy23cxLEmvqL9m/wCH4t7eX4ganEvnXkdzp/h6GWK2k8u1Eoiv9XjY7nikdke2jI2E&#10;R+dkOkqmvrCig/QH5s44wDgjPGefQ5HU+9FFZ66PpiavLr4tIDrE+nQaS9+QzTjTbe6kvUs4mbOx&#10;DJKzybAu87N+7y49vP6l8QfA2lG5TUfF/h2CezlMFzaDVrKW+hmWTynhewgdpgytwy7MrznGDXOW&#10;Pxr+F2o3UNnb+LrSOaZtqPfWWraZaqQMgy3upwQwIPeSQCvQtM1jSdbt2vNG1TTtXsxK1u9zpt7b&#10;X1stwiLI8DTWrOodVZGZc7gCDjmuB+Jnwu0T4h6eXmQWviCytbhNH1WJ1gJlaJ2tbLVH8uQvaecQ&#10;7KELqNxiKl23fAdtN4g+HPi6GaS3k03X/DepI8lrceYqsUH7yCVoGUvb3ETFS0b4lhfKsVYGv010&#10;DXLDxLo2m69pcglsdUs4ryA7oWeLev7y2n8hnUSwuGimQMdrqyk5U18uftMeNwq6d4D0+4BLeXrH&#10;iHyZVJUAkaRpc5glODw13NDND0+yyIxya5f4G/B+38UCPxd4nhEugQXE0Om6U4lQavdW7BXuro7Q&#10;HtImLoER/wB5KjK+ERkk+3beC3tYIba2hhtra3jSC3t4I0gggghURxQwxRAKqouFVQAAABgAVyer&#10;/EDwPoIvBqvivQrWewbbd2Q1K2n1OF+jR/2Xas9wWHdFiJxziud0/wCNXwu1K6jtIPF1nFNLwj39&#10;nqelWwPX97e6nbwwIPd3Art7LVvDnii1u4dP1LRPEdi0T2moQ2d3YavaGO5jKyW17FC0ibZELbo3&#10;HzDjGM1o2Fja6ZY2OmWMXk2OnWkFjZQB5JBBa2kKwW8XmSlmbaiqMsxJxkknJq1UcsEFwqxzxRTo&#10;ssEwSaNJEWa3mW4t5Qr5G5HVZEbGQwDAg4IkorJ17Q9P8S6Lqeg6pF5thqlpLaXAUQNJF5gzFdQf&#10;aEdFmhfbLC5U7ZFVuq1+YHi3w1feD/EereHNQ2tc6XciISqYylzbTRC5sbxVjZwomheOXYWLJu2P&#10;hgQOun1mHVPhDa6VcxtJf+EvG0EOm3DRRRpb6H4o0u9v5rKJ4iGkZ7uzlmlaVcgeWFfaNq8Foulz&#10;a3rGk6NbvHFcatqVhpkEkxIhSbULpbWKSUrk7QzgtgdK/WXOCMAYGOBwAB6UlFFFFFY+p+H9E1q6&#10;0i91XTbO+utCvGv9JnuYlkexumi8rzIiRz/C+1sjekcn3442XYoooooqJoIXnjuWgia5ghnt4bho&#10;1aeKC5eOS4hikxuCyNFEzqMbtqEglQR+RlFfS/7MF5cx+MtesEnkWyufDMt3PbKcRS3VjqtrDZzy&#10;L3aNLidVPbe3rXD/AAGOPiv4VOSDnWxke/hu8GOPXpX6M0UUV80+K/2lNE0PWbnS9C0M+JrazZoZ&#10;tWj1eOwsprmNiso04pb3PnQg8LOCoYglA6FXbXm+M/hPxf4B8bTWFzdaRq1j4V1UyWGpQbZo5buz&#10;TTrS5tbi2MsUkbXlzFbRszK+8gvHGrLn5Y+C+nQan8T/AAlb3Ku0cV7c6iBHtBWfStNm1Ozdi4Yb&#10;RNFGW4yRkAg4NfpNRRR169iO3TtwDx+frXhXx78A33jHwzbahpAu7nVfDLXd3BpduFf+0rO78pL5&#10;EhPzNPGsSyQhSWYCSNUd3TH5+V+ivwR8D33grwci6nNcf2jr08es3VgzXkcWlCe1jjgsWs7htq3K&#10;qoN1IIUYsRExkWCNq9kzgj6YBwR0JJHr3J74pKKXGcDvtPp75P1r8srFpPBPjiyfUolupfCPiq3a&#10;/gtZgUuZNB1cG6itrgrjDmJgjlfQ47V9seOvj54X8HahfaJaWd54h1vTzHHPDaSwWulQXYm2XVhc&#10;6m5d1mhQEusVtIA+I2ZXEgR3w6+Omi+PNVh8Pz6VeaHrl2buSxg85dT0+6js7YXToL5EhdJfLWZ9&#10;j24jCx8Sl3VK9yooor88/gotoPjNoa2Jb7Etx4o+xl3Dv9lXw7f/AGcvIVXJ24ydoz6CuV+K+py6&#10;v8R/GV3NHHG8OuXemKsW7aYdEI0WBzu/ieO3V27ZJxxXntevfAcf8XX8KcZ51s4HJ/5Fy8PFfoyq&#10;JGCEVVyzMQq4Us7F3YgYByfmJI5Jznmloooop3Tkdf8AOeOB0GOapWGnWGlWcVhpdlZ6dYW/meRZ&#10;2NtDaWkXmSGaTyre3VUXc7s52qMkknkmrdFFFFFeU/G+3uLr4V+LorWKSaQW+mXEiRozsLax1y1v&#10;bqYgdFjjjeRz2VSegr83a9R+KWtXN3f+G/DskxaLwV4Q8O+HnijvJLi2GrRaVDLrMqW7BRBMkpWz&#10;nQjfm3UPgrsTqPgT8Nx4y11tb1a1Evhrw/MjzRXFs8ltq+qbfMt9O3NiNkiG2e6Ulvl8uNk2z5H3&#10;/RTWRJBtdFcZV8MqsNyMHQ4YdVIVhxkEZ5606is7UNH03VZNMl1Cziu30jUU1bTvOBZbfUYreW1h&#10;uwmdrMiyuY9wIVtrqA6oy0dV8VeGNBmEGt+ItE0e4a2N3HbalqtlZXUltueMTwW9xIrupZHVSqnL&#10;KVGWGK4Vvjn8KllMB8Vxl1kMeRpGvPFkHbkTpalCv+0G245ziu50bxX4Y8QP5eheIdF1eb7Mt41t&#10;YalaXN3DbMVHmz2cTmSMAuit5iAqxAYBjim+K/Cmi+M9EudB1228+yuMSRvGVS7sbxFYQahYTsDs&#10;mj3EK20ggskitGzo35zfEH4f6z8PNbfTNSUzWU7SS6NrEcbJa6paRsBuXrsnj3KtxASSjEHLRtHI&#10;/wB6/Cnxr/wnXgzTdWncPqtrv0rXMLsDaraRr5tzhIoox9ojaK52Qrsj8zywfkOPRv8APXn8q+Ub&#10;f4xs/wADLq9a9k/4S208rwW8ommF4b27gf7FrP2hJpZg7WMcs4uZSm+6hlCDAFeY/s9+DE8S+Mf7&#10;ZvFZtO8I/ZNUAWXYX1mSctoqHYyvhGjluMjK5iVHBD4P2H8QPiBo3w80U6pqjfaLucyQ6Ro8UiJd&#10;ardIgLKpYHy4YyymecqyxqVADSPGj/APjj4l+KvH9yH1q9WKwjeN7bRNP8230i2kii8oTrbSO7SS&#10;nLsZJnZgWZUKx4QefUV0vhnxf4l8H3jX/hvV7rS5nGJ44mSWzuwIpIkF7Y3AeGbYssnl+bGxRjuT&#10;awBH6E/Cz4iW/wAR/Dh1BoYbLWLCYWWs2EU8cipP5Qkiv7aIsZltpwWMPmgEOkkYaTyvMb0qiiii&#10;viX9o7wBHo+qW3jbTYkjsNfuWtNYhjS3hSDXPJM0VyiqwZjeRpK8hWLiSN3kctMor5hr7a/Zt8Dz&#10;aVpV9401GCSG711Bp+jJMpRk0ON1nnvRtkwVup1QKJIlYLAJELJMK+nqKKKKKKKKKKKKK8++K2jn&#10;Xfh14vsN0quNHm1GMRJ5sks2jSJrEFuiDk+a8Cx8DPORzX5kUV9X/Cs6ff8AwI+KGlzSEz2beI9V&#10;lhj3K6L/AMI1bTaXMzEYKPPZyAgHopzjIJ5f9mnU4LLx9d2M915R1jw9fW1pAVlIur+1uYb9YwUU&#10;gFbeK5cM5VcAjJYqp+8aKK8R/aFvJLb4Y6nCioy6jqOj2krOG3JGl6t/uhKsPm3wKp3AjBPGcMPz&#10;1or9FvgX4SuPCXgO1W/jeHUdduZNcureSMJLaJdQRwWVrJn5siGJJHRgGV3dMZFexUUUVFcW9vd2&#10;89pdQQ3NtdQy21zbTxJNBPBMhimgnhlBV1dSVdGBBBwQQa858AeAPAnhKfXrzwmYry6m1K606/uW&#10;voNTn0d7d1lm8NRyx/NAkDFGeKQmdjsM7vtjK+l0UUVFNBBcwTW1zDDcW9zC8FxbXESTW88MqGOW&#10;GeCQFHRlJVlYYIJFflr408MXHg/xRrPh253N/Zt2yW077M3VjKBPp90fLJUGWFkdlB+UkqcEEDlq&#10;+g/2a7iSD4hXMaWzTLd+G9Tt5ZVLBbSNLu2uxcPtBBBeJYuSBlxznAP3rRRXi/7QGqQ6d8MNYgkm&#10;khm1e70rS7IRhyZZ/tyajPE7p0Vre3n3E8HG3uK8F+A/2WDwt8YdRuImLWXheDE0eRMlo+n6nPdx&#10;RlSOX8pDnIIKjBFfNNFfYP7LFg4h8Z6nJZt5ckmh2FpftH8rPCt1cahZxSkYJAktnlUMCAYyeCK+&#10;t6KKKKKKKKKKKKK8/wDif4SPjXwTrOh28cLaiYkvdIaWKKQpqdi/2iGOGSYqImnUPamUMNiytnIy&#10;p/M+5t7mxuLi0u4ZrS8tpprW6tbiJ4Lm2nhcw3FvcQyAMjqwKOjAEEEEV3Hw08EzePvFlloe+SKw&#10;jR9Q1i6iaJZrbSrVlWYwiU/fkd44EKq+1nDlGRWr9M4ILe0ggtbWCC1tbWFILa3to44La3ghQRww&#10;W8MO1EjRAFRVXAAAFS0UUVWv7210yxvdSvpltrLT7W4vby4IZlgtbWIzzykRhidqKWwoJOMckgV+&#10;efxL+MOveO765t7K4vNH8LLvgtdHhnaFr2DcD9p1vyDtlkcgEREtHFwq7mDyyeOUVq6Prer+H76P&#10;UtF1K80y+iGFuLOZ4XKB1cwyheHjYqu6NwVbGGBHFfaPwn+PEPii5svDPi1ILDXZY4rfT9WjIisd&#10;duwdgt5ocBbe5l4KKp8uVyyRiJjFE8H7SHga31PQo/HFphNS0EW9lqAMku270a4uzHCEiAZfMguJ&#10;t+RtzG8hdm2Io4/4AfEi20PQvFei67cyGx0DT7nxVpiA75zaxfLq2nWjXUqxAvI0L28Chd0sszM3&#10;zcePeHNL1T4u/EhV1B5Q+ualPqmu3EDXRTTtJibzrqO1mmS6MKpEFtLETBkV2giY4NfojdXWh+EN&#10;Ba4u5rbR/D+gWEEJkfzDb2Vjbqlrawoi75GJ+SKKNFZ3YqqBmYA/B3xG+N3iTxnc3ljpVzdaF4XZ&#10;poIbG2kNtf6jZyRNbOdaubdiXEyO3mWqOYQCFbzSglbxGir2n6jqGlXkV/pd/e6bfQeZ5F7YXU9n&#10;dxCaJoJvKuLdlddyMyNgjKkg8E19yfBT4wz+NRceHvE89hF4itoo5dNmiU20mv2yxMb0/Z1XyhcQ&#10;bPMkWJlDo2UiVYpGr6Goooor53/aG8BHxD4cTxTp0CNq3hiOaW9x5Mcl14fKme8DuYy7tauPPiVp&#10;VVUNwQGdlFfB9fRf7Ongl9b8UN4pvbbfpHhrcbdp4Fkt7nXZ4itskfnxsjNbIxuSVYPHJ9nYY3A1&#10;920UUUUUUUUUUUUUV+TWsaZcaJq2qaNdtFJc6RqN7ply8BcwNPYXLW0zwtIqsULISpZQcdQDWZX0&#10;b+zECfHurnkhfCF+T7A61p4/ma898Iz3Hgb4q6UstxDYNoni5tE1K5untTBbWbXz6JrDTzOTEoFu&#10;8wMobC/fVhgGv0toornPGF/daT4S8VapYS+Tfab4c1u/s5tiSeVd2emS3NvL5cgKttZFJDDHHIr8&#10;qqK+xf2Y/B9xbxax44uhNDHewvoGkRnzI0urVLiO61W9KSxBZEE0UMMMkUxAdLhHXcqmvrOiiiiv&#10;LV+HXw6HxDPiXyrMeLBaf2uND+2Wvkif7T5X/CU/2KAZBL5mE8/PleZ+82/aT5lepUUUUV8A/tB+&#10;DT4b8aNrNuiDS/FyzalHsEaCHVoSiazbkea8jFneO6aRkRSZyiA+WxrwWux+Hi7vH/gdcld3jDw0&#10;ue43a1AK/Ueiis3WNTg0XSNV1q6SaS10fTr3U7iO3CPO8FhavdzJCspVd5VDjLAE4BNfnx8Bs/8A&#10;C1/CuOONd/I+G7wEfj0rj/iD/wAj743/AOxv8S/+nmauQr2z9n3T7u8+KGjXNtHvh0mz1nUNQcSR&#10;IYLOXS5dKSQCRgXzPcwxlUBbDbsbVYj9DKKKKKKKKKKKKKKq6hY2mqWN7pmoQC4sdRtLmxvLcvLE&#10;s9pdwtb3MJlgZXXcjMuUYEdQwNflv4w8NXfg/wATax4bvG8yXSrtoI7jbEn2uzkRbjT73y4ZJQhn&#10;geKYxeYxj3bGO5SBj6fY3mr6hY6XYxG5v9Tvbaws4jJHH593eTiCCMzTMqLudgNzsFGckgZNfqD4&#10;K8I6b4I8O6f4f01Y3S1j33l4IRBJqmoyKou9SnQs5DSkcIZH2RhIw21FFdTRRRRXxv8AGj42akdQ&#10;vvB3hC6uNMh028e21jXbSWa11C5vbNtk+n2EoCPBFFKCk0qHdMVwjCHPnfJ9FTQzS28sVxbzSQTw&#10;SJLDNC7RTRSxtvjlilQgqykAhgcg9K+o/hh+0JdaeRo/xBubrUbIraw6dr0cEUt5YeWEtmi1cRhX&#10;uItgMpuRvuN4bcJ/MBi+gvid4Os/iL4JurewW1vdSSBdX8LX8UsbpJdrGJ4o7e6E0URjvIswb5JD&#10;GA6zEMY1I+Sf2f8AxgPDXjeHSrqQppnixYtIlyX2JqgkJ0S4KRRyMxMrPaqNyoPPLuwVM12v/C4R&#10;/wALz/tH7cn/AAiW/wD4Qzf59t9h/s3z9v8Aa/2nzPJ8v7d/pX2ndn7Px04r5Vr9Afg/BZeAfhFB&#10;rmtzS6fb3ovfFWpPdTRNGkV3stdNNnHEoP8ApFrDatFFuZ3kfaOWCL8WeN/F+peOfEd/4h1EyJ9o&#10;fyrGyaZp49M02Jj9j0+BiFGEBJdlRA8jPIVDO1fSPwu/Z7tJ7C3174gQXf2i4ZZ7Hw0JXtEitWhY&#10;B9eMYEwlZmSRbeORDGFAm3F3ij+k4vBXg2CJ7eDwl4Ziglx5kMeg6UkchH3WkjEOGP1zXiPxi+E/&#10;w+tvC2t+Kra2j8K3+m2gmhfSrd0029uyyW1lp82kQAxJ57ssIlgWLY7+bKWRWB+G697/AGc9cl03&#10;4iRaYEllg8RaZqFg6LcGKGGayhOsw3kkG1hIVW2khUfKVErMGxlH+/aKKKK5vxf4btPGHhrWPDl6&#10;2yHVLNoY5sSP9lu4nFxYXnlxvGz+TOscvllwrYCMdpIPx58NvgFrerazNceONOutG0PSbtoZ7GZv&#10;JvNduYHINvZyQtkWnRnu42xImBbsSxli+44LeC1t4ba2hjt7a2hjgt7eBFhggggQRRQwxRjaiqoA&#10;VVAAAGAAKkoooooooooooooor4v+LvwJvbG4uPEvgeyn1CyvLtpL/wAN2Fp5l1ps15NxJo1lZL+8&#10;tt52+RGm6EYKh4txi+V6+kv2dZ7LULzxx4Jv1KW3i3w0ySXEc8cdysdoJbC4trSKQHfI8N/JKGDf&#10;KIjlSCSvhPh/XNQ8La9pmuaezw32kXsdyqM8sPmCNtlxZ3HlFH8uZC8MybvmRmU8E1+o2ga5p/iX&#10;RdM17TJBLY6pZxXkGXhd4vMX95bXHkM6rLDIHimQMdjqydVrWorD8TeHdN8WaFqXh3V1mOnapAkU&#10;5tpTb3MbRTpdW88EgyN8Usccih1ZCVw6spKn5B1P9l3xRDcbdI8R6Bf2nlqfN1KPUNKufNJO9Pst&#10;rHeLtAxhvOyTn5R1PY+AP2b49I1KDVvG19p2r/Y5jJb6Fp6XE+mXEiBGtp9SurxIWlRW3lrUQbGI&#10;Xe7oXib6poooqKe4gtIJru6ngtbW3ikuLm5uZo4LaC3hQyzTz3ExCpGgBZ3cgAAkmvgf4m/HPWfG&#10;Yk0nQRc+H/Dey4gnjSfGpa1FMTEf7SmiOI4Wi+U2kTMp3P5rygoE8d0PxBrXhrUI9V0DU7vSr+Pa&#10;PPtJSnmxrKs/2e5jOUmiZkUvDKrI2BuUivvn4SfFu3+I0F1Y39rDp3iTTYftVza2hlNleWJlEP22&#10;yEzO6BHdI5I5HYruUhm3fL7NRRRXl3xM+FWi/Ei0tzPL/ZOu2IWKx12G3FzILUyb5bC9t98fnwnL&#10;NGDIGjclkbDSrJ8y/wDDMXj3P/IX8I49ft+s/wAvsFfRHwu+Dun/AA2n1DU21WXWtYvoDYrefZW0&#10;+C004ulxJbRWazS7nkljVnlkc/dVVVMOZPY6KK+Fv2jPHB1zxLF4T0+536V4Zz9t8mbfBda/OmLg&#10;yeTK8bm0jIt13xrJFK1zGeDUfgq4g8M/Av4h68ojj1PxNqaeE7dbxm8i9s3tIrd1sohtzNHDeahI&#10;GDHmMZUiNgfnSvSPh/8ADHxL8QrtRpkH2XRobqO31PXrgKLOxzH50iwxsyvcyhQMQxZwzR+Y0SOJ&#10;K/Q7wp4V0XwbottoOg2v2ezt8vJJIRJeXt1IFE9/qFwFXzJpNo3HaqqAERVjVEXoqKKKKKKKKKKK&#10;KKK+X/jX8FG117nxh4Pts6y2Zta0WIBRqwUfPqOnrwBdgDM0I4nGXQCcEXHafAnwHc+C/CL3Wq2k&#10;1nr/AIjnjvr+2uFeK4s7K2V00nT7iASOquivLcMCiSKZzFKu6MAe2UUUUV4J+0fqc9h8OWtIFiMe&#10;t69pemXRkVi6QRJLrAe3KMAGMtpGp3AjaW4yQw+Aq9w+BvgXwv448QahbeJLi4l/s2wS+ttEh8+3&#10;TVImnFtczz6jAQyJbl4gYkKu5kUq+2N1b7mt/B3hGziaC18L+HbeF5I5pIoNE0yKOSaHPlSSIkQB&#10;dcnaxBIycda868bfAzwT4rs8abY2fhXV4RGtvqGjWMUFqYo3d3hvNJt2iglD+YxMgCy5VB5uxCjf&#10;CnivwrrfgrW7rQtct/s97bESQzRbmtL60diINQ0+dlXfC5U7TgMrBkdUkR0X7g+F3jGP4seA9X0X&#10;XZJRq1vYS+H/ABDJaI0E1zY6tZSWtrqsUsqvEs08ayhlG4CWNn8tY2Ra+BtRsLvSr+90y/i8i+06&#10;7ubG8g3Rv5F3aTNb3EXmRFkba6sMqSDjg19Y/suaB8vijxRNbKSzWnh/TrvzvnGANR1m3NuG6HNi&#10;wdl9Qh++D5h8b/iPN408RzaVp9058M+H7ia1so4Z4JbTU9QgkeC61xXtSySK/KWrb2Ah+ZNhmkU3&#10;PhJ8Frzx0f7a1/7ZpfhSISLDLCFhv9auACoXTmmR1WCNuZpyhDEGKPLb3h+ztN+H/gjR4oodP8J+&#10;H4BFCLdZm0u1uLt4VxxPfXKvNKeAWaSQkkAkk81zPjD4SfDjXdOml1DSNO8PC0imuX1rRUs9Dls4&#10;UKz3U91Iq/Z5FCREM11E4jUuUKFi1fnNeJbRXd1FZXMl3Zx3EyWl1JB9klubZZSILiS13SeUzqAx&#10;j3ttJ27jjJ6PwJqsuieNPC2qRyTxC113TGmNs22aSzku1hvrZOVyJYWkiZSQGDEE4Jr9S6KKKKDj&#10;GOCCDkE+xAz/AF9jXw1qn7PniG5+IOpaTpFv9g8HtdRX1trk5321lpV+XmFjbwvPLPcT2xSS2CM+&#10;9tkc0piSZHP2T4a8O6Z4U0LTvD2kJImn6bC0cPnSGaeV5ZGubi5nlOMvJI7yNtAUFsKqqAo3KKKK&#10;KKKKKKKKKKK+cvjJ8E5vGV0/ijwxJbQa+Lfy9S066k8mDWFs7Ui1ktZ9pCXeEjtwJCsTjYWeLYxf&#10;4hv9PvtKu5rHU7K802+tynn2V/bTWd3AZIxLH5tvcBXXcrKwyBkEEcV6H8GdXj0T4meE7mb7QYru&#10;/bSHjt9pZ5NbtpNKtPMVmUGNZ5opH5JAXcFYgA0/izpUmj/EjxlaSTRTNNrVxqoeIMFWPXVXW4oc&#10;PzmNbhY2PQlSRxivun4UeOrfx14R0+8a5il17T4IbHxFbBl+0RX0QaFL2WJI4VC3ip9ojEUZjXLR&#10;KxaF8el0UjqJFdHAdJEZXjZQVZGXDKyngjGQexzXyD4t/ZjupdQluvBes2ENhcTSONK1xr1H02Mo&#10;pEEGo2sdw9wu8uE8yJGVAoZ5W3Oanh39l/VDeb/Fuv6fFp8ZU+T4fa4ubu6DBgyG51GCFIMHadwi&#10;l3cjCnBr6+07T7LR9Ps9K02BbXT9OtbeztLdWdxDbW0Yihj8yQs7YAwzMxYn5mJJJNyiiivkb4wf&#10;HXULPUNV8H+DibNrM3Omazr7rNFfx6jFP5N3baLkr5PlbZIXuGVmLFjD5flxzSfJ39o6h/aH9rG+&#10;vf7V+2HUDqX2qf8AtD7eZvtBvje58zzvMPmGTdu3c5zzX2T8G/jg+v3Fv4U8aXMQ1mZ2TSNck8m2&#10;j1WRmXyNLu4olVEuSSwhlUgTfLHt87Bn+oaKKK5zxX4T0XxpotzoWu2wntJx5kUqbVu7C8VSsF9Y&#10;TkHZMmSFOCGBKOrRs6t8i6h+y/4tju5U0rxB4dvLEBPIuNQOp6bduTEGm86ytoLtE2vuVds7ZADH&#10;aSVHonw5/Z6TwvrGl+JPEesW2p3+mNLcw6TY2jHToNRSVksrk6heYkmEagTIotomWbb8zKnz/TNF&#10;FfNX7SXjK303w1B4NhMUmoeIpILq8QhXa00fT7tblJfldWSSa5ijWIlGVkSYHawUnyX9nKOOx8Re&#10;KPFF/EF0bw54SvZ77UGjMosJZZ4rlGRIwzl2tre7/wBWpJVWXqwB8Cv7261O9vdSvpmuL3ULu4vb&#10;y4cKHnu7qVp7iVwuBlnZmOB1NbHhbwprfjLV4NE0Cya7vJQ0kjMRHbWdtGB513e3LYWONOBk8sxV&#10;EDSOit+gPwr+GVn8N9IkiaYX2vaotvJrWoIX+zboQ3k2Ono+CsERd/nZQ8rEu+0bIo/U6KKKKKKK&#10;KKKKKKK8o+Knwq0z4jaarxtDp3ibT4XXStWdW8p0yZP7M1TylZ2t2YsVYBnhYmRAQ0kcvkXwC+Fu&#10;saLr+r+I/FOj3emXWjmXSdGhvYlUS3c26LUtRtHziSNIv3MU8e6KUSSbGYpkfWlFFFFc94vv7zS/&#10;CfinVNPlEF/pnhzXNRspmjimEV1Y6XNdQSmOcMj7GQNtdSGxggjivyorufh34d0fxZ4v0jw/repz&#10;aVZalLJCLiA2iPLcJEZYLJZ7xgkbzlfKibZITIURY23Aj9DNI+HngXQoEt9M8J6FCqLIomnsYr+8&#10;ZJJfPaOXUdQ824dd33RJKQBgDAUAUPEHwp8AeI7Oa1vPDGlWksxlddQ0i1t9J1KK6kheFboXViqG&#10;UqX8xY5/MiLAF0bGK+FfiH8LPEfw6uQ+oIL3RLq6lttO121GLa5dUMscN1CCzW07R5YRSHDbZPLe&#10;RY3Ye7/s7/Eu4unHgDXbyWd44C/hWWSMySLb2sTy3ujy3O7JWONRLaqU+VFkTeFWCMeFfGHQG8O/&#10;EbxPahJltr6+OtWckkBgjlg1hRfyi17NFFM8turL3jIPzBhXmNbd1oOpW3iG58LrD9q1e31mbQlt&#10;7QmcXOpw3p0/ybU4G7fKNqcDPFfUv7RWt22geHvCnw50aVoLZLW3uru2Et35qaRpMY0/Q7e4lOEm&#10;jlkSVyrMxD28bkKdpOJ+zh4AtdVvLvxvqsNtd2uj3H2DRbWZHdo9bRYrt9VxkJm3jdVhDK43yGQb&#10;JIUY/adFfP37SljdXXw8t57eB5o9N8S6be3rrtC29m1jdaeJ3BIJBmngTCgkbs9MkfBFfTH7NXhS&#10;bUPE974tuIG+waBazWdjMxuIxJrOpReQwhZV8uRYrVpvPRnyplhbadwYfcFFFFFFFFFFFFFFFFFF&#10;FFFFRTzw2tvNdXU0NtbW0Mtxc3M8iQ29vBCnnTzTzSYCIiAszMQAMknFeZ33xp+F2m3ktlc+L7J5&#10;oRGXksLTVdVtCJYhOoiv9It54JOGAYJIdpyrYYEDyHxXY/Az4p3kh0bxZpfhzxMyiY6mNOutItNR&#10;aW+BmW/ttWjsoru5dpmw0cy3DZ3MZI4tg8Tt9H8UfBXx54b1XxFYy20NtqBmW9sRb6hbapo5mbTt&#10;W/s2R2VPMe2eTbFMYpUDxs6x7lNQ/GrQhofxC1qWAvJp/iFo/FGm3L3Ntc/bIdbzc3dxG9tjEQux&#10;cxwh13bFUktkO298GPi0fAN3JousKZfCmqXguLmWKLfdaRfSRrA2pRiMF5YWSNFuIQCwVQ8XzK0c&#10;335b3Fvd28F3aTw3VrdQxXNtc20qTW9xbzIJIZoZoyyujq2VYZBBBBxU9FFFFFFFeDftF+IF0n4f&#10;PpsckIuvEepWmnCP7SsN0tlav/aV5cwQA75Yw0MVvMR8qiYBjkqp+GfD+h3/AIl1rTNB0xDJfare&#10;Q2kGUleOISH95c3AgV3WKFA0szqjbUVmxxX0t8dvhZpfh7w54e13wzp0dvbaLDBoWtSRRIk95Cds&#10;On6xqBt0SN5TKGjuJ9gaR5UB4UBfEvhXryeGviB4W1SZoEthqSWF3Lc3CWdrBZ6tG2l3F3c3Enyq&#10;kCzeed+B8nJUc1+m1FFFFFFFFeB/GT4wweCLafw9ockd14tvLbDsDuh8O21zFmO9uQp5uWVhJawE&#10;8ArNKPLKRz/AdfQ3xMg1LTtH+H/wc0a2n1K90jSk17WrDT/L1e9k8Sakk95PZrDaRGZPsySXMyKr&#10;YaGZGdT5aPWl4d+E/hHwfEms/GXXdPsJPKkkh8GxXxlvZYpXFnbXl0dHka5mCyF28qzUqu1WkmKi&#10;WIe/w/HD4Q2lvBa2niaCC1toobW2tLbw/wCJIYLa1t4xFDDDELIKkaIAqKmAowAK9G0PxL4f8TQG&#10;50DWdN1eFIrWWb7Ddw3Etqt4hltVvbdD5sEjBW/dTKrgqysuVIrboooooooooooooooooooooryP&#10;44eE7vxb4BvbbTba8vtU0q8s9a06wsQjSXktuWtbuIxEFpCLaed0ij+dpFRU3Mdj/nHXuv7POm6v&#10;dfEawv7CC5bTtLtNSbXLmN/LtYra806a2sobpiQHMlwYzHD8zEoZAu2JmX9A6K8u+Lnw+j+IHhaW&#10;1t0Ua9pfnahoEoS1Es10sJV9KkuLkx7IroBUbMqKriKVyVj2H4n+D/i2Twh480e8aWGLT9Tmj0LW&#10;GuZre1t007U50Rrme8uVYRJbzLDdOwKErGULqjMav/HTRP7E+Jev+VZGytNX+y63aAyNILr+0LdT&#10;qN4pkZm+e+W6yOAGBCKECivbrbVbj4Zfs8addW8Udhr3iVZFtLm2eTzDceI5Zru11RrqykR47iPS&#10;0VoJN+UkjjVlJUrXhXwe8ADx/wCLIrW+jc6DpUQ1HW3U3EYnhWQR2umJcwqQklw/YvGxiSZo2DoK&#10;/R2CCG1ghtrWGK2treGOC3toIkit7eCFFjighij2qqoAAqqAAABgAYqSuP8AiFb6ld+BvF1ppEC3&#10;WoXXh3VraG2aOaZ50ns2iuobaG2V2adoi626AHdKUHAJNflvXo/wn8MXfirx3oFnbQQz22n39prW&#10;rfaHZIE0jTbyOa8EmwbiZMrAgA5d1yVXcw/TGiiiiiiiiiiiiiiiiiiiiiivP9d+Kvw88N3AtNW8&#10;V6bHc+bcQS29kt1q81rPaOI54b6LSEuGt3UnG2UKxIYAHawHl3i7xT8APiNHb2GseIIUv5J7S3tN&#10;bttJ1fS9TtVWdvLibV9QsPKS3Jkk3rckxLuMhCuodfm3xt8JvEfgu2TW4prXxD4VmFvNZ+JdHkWW&#10;2MN3IwsZLqFWZovMUIwkUvBmRFWZnYCux+NTT+LNC+H/AMUIwpt9a0MaDqccFs1va2WtaddXE88c&#10;DXEjSskkzXscYIbakAJkbetebfD74ga18PdaXU9Mcz2Vx5UesaPLIyWmq2kRO1ZMZEc0e5jb3AUt&#10;GxPDRvJHJ+jXhXxVovjPRbbXdCuftFncZSWJwqXVldIo86xvocny5o8jIyVKlXRnR0duhooooooo&#10;rlvG3iFPCnhPxB4haSBJNM0u4ls/tEU8sMupSr9n0q3mS3xJtluXiibDLgHLMigsv5YV9k6l8CbO&#10;P4SwW0GnRf8ACwtMsm8Q3EtuWkv7y6m/f3mhTQ2pujMFgQ2tpHDtR7iNZEKCWfd8f2t1cWNzb3tl&#10;PNa3dpPFc2t1byNDcW1zbyCWCeCaMhldGAZWUgggEV+rHh/Vl1/QdE1xYDaprOk6dqgtml882ov7&#10;RLr7P5+1A5j3FS2wZxnAziteiiiiiiiuC+IXxC0j4eaI2p6jtub64LxaRo8cwhutTuF279rBX2Qx&#10;hg00zIQmQuGkdFb83Ne1zUfEur6jrurTGfUNSuWuLh/m2KSNsUEKuWIjjQLHEmTtUKo4FewQSnwT&#10;8EpnD/Z9d+KWqyW8LW82oQXSeFdDbyrlZxtWIb5DLE0at++guwSzqCinhb4MOLBfEnxL1WPwL4bW&#10;S5hFrfuLHxFfTQRmRYYLS9QiIuElMaMrzv5Z225V0kP0V4e+KnwM8LaYmk+H9btdLsI3knNvBoXi&#10;lnlndAjzzzyWjPLIyoimSWRm2qATgAD0Xw98QfBfisxJoHiTTL65meZIrBpjaanL5K75XXS78RXJ&#10;ULzv8rBGSOhx2NFFFFFFFFFFFFFFFFFFFFFZHiHSzruga5oYuDbHWdG1PShc+UZTb/2jZPZifyQy&#10;b9m/JTeu77pIr8rNR0680nUL7StQh+z3+m3lzY3kHmRSiG6tJmguIxLAzI+GUgOjFTjIJHNaHhfT&#10;9Z1TxDotj4eM663PqVp/Zs1uZlltLmKUTJfeZbhnjW32maSUD92qlzwCR+rVFYnibw7pni3QtQ8P&#10;aykslhqcIilMEnk3ELxSrPb3FvLhgHjlRJE3KVJGHVl3KfzMv7HWfAHi57WdY4da8MavbXETlGkt&#10;3nspkvLG7jWUAtFKvlzJuUFkYZAzivcP2ijp+sxfD7xvp/2sL4k0CeMpOYdkFpbmHUrCJ44dwWfd&#10;ezrN+9YHYAoG0lvDv+EXuP8AhC/+E2+1W/2T/hKf+EW+w7JftP2j+yf7W+178eX5e35Nud2e2K9u&#10;v/DVvN+0wml2T/ZYh4m0/wASO0he433EOkReL9QQEdPPmEqr2TeOwrzv4za7J4h+JHiWYPdNBp16&#10;dBs4Lh/MFumjr9huY7VAWCRyXKzzqq9TIWIDMa+2EksPhB8Lbd7i1SdfDGi2ourayuJ/L1DW72ZU&#10;uDDc3Su6Jc30zNvMZ8tGJWMKoSvEfAP7Rt7f65Fpnja30m2sNSu9lvrFp5tjBo5lLlI7yOdpg8G8&#10;xxiVnQxKC8jyAkj67pwOORkYPGDg9QeD2PPpmvLNQ+Cvww1O5e8ufCVlFNIsYZNPudT0i1AjUIuy&#10;x0qaCBSQPmKxgnO45JzXoGkaRpug6ZZ6Ro9nDYaZYQiC1tIFPlxIHMjMWclnd2JeR3JZmLO5LMxO&#10;jRRRRRRRRRRRRRRRRRRRRXgXxH+PWh+Drm80TRLVfEHiG1M1tdDzTDpOk3awsu27uIwWnkhl2CW2&#10;hK8b0aaKRNtfGPijxz4q8ZTmbxDrN5fIJRLDZb/J0y2cKY0a206HbEjBWK7wm8g/MxOSeSor3H4d&#10;fFVNNtp/Bvj9ZvEfgLV4IbCeC9knu5tCSPZHBNZFSZfs0QRD5ELB4WVZ7YrKpSX2Dxp8PtS8R/DS&#10;DS7ZZNY1XwAy3Pg/VLMPex+KvAuowq2ni0ktVgtvP+yxxRtGizTlrNCo2Xkbv8XV7N8MPjFrngK5&#10;tdPu5LjVfCRd1uNIZlaXT1uJvNmu9Gkl+46sWkMBYRSFnztd/NX9AtI1fTNf0201fR7yG+03UIfP&#10;tLuDJSWPdtYFWAZHRgUkjdQyOCrqHBA0K828a/FfwZ4EJt9V1BrvVPlzoukrDe6rGGWOQNcxs6R2&#10;+Y5VkX7RIhdDmMPg150n7TvgYvKJNG8VogmUQMtnpLl4ig3SzJ9tGxwxI2KX4AO7J2j3Hw54m0Px&#10;bpiax4d1GHU9Peaa3M0SywvFcwEeZDc290qSxOAQwWRQSjK4+RlJ3aKK+QvjB4U+JPxL8RI+i+E7&#10;5NA8OxyafYtf6hotg19c3DLc3uq21vfTRSCOVfJiUfPxFltkhkjj6zwP8PNH+Cehaz468YXUeoat&#10;aWmySTS4Li5h061muxaxWelrMIvNnu5HgR55UjCE+XuSLzZZOV+D/wAR4fGV54q8FeOHN0fGl1qF&#10;/p8TtevbH7dasuqaDDdSTvJbRJDHG1iibdmJP3m8xK3F+LP2cvGemai48Kxw+JNIuJpTaM19YWGp&#10;WcCojRx6pHftBEWy7oslu7BgnmOkG5Y6+vfAera/q3h62HirRr7SPEOnpDY6qt3HbrDqFxHAjHVL&#10;CSxCwGOfdvZI1Xy5N8QGEVm7Kign6dPcYweeenSvCte/aH+HuiXsthbvquvtCsitd6Ja2smnC4jd&#10;4vIW7vZ4PMUlQfNhWSMqwKs3IDPD/wC0T8P9ZureyvG1Xw7PNFCDc6vbwf2WLuSZIfsovbGWVlGW&#10;3+dcRxRhVYu6HAPudvc293BBd2s0Nza3UUU9vc20qT288EyCSGaCaMlWR1IKspKkEEEg1LXy78Zv&#10;jcdEe48JeDblf7ZjZoda1qIpImkspxLpthuyrXWeJ5DkQcouZsmD4ummluJZZ55ZJ555HmmmmdpJ&#10;pZpGLyyyyuSWZiSWYnJPJr3P4G+DpNV1qfxpfWd3d6J4KzqaW9pb3M15quuW0DXWnWOmLC0fmTQu&#10;qXBQO2W8mNkKzZrsfEnjyL4a3Gs/ZbZNU+LXii2F54p127dbiz8HzaiiXFv4a0aN3uPNSxj2Ii+c&#10;0ZKQtIZURbaL5jv9QvtVu5r7U7281K+uCnn3t/czXl3OY4xFH5txcFnbaqqoyTgAAcVSq5Y39/pd&#10;1FfaZe3enX1vv8i9sbmazuofMjMUnlXNuyuu5GZTgjIJB4NfTPw8/aM1LT3g0rx0j6nYvLBEniGF&#10;VTUNOgKsjyX1pDGRdoCYiWTbKqh2PnuVUfYekatpuu6bZ6vo95DqGm6hD59neQZMcqbjG+QwBV0Z&#10;WSSNlDK4ZXUMpUaFFFFFFFFFFFFFFFFFFFFFeaav8HvhtrupXer6l4Xt5L+/l8+6lttQ1ewSeYgC&#10;SdrXT7iKHfIRukcRgu5LMS7Fj22jaHo3h6z/ALP0PS7DSbPd5hgsLWG2SWYRLCZ5/KAMkhRFDSPl&#10;22jJOK1a8R+MHxeT4dR2mmaXaQ3/AIl1GFLyGO+jnbTrHThcNAbu6ETRtI0jxyRRRRuCCrO5UKqT&#10;Z/wS+LV74+OqaP4gWyj13ToYb61lsoJoV1DTS4guZZYvmjSSCVogxV13rKoWP927H5i+N/hs+Gvi&#10;LraqH+y64R4js2kljkdl1aR3vsiNV2Kt4tykakZEarkkksdz4zXS+IdI+F/jd9QN9d6/4SfS9RIt&#10;EtYxqfh64U6pMoQIoLXV3PGUSJUURgoWVhje/aPkt9Lu/AngyyhkWy8NeGPMs7mWbfJNbXUq6RDD&#10;JHt6xppwLPvO4uRgbct7R8BPD9v4W+HI1zUTHZTa69xr9/c3tqtg9ppFsjQ6eJ7yY5e28iNr2KVt&#10;qBZ2IGDvbye2/aa1iLxPcS3Ol2l14Ql1KYQ2yWxtddttIyYrWRJvtDwm4ChZpY33K77kR41ZXT7B&#10;0nV9L17TLTWNHvIb/TL+Hz7S8g3eVKm4qQVkCujK6skkbqHRgyuFYMBoVwniP4Y+AvFV0t9rnhqw&#10;urxXkkkvLd7rS7q5aRUQte3OlSQPOQI0VTOzFBnZt3NnZ8NeEfDXg+zey8OaRaaVBKV8+SEPLd3R&#10;WSSSL7Zf3LPPNsMjiMSyHYrbVwvA6KiiiiiiiiiiiiiiiiiiiivMviH8VfDXw7gjjvml1HWbuGeS&#10;z0WwkhNyQsReGfUXcgW1u8m2PzSrOcsYopPLcL8QeNfix4z8cPLFqOpPZaQ5Ij0LTGe104REoQl3&#10;tO+5O6NZAbh3CuWMYjB215nRXf8Agb4ia94FvVNpK9/oc7yjV/DN3O7aRqcF0iQ3m63cOkc7Rxoq&#10;3CxlhtVWDxb4m+n/AA94W8P+MtB8T6b4enjbwD47Y6xpaxWtsl54A8c2qo95pl7psA3qkirFJFtm&#10;WJY4zApCzwyT/GWq6VqGh6je6RqttLZajp9w9td20u0tFKhxw6EqykYZHQlXUhlYqQT1PgL4ga58&#10;PdY/tPSHWW3uFSHVNKnY/YtTtlJKLKF+5LGWZoJ1G5CSMNG8kb/oP4B8faL8QdFTVdKfybmHy4dV&#10;0qaRWutLumUny5MAb4nwxgnCgSAEEK6uidvXL+LPGvhvwTYx3/iPUo7FJzMtnbhHnvb6SBQZY7S0&#10;iDO+3cgd/uJuXeyAgnxI/tP+DPtKqNC8T/YzbszXBh0pboXQk2rAtmLoqYinzGUzg5+XYfvV654M&#10;+JHhLx4ki+H9RMl9BbxXN1pV5DJaanaxuQpLQv8AJIEchXkt5JEUlQXyy57miivn744ab448YWlr&#10;4R8H6FqF3aRump6/etc2uk2Vx5QxYaZBcajcQJcgMTcTRhXVXWEqxdJFXiPhd8CL7QNRtfGHj2e0&#10;09dDZdUstJiv0Z7S+sJzLFf61fwHyEigEaXCJDO4YlfNZAjxPRsvjlZSfGKbVTJKng+/sbbwlHNv&#10;ltIxBb3zXNn4i1C2uXVTsuJp8Myo8dtK2V8wOry/Er9nfUptRv8AXPAn2Ka3vbh538MsI9NlsnlM&#10;SummXE7i3aNnaaUxu0CxIFSPzMqo9K+CFp408NaVP4M8X+H7/T4tPllvNF1PzdNutP8As17J9pn0&#10;t5tPd8SLMZZ1kZ3z5jRsYysav7vRRXl3jX4weCfAt1/Z2qXd5f6qpgafStGt47u9s4LiN5I5rmS4&#10;eG3jOEBMLT+bh438vY28cJp/7TXge6ufJv8ATfEOmRPf+RFePa2d3bxWDlQl/fJbT+chGWMkMEUx&#10;AHyNITtHu2ia7o/iOwh1XQtStNVsJghW4tZllCF41mEE8RAeKVVdfMhlCuhOHVWBrWryf4q/FTTf&#10;h1pqpEINQ8TX8THSdJZ8pEgYp/aeqiNg6WytkKAVadwUQgLJJF+ems61qniHU7rWNavZtQ1K9kMl&#10;xdTsCzN91FREAVI0GFjjQBEUBVAUADoPAHgu+8eeJ7Hw/Zt5MUhNzqV5gsthpduy/arn5Q2WO5Yo&#10;gcAyuisyqSw+mvH2seGvBWq2Him+tLTUr3SdNg0X4U+D0m32Gn6bp5MLeM9Y8uadCskgb+z2iILw&#10;pAcCcPJafKnijxVrnjHV59b1+7a7vJVWJAqrFa2dtEMRWllbp8scacnA5ZizuWd3Zubor3rwT+0B&#10;4x8NPHa67M3izSDJmUanM7a1ChMryG11htzuWeRSwuhL8saxxtCPmH2l4Q8b+G/HGnDUfD1+lyI1&#10;hN7ZSjydR02WaPclvf2pPytuDqroWjcqxjd1UmusoooooooooooooooooooorhvEvw08DeLrqO/8&#10;Q+HbO9vl3br2KW8067n3RLEBeXOlyQvOEWNFiE7NsAIQAMQdDw54I8JeEkVPDug6dpkixSQtdxxe&#10;bqEsMk32h4ptTud9zIpfBCySkDCgABQB1NcR4/8AHukfD7QX1jUg9zcSsbfS9LhYLPqV8Yy6RCQq&#10;RHCoG6adgQi9A7skb+A/DP4+a94k8a2ui+KItGt9P1sCzsDZQS2iWGqLF/oiLJczSM63LAxFHZj5&#10;jpsKKCpy/wBp3wslvfaH4xtYFVL9G0TV5UFtEGvLZDcaXNKq4llllhE0ZkO4LHBGhK/KDxSz3Ov/&#10;ALPU1otxZ/8AFDeN4Lma2EqpcjSNTieK2meHJLM95qMoRsKCqPjJRq7b+wbP/hl77T/Zg+2/bP7f&#10;8zZL532z/hKv7K/tPbnr/Z37rONvlfNjPzV6v4Z8HXWv+K/A/wAVL97fn4baO0yQzXCahdeJr+wZ&#10;Li9ubeSN0e3NpcuoImD7whwQCW+Yvg94f1bxr8SdP1q7jv7m107Vn8S65q6FVWO/hlbUrI3NzMCr&#10;PPeCMPGuZGQyMuArOnsf7U2o3EWleD9HXyvsl/qGralcZUmYXOlW8Nta7JM4C7byXcMHJCnIA5+M&#10;q/SD4IaxJrPwz8NvcXBuLnT4rnR5m8oRCOPTbx4LCAbQFO20EA3gHJ+8S+416xRRRRRRRRRRRRRR&#10;RRRRRRRRXxh8Zvje+ovc+EvBN+0emIzQ6x4gs5Cr6oykrJYaTcoci1B4luEOZzkIfIybj5Woooor&#10;6R+A/wAV08MXv/CKeJNSeHw5fyBtLublh9l0XVJZfmE0zkeTa3G5jKxJjjkxIQivPJWz8cfg/NbS&#10;X/j/AMLI13p148upeItPjJnkspZ2M9xrVkRkvbSEmSdRnySTIpMBIg+Va+jv2fPiK/h/XI/B2pS/&#10;8STxHeotgRAZJLTxFdeXaWmJIgW8u6CpA4YMFcRsPLXzWb6G+NHxIn+H/h63XSzEfEOuy3FpppmS&#10;R0sbeCIG91YIFMbyQmSJYopWCl5A5WRI5Eb887i4uLy4nvLyea7u7uaW5ubm5lknuLm4nkMs9xcT&#10;yks7uxLO7Ekkkk5r1n4L/D618feKJodWW9/sLR7QajqH2eJxHezNcJFZ6RPeoR5Hn5kk3Ll2SKRU&#10;2k+bH+htjp1hpVrHY6ZY2enWUAcQ2dhbQ2lrCHYyP5dvbqqqCxLNgYJJPJNWqKKK+NP2ofEFy+qe&#10;HPCqiSOzt9PfxBMfOzHdXN5cy6dbK0G3g26wTbW3nPnEYG35vlm3uJ7OeC6tZ5ra6tZorm1ubeR4&#10;Z7e4hkEkM8EsZDK6sAyspyCAQQRX6reGtUl1zw74f1uaFIZdY0PStUlhiJKRS6hYR3ckUZfJIBbC&#10;59s5rbooor5o+Pvww0m+0C+8a6Np32XXdKP2vVU020wmsWE9zvv72+ggXmaAyNcyXhGfLEglLhUa&#10;P4er6P8AgJ8T9R0TWtO8Eapc+f4d1m8NrpomE0sujaveMfssdj5SSHybucrFJCwCLI/n7o/3xk+h&#10;PjV8R28B+HUg0ySP/hJNeM1rpm9ZHNjbJGBe6vhRtLxbkWFXYZkcNtkSORD+dld58Pvh9rXxD1pd&#10;M0xfs9lb+XLq+ryxs9ppVo7EKzKCPMmkwwt7cMDIQSSsaySJ9cePPGGgfBvwNbeD/Ct6n/CQRWv2&#10;TRrSV49TurHz5/td9rWrxswWNnMss0AePY8zgJC0CyBPhO5ubi8uLi7u7ia6u7qaW5urq5lknuLm&#10;4nkMk0880hLO7sSzuxJJJJJJqvRRRXoXw++I+v8Aw+1SO702eS50ySXOp6FNM4sNQicBZW2YYRXA&#10;VR5Vyq7lIAYPGXjb9FPCninRfGei2uvaFcefZXQKPG+EurK6jUefYX8OT5c0ZIyMkEbXRnjdHboq&#10;KKKKKKKKKKKKKKKKKKKKKK/K7xj4juPFvijXPEdxu3anfyTQI4iD29igFvp1qxhVVJht0ji3YyxX&#10;cxLEk9J8H9VudJ+JPhKe2iknNzqkelSwxs6g2+ro2nTTSBQdywiX7RtPGY+SMbh9M/tJ+Er/AFrw&#10;/o/iDTbae7fw5PqC6jb2tp50qaVf26Tz6lNKhDeVatbLuUIwAlaQlVRyeJ+HfhB/iT8P/BCPFp5H&#10;gPx/eW9zHdTXUMWoeGb14Nd1y3YQrIXuJJJY448NEoRcEhiXPF/FTRdU8YfGvW9E0VX1C4nuNBsk&#10;aEXF3a6dG2lWcF1PdtapIYYLeWRjcttxGd+Rnivpv4vSv4U+EWsWOhwS29tBpmmeHIPLFvcJZaRc&#10;zQ6RMlwdQcuUe2LWwdBJKHdHGAGlT86q+1v2Xtav7vRPE2hTv5lhol7pt3YFnmeaI62lx9ptF3sU&#10;WEPa+ciRouJJJGYsWGPqKiiiiiiiiiiiiiiiiiiiiiivBPjH8ZLfwTBL4f0CWK58XXMK73ISa38P&#10;W8yBo7q6jYbWuXUhre3YbQCJZRsKRzfBVzc3N5cXF5eXE11dXM0lxcXNzI89xcTysZJJpppCWZmJ&#10;yzMST1JNV6KKK9L+FvxCuvh34lh1Em7n0W8X7LrunW0qxm6tWVhFcxpICpmtnbzI/ulhvi8xFlZq&#10;+ofid8NdF+KmhQ+OvBVzaza21ibiCa3ytr4ls7dGQWVyCoaO9jKGKJ5FUqy/Z59oCtb/AA3cW9xZ&#10;3E9neQTWl3aTS21zbXMUkFxbXEEhint7iCUBkdGBV0YAgggjNd38NfiBqXw+8RW+o28050e7ltoP&#10;EWmxqsyX+nLL+8eK3keNDcwqztayF1KsSpby3kVvv/xX480bwt4Nl8Zsy6jYyWtpNpMEE8ds+sS6&#10;iqvp8NtJMOA6t5jssbMsSvJsbZtP5qa5ruq+JNUutY1u9n1DULyRnlmmYtsUsWSGBPuxxoDiOJAF&#10;VeFAFXfCPhu68X+JdG8N2b+XNqt6kDz7Y3+y2iKZ7+88mR4w/kQJJN5YdS+3ap3MK/S3wn4O8O+C&#10;9Mj0vw/p0NrGI4Uu7spG2oalJBuZbjU7xVDTPukkK5+VNxWMJHhB09FFFeFftEa5f6N8O5IdPcwn&#10;XdXtNDvJlkmjmjsJrae/uY4HhZCPO+zCGUMGVonkQqdwI/Pyv0S+AniO58Q/DnTku95n0C5m8OmZ&#10;1iQXFtYxRzWBjSFVG2K3mhgJOWYxlmJJyfZqKKK86+Ivw40Tx9ot9BPY2UevLaN/Y+t7Ft7y1vbd&#10;JG0+C6v44pZWsjJIwnh2uNrOyKJVR1/M0gqSCCCDgg8EEdQRXf8Aw58f6p8P/EEGp2cssmm3MkEO&#10;u6b9+LUNPWT95tjZkUXESszW0u4FWJBJjeRH/QTxH460Tw94Nfxm9zDNYT6bDf6OkjzWr6xPfWv2&#10;nSbO3Vo2kVpwVyTCTGu6R1Co+PzU1/Xb/wAS61qevapJ5t/qt3LdzkNM6R+Y37q2t/PZ2WKFNsUK&#10;FjtjVVBwKi0fR9T8QalaaPo1lNf6lfSiG2tYAC7sRud3diFREUFpJHIREBZyFBI+8tEtPCnwC8Ds&#10;dWvrBtbuori9unjPl3/iLVLeINBpunja8zwwl0hRiojjLmaQRea5r4a8U+J9W8Y65feINalSW9vn&#10;XKwxiG2tYIYxFbWlrCCdscaKqqWJZsFnZ3ZmPPUUUVv+HPE+u+EdTXV/D2oy6bfrFJAZY1iljnt5&#10;ceZb3NvOrxSxkqr7ZEIDqrjDqrD9C/hZ8S7L4kaNLcLB9g1nSzBFrdgNzQRyXAb7PeWUzD5oZvLk&#10;IQnfGylGyAkknp1FFFFFFFFFFFFFFFFFFFFFFfAX7RevXWpfEKfSJN62nhuwsbO2iMzvE82oWqat&#10;dXiwkBUdxNHC+PvCJCTwAPDbW6uLG6tr2znktruzniurW5hby5re5t5BNBNFIpyGR1DKR0IBFfoz&#10;8RdFuPHnwrvU/sqa01ifRbDxDZ6Vc2cl1qen6pbRJqUmmRQMqSLdOnm2OQitl2BU5Kn5f+EWgt4k&#10;0j4p/DmdptM17VtM0e7tlu4HijtrrwxqzvJbagjKZI/9Imt4pMIXVS5CllAP1H9kj/4RL/hU32i2&#10;/wCEq/4Vb9l370/snb/Zv/CN/as4+07PtXPmfZvu/N9/5aqn48fCjdtHixdpIBf+wvEoAHrzZ5/I&#10;Vzd7+0p8OrO6lt7eDxLqUMTBUvbHTbOO1nQjJeFNSubecen7yJT7V84fFP4xX/xIis9Mh0yLR9Ds&#10;bo3q2zTre3t3fKslvDdT3Zjj8tVikZRBGuNzMXeT935fi9fVPwH+LWheHbBPBniFI9Nin1KW40/W&#10;8Ktq019sjNtqzAZjwygLcsSgUhX2JHuP2fRRRRRRRRRRRRRRRRRRRRRWXrmkw69o+p6JPcXVrb6r&#10;Y3FhcT2TwJdpb3cRhuFha5SVFLISm4xnAJIwcEfAnj/4IeK/BJlvLWOTxJoEcXmvq2n2bpPZrFbG&#10;4um1PTEeZ4I49khM4d4goUu6O/ljxaiipI43ldIokeSSR1SONFLu7udqoirySTwAOtfQPhP9nLxj&#10;rsMN5rlxaeFLOZd6Q3Ub32slHgSaCZ9MhZFjVi2x457iOaNlYNEOM7mu/sv6/Z2pm0HxHYa5cRpM&#10;8lleWUmiySeXHvihs5TLcxtJI3ygStEg6s4GcYngv4keMvg3f/8ACK+LtIvpNEE4lbTLvKXunQyT&#10;vFcXvh+5ZvKlhdw7eWGMMjqxSSNmkdul8ffBvRvEOmXHjv4UXUGp2VyBe3Hh7TgskWHiE10NGiXD&#10;xTIGDPpkiB1JdIwjLHbH5UrvviD46ufiBf6Lqt7beRf6f4b0/RL+bfEw1C9tLie4udTWKCOJIhM8&#10;xbyUTanQE9a4Gvsn9lm3jTTvGV2C3mTXujWzA/cCW0FxJGVGMgkzNk57Dgd/o3xV4r0Twbotzruv&#10;XX2ezgKxxIoD3N9dyAtDY2UGQZJpNrYHAVQzuVRWcfIPiz9pbxPqE1xB4SsrXw/p4O23vbuGLUda&#10;kWO4bbOyzb7WISx7Q8Jil2Hdtmb5SPMZ/jD8TLm8a+k8YaosxEY8uD7Na2Y8oAJt061jS3B+UZIi&#10;Gec5yc/Y/wADvEnjDxZ4VvNa8W3n2wz6tPBpMraRDpjy2dtBGtxcRz2YihmhMxeJdluCkkUgaSTI&#10;WL2evFfjr4Bn8aeE47nS4JLrXfDck9/p9vCs8819aTxKmqadbW8TYMsgjhlj/du7NEI0AMrGvj/4&#10;T+A7jx74ssrOW2nk0CwmivPEV2qOLeKyTdKljJOkkRWS8aM28flv5gBeVVYRPj9KhjGOAABgA+wB&#10;x/T2FQXYuja3P2J7dLw20wtJLmN57aO6MZFu9zFE8bMivtLqrqSoxuB5H5x6v8XvirNcS2upeKNV&#10;srq0aazntoLW00aa3ljkKTw3ENlDCwlRgVYyDepGMjFa2k/tAfE3TJYHn1e01mCGIQiz1bS7IxOF&#10;jEayTXOnLb3DOAAdzTEseW3c5+q/hx8afDnxBuBpRgn0PxD5Mk39mXc0U9verG7mRdJv12GZ44lW&#10;WWN4o3ALFFkSN5B3njW2N54N8W2Ybabnwxr1urkEhGm0uWMMQPQkGvytorvviT45n+IPiifX5LZ7&#10;C1W1tbDTtPeaK6ays7VCzRG6iii8zzJ3mnJdSV8zYCVVa3/hh8JNa+IN9FPNHc6b4WhYPfay0Ww3&#10;KpIUax0fzQRLMzKytIAY4cFpMtsik9c8V/FPw98MdJt/AvwnXT7yaGFpNQ8RCSDUoEurm22/akuL&#10;YiK7v2+SSSQ5gi2rB5bBTFBwXhv4DfEHxdM2q66/9gQ3k4ubq91+Se51q8a5d3ubkacpMrShhucX&#10;ckLMWBBbJI7u4/ZXuFt5mtPG8M9ysUht4bjw89rBLMFJijmuY7yZo1ZsBnWJyo+YK33T4f4x+FXj&#10;bwQslzq+ktPpaHB1vS2N/pYXfHCHuZUUSWwZ5kij+1RxeY2RGGwcecUUV6p4U+DPj/xdHb3Vpo50&#10;3TLob4tV1xzpto8TWi3lvcQwFXuZYpldBFNBbvGxb72AxX7Y+GXw0tfhpp2oWdvrV/rE2pzW8149&#10;zFHaWEclo0qxSadpytI0LPHIiXBed/MKIRtACV6ZRRRRRRRRRRRRRRRRRRRRRXlHxU+Kem/DnS0j&#10;iWG/8S6jC7aRpTOdsaAmL+1NSCEMlsrhlVRgzOpjjKhZZIvzerp/B3ii78GeI9M8S2Fva3dzpjXJ&#10;S2vfONvKt3ZyWM4b7O6MGCSsUO7AYAkMAVP11YftQeEZLSJ9U8P+IrS+bzPtFvYLpuo2keJCIzFd&#10;3Fxau+VwWBgTBO0ZxuPbR/Hr4VPDFI3iVoGkQM1vJoniDzoCV5SUw2rRk/wnY7D3rK1X9oz4badJ&#10;EtncazrwdN7S6VpUkMcD7iDFKNcezctgZyiEYPXOQPF/iX+0BB4u0LUvDOheH5LWx1FrVJtU1h7W&#10;e6NrEwnmii0qJZIopfNVPLnNxIVALKqyFHj+Za9q+C3xNtfh3q9/DqtoZtE18WUeoXVujPfadNp/&#10;nfY7qGPOJIv38izx4342uhJTypP0Itrm3vbeC8s54bq1uoYri2ubeVJoJ4JkEsU8EsRIZGBDKykg&#10;g1NRRRRRRRRRRRRRRRRRRRRRXxV8TP2f/ENtdXviDwteXvimG6luL/ULS/e3/wCEhSV4vtV5drIi&#10;xJeGWUSMI4olmyyRpHKdz18yXFvcWdxPZ3kE1pd2k0ttc21zFJBcW1xBIYp7e4glAZHRgVdGAIII&#10;IzVeiivYfBHwS8beMxbXhtP7B0OdYZhq2sJJCbm2lEcizaZYECW43wyCSGTCQPggTA16he/ssX8d&#10;pM2neMrS6v1CeRbX2iz6faSMZAria9t7m6dAE3MCIGywCkAEsOGsJPid8Bdaimv7K7k8PPeslzbJ&#10;cyT+GNcSZzEz290gZLe8ljt/MgeSNLlFRTJEYt0T+qa74X8KfH7Sf+Er8HXNvovjKy8m21mxvx5f&#10;nYXbBFrAtVZshQTaX0aMHRTC65jC23yNq+kaloOpXmj6xZTafqdhKYLq0nADxvtDBlZcqyOpDxyI&#10;SjoQ6EqQT0+o+Nr2/wDAGgeB5GY22i63qupYMEARoJ4UOmKtwCZN8cs+ol1wF2vGPmKjbwtfQf7N&#10;enWt98RLi6uEdpdI8N6nqNiVkKiO6lurbSGdwPvDyLuZcHuQeor7wnngtIJ7u6mitrW1hlubm5uJ&#10;Fit7e2t4jLPcTzSEKiIqszsxAAGTxXyL42/aYm86ew8B2EQt1WeD+3tXhkeWSQhoUu9M00MqoB8s&#10;sTXQbOQJIFwQfGbr41fFC8aF5vF16hgYsn2S00uxQliGImjsoI1kHAwJAQOQOCa98/Z/8dePPF2s&#10;avZ69qkmraHpejo/nXFrYJNb6lcXiCyje6hRJpPMiS5OZC/+rHKnGfqmuX8a+E7Dxt4b1Lw5fP8A&#10;Z476INb3iwiaSxvYX860vI4mKE7HA3IJF3puTcoYmvzVsvCWt33iuHwWtr5Ouyau2izQPumitLqK&#10;cwXc1zJYrMfIgCvLNLGHURqzjK1+mXhTw3Y+EfD2k+HNNLNbaXbeUJXLeZcTySG4vLtgzNtaWZ5J&#10;CgO0FsLhQBXQV8MfFr4nfErSPG/iDw/F4iGnWOn39vNYW+iQR26pZz6es9gJryWIXLyNDOrXKPIY&#10;/PyUUIkW3iNK+OHxN0powniWW/gS6N1JbapZ2V+lxkgyW8t1NH9pWJguNkUybckoVJzX0P8AD79o&#10;vSdclj0zxpBaeHr9giwatA8x0W9nlujEsM0Uod7MqjR/vZpnjOJHeSEbVP0vX5b/ABCOfH3jgknJ&#10;8YeJSc8kk6zOcmuPru9f8cahrfhPwd4Uklums/DNvfmczzzOLy8uL6X7ESjOymO0szFb22VDRgyo&#10;vyEVR8I+CvEXjjUV07w/p810VkhS8v3SRNN0tLgsUn1K9AZYlKxyMq4LvtZY0d8LX1Je6v8AD/4A&#10;aRPpehpb698RpbCCG6mnjdpme7/f+fqcsbFbW1Xaki2MMgldfJ3k7vtQ8es/AXxX+MF6viXUlYxX&#10;UKQw61rzrplh9nhhWS3j0+wtozJ5DbyyPbWpiZy7Ft+816b/AMMqjPHjw8H/AKFfnGeCcaj/AJ6e&#10;9eW+KvgJ8QPDaz3FrYxeJNPi+f7RobPPdiNrgQQCTSJQty0jBg7rbpKqLuLPtRmHilFFdp4V+H3j&#10;Dxq7/wDCO6Jc3ttESk2oSmOz02FkaNZYmv7spG0qiVHMEbNLs+YIVBNfX/wp+B8/gTUofEWreIbi&#10;bWVhmtv7P0WRoNGa3nEiS2+oy3CCW8Q/uJ0XZAI5YwSJNqsPoWiiiiiiiiiiiiiiiiiiiiiuY8W+&#10;M/D/AII0uXVdfvkt0VGe3sYpbc6nqTJIkbw6XZzPGZnUyJvCkBAdzsqZYfmx408UT+NfE+reJrm0&#10;gsJNUlgZbS3eSSO3gtLSOxtY2llOXfy4k8x8KGbcVRFIQcrX2dof7UekyQBPEvhrUrW5jtoFM+hz&#10;2t/Dd3QQC6k+yX7WxgjLZeNPOmIHyszY3HvdO/aE+GF7befc6rf6PLuKfYtR0fUJLoqORJv0mO6h&#10;2k9jLn1FaH/C9/hPjd/wlnf7v9heJd2M4+99i/r+Ga/OSnKrSMqIrMzEKqqpLMxOAFA6k132k/Cv&#10;4i6zKYbLwdriHyBcCXUbN9HtXiLKAY7zV/IhckOpCK5YrlgCASPpPwh+zPpVra3UnjfUW1K+ubaS&#10;CC00WWe1s9LkcyJ9sS8mUPcShTE8QkhSNGDq8c4II8G+Knwr1L4c6mrRtNqHhrUHYaVqzRgPFJgu&#10;dL1PYNqXKAMVYYSZB5iBSssUXpnwV+Nh0g2ng/xjeD+yD5dtomuXL/8AIIPCQabqUsh/48+0UzH9&#10;xwrn7PtNv9pcEZHTseowcEcgnGM+/XIoooooooooooooooooooooorxzx/8ABLwl43kmv4o/+Ee1&#10;1/NZtT0u3txDe3E07XEtxq9gNi3EjPI7NMGjlckb5CqqB8l+KPgb8Q/DRRk0hvENrI8caXXhpbjV&#10;GWWUyFYptPWNbpcLHuaQQGIFlXzCxC1yfhX4feLfGN8lnouj3bxi7Nld6lcQzW+ladNHtNyL+/Zd&#10;qNErB3hXdKRgJG7EA/c/w3+Dvh34fwxXjLHrPib98ZNcnh2G2WZPLNvpdqzSLAoTcjSAmR90mX8t&#10;hEnrlFYniLw3oXizTW0jxDpkOqaa08Vx9nmaaFo57cny54Lm1dJYpArMheN1YqzITtZgfkjWfCnj&#10;X4AalL4p8JXn9ueFLx2ttRgu4JHSCIyEWEPiC2t2UEqWxb30JQeZuRliWURy9Jf6D4B+P2nNrXh2&#10;6g8N+P4NP83UNNkwBJMknlqNXjRFNzEG2pHqFspdUkQSoWVLdPlPxH4Z1zwlqcmkeIdOm02/SOOY&#10;RSNFLHNBMCY57a4gZo5UJBUvG5AYMhw6sBg19gfsv6lHb6b47ju5bW0sdOk0bU5ru4aK3WCOW3ux&#10;eS3V1KVVYo0tw252wnzHua8I+KHxBufiH4kn1IG7t9FtB9m0LTLqWN/sdqFVZ52jhAQTXLr50vLM&#10;uUi8x1iRq82or9Qvhxon/CO+AvCuk/Z7qzmi0Wzub21vA6XNtqWoL/aWqQyxyKrIyXE0i7GGUGFO&#10;SK7aiuR8J+CdC8GHXDolusI17WbjWLnMNhGYPtAHlaZZmyii22dud5trdtwj3uAx3EnrqK/Nj4za&#10;PDovxL8V29utwIbq9i1ZGuSrF5das49UvDEyIgMYuJZUjAHyhQpZiCT5dU9vcXFncQXdpPNa3drN&#10;FcW1zbyvDcW9xC4lhngmiIZHRgGVlIIIBBzX354f+IqeM/g/4l1ZZ4W8RaL4T1uHXLbMbSLqFto0&#10;7Rag8EUcarFd7DOoRAinfErMY2Nfn5RX014I+BtvZ6dP4v8AivctoGgWltbXkWlm7W2upkeRJQNZ&#10;dAzwrIpEK2kRW5aR9uYZECSaviP4h+I/ihfyfDX4W6dHY+GDHBp8moxwz2Dvo9on2adrh0wtlpZT&#10;YggEQmkRVjxmZrU+3fDn4P8Ahv4fRx3YC614kDT7tfubcRPBHOhhMGm2m+RbdfLLI7hmkfc4aTy2&#10;WNPW6KOvGOuAVPTB65+o+voa+ffGn7O3hPxJdC+0O5bwhdyPGLmKysYbvR5YkVg7w6SHt/KlbKDM&#10;Uyx4U/uizs44XRv2Wn8yOXxD4rHlJNIJbPRtPPmTW4TELx6lfPiNyeWU2jjAwGOcr7p4V+EvgPwc&#10;sT6dodveX8b28g1fWFj1PUhNbM7Q3NvLOvl27jecm0jiDELu3FFI9Ioooooooooooooooooooooo&#10;rw34t/GW1+H6JpGjx2uqeKbgRytBcmR7HSbRiHSfUFgdHMsq/wCpgV1IB81yF2LL8I319rPinWZb&#10;y8lvNY13WLxASEae7vbudhDbwQW8I/3YoYYlAUBURQoAr6u8P/sz2dx4UK+I9TudP8W3rw3Uctn5&#10;V1ZaLGImX+zJoNwW6Lbt9w6SLh1VYn2LI8/jPiH4GfEjw95zjRDrdpEIv9L8OynU/MaQgbI9P2pe&#10;NtON7fZto652jNeZ6nousaLKkGs6VqWkTuodINTsLqwldCoYOsd2qEjBByB3HrWXRXXaT4C8a64L&#10;J9K8K+ILu31GRI7S9TS7uPTZDJJ5XmNqkyrbpGCfmkeUIo5ZgATXv3gX9mvUp57XUfHdzDY2kcqS&#10;v4dsZRc315HG8qSW9/qVs4it1JWJ827zM8bsu+CQAjE+K3wHvvDI1HxJ4TDX/hqAG7utN3STapol&#10;udzXEg3ZM9pDgEy7jJGh3SBkjknrivhX8VtT+HWoeTIJdQ8MX0yNqmlhxvhkOEOpaUJCqrcKuN6k&#10;hJlARypEckf6F6Pq+m67ptprGj3kN/pl9CJ7S7gJZJU3+WwKsAyOjhlkjcBkcMrhWUgaNFFFFFFF&#10;FFFFFFFFFFFFFFefeNPhh4P8dxN/bWnCDUsIE1rTfLtNXQRlcI1yUdZl2jYEnRwoJKhT8w+R/Fv7&#10;O/jXQfOudEaDxVp0SPIWsVFnqqxxW4llMmkzO28lgyxpazTO+AdgZtteS2Xg/wAU6hrDeHrTw7rM&#10;mtoIXn0x9PuYLq0hneNI7q+jnVPIhzLFunm2RqHUlgCDX1/8MPgBpugLa6540jttX1p4HI0KaG3v&#10;NH0p7hShW5EnmR3c6IcbiPKRyxQSMkU4+lKKguLa3vLee0u4ILq1uYZLe6trmJJoLiGVCk0E8MoK&#10;OjKSGUgggkV8reMfgrrnhC+k8ZfCO/vLGSwt/tEugxXFxPqBWGVZJItLaQSC7idQHksrosW2EKZm&#10;dIQad4l8C/HvTpNB8UWVl4Y8dQ2trHpWrRvCZLuWIbcaXcXGx5IzPJK0mkyOxKPujkeRXmi+fPiB&#10;8NPEfw+1CWLUreS70aS5MGmeIYIWWw1BXVpYEkAZ/IuCqsXtpG3ZVyhkjAkbzqvev2cdVXTviRFZ&#10;mJpG17RNV0lHVgvkND5eumVs9QVsmTH+1XQ/tC/Ee51TWZvA+kXpXQ9J8ka2IHj2alrUbee1tLPB&#10;I/mQ2p8tfJZUK3AferGKJl+ZKK+8P2a9COn+BrvWJbWOOfxBrFzLDdLIHludL0tBp9skqqTs8u5F&#10;6FDKD827oVr6Ioril8CaMPHk3j8ojapJokGkRw/ZbYRxTpI63GrtcNlzcPb+VZoy7NkSupLiTEfa&#10;0V8XftSaUsWueFNb893bUNJvtKNuUASJdHvFvVmWXJyZDfsCmwBdgOSWIHyxRX3F+zt8Q31zSZvB&#10;eqMraj4etFn0u4d7ya4vtENwUkineXcimyZ4YUAkXMTxqkf7p3PyZ8QP+R98b5x/yN3iTowI/wCQ&#10;zMeGBIIrkK9u+GXwV13x4YNU1AyaL4XFxGHu5UZL/VIdpkkGhwSIVZfuobiTEakkqJmjeMeoeIvi&#10;bo3he1tfh/8AAnT0uL6e7uTc6jptlcaqRch2WWPThdiV7+4cRgtdP5kSwKqxGQEGDrPhz8B7LTmj&#10;8S+P9viLxLeC4ubrTL8xalpdpc3p3SPftNv+3XQyxkldjEHdtokZI56+jqKK8k8c/BfwX42+0Xj2&#10;h0PXJt7f2zpKJCZpysrK+pWJ/c3G6WQSSvhJnCqnnoAK8ZT9la4M9wsnjaFbZBELaVPD0j3EpZcz&#10;ie3a9VY9p4UrK+4ckL0r17w38B/hz4ddJ30uTxBdRyyyRzeI5Uv4lSeD7OYDpsSRWkiKNzoZbd2D&#10;ncGyqbfYUSNFWONAiIAqIigKigAKqqBgYwMAYA6U6iiiiiiiiiiiiiiiiiiiiiuG+IHxA0X4eaK2&#10;qao3n3c/mRaPo8Uird6pdqoYohYHy4Y8qbi4KkICOHkeOOT85/Fni7XPGusT61r1159xLlLeCMMl&#10;np9qGLRWNhAxPlxJk9yzHLOzuzMfdvhL8CF8SafJ4g8ZreWWl31pNHoenwP9mv7n7RAUi1yV2DeX&#10;FGWElrG6nzmAkdTBtWfC8Vfs6+N9Gmd9BFt4q04I8gmtpLbT9RhWKFXdbjTb2XlixdYltppmYLkh&#10;GYJXjuqeF/E2iQpc614d1zSLeZ/Kin1TSL/T4ZZQu7yopbuNFLAclQc4rBor73/4aM8B/wDCS/2V&#10;/pf9g/ZN3/CVfZrnyPt23zPs/wDZHlfavJ2/u/P27vN48ryv31eu2XjLwhqMxttO8VeG76fYz+RY&#10;63pd1LsX70nlQyM2BnrjjviukwAT/P3HTJGefpRWbrGj6Zr2mXmkavZw3+m38LQXVrOpKyKTuVlZ&#10;cMkiMA8ciFWRlV0ZWUEfnl8U/hXqnw51ESIZr/wzfzMNJ1ZlUvGxBcaZqflgKlyigkMAEmUF4wCJ&#10;I4uy+Evxxv8AwvLaaB4rupr/AMKrDHZ2dyYhNe6AFc+U6tGPNmtgG2tEd7xoF8nhPKf7ot7iC7gg&#10;u7SeG5tbmFLi2ubd45oLiCaPzIpoZY8q6OpDKykggggkGpaKKKKxPEviLTvCmhal4i1dphYaVbrN&#10;N9niMs0rSyrbW1vBGCAXkleOJd7KgZgWZVyw+Pb/APah8WyXcr6X4f8ADtjYkp5FvqA1PU7uMiJR&#10;N5t7bT2iPufcy7YFwCFJOCzeh+Ef2ltB1S4gsvFelS+HpXSCP+1bWd9Q0t7nyW+0y3EOxZrWNnVR&#10;Eq/aMB8SOqoXP0rb3EF1BBdWk8N1bXMUdzbXNvIk8E8EqCWGeGaIlWRlIZHU4IIOSDUtFFFFFFFF&#10;FFFFFFFcV4k+I3gfwlMbbxB4k0+yvFlijlsY/O1C/tzNCtzE91p+lpNNEjRFXV5IwCCuDyM+Q3X7&#10;T/gpIXa00TxRPcAoI4riDSrWBxuG8vcRXczLgcriI56cdais/wBqDwg6SG/8P+JLWQMPKSzGmXyO&#10;uPmMkk1xblTnsFb6iuv0746/CzxBaJa32qHTv7SZ7CbStf0q4EZinb7Pt1CeFLixWFwx3GSfaFz5&#10;m0Zrwrx14T8M+HdVfxx8KviD4VsrzTjJqZ0K38TaKLqCVSTcDQCJCssbxsytp8qneoeNPMWRYB0v&#10;hj4neEPinpcXgv4pWdhZ6j9jdbTxJLJbWVtcXkZMhube6ZU/s67ZEjOFYwTsrx4USJbt5d8Tfgpr&#10;vgVrnVdP36z4Va5lEN5EHl1DS7cqJIV12KONUUZLRi5izGxQMwhaRIq830TxXq+g6V4l0fT7iWG0&#10;8U6fb6fqKxStCxS3vFnDh0wTuhNxbOhO1o55AwPFczRRX68dh16YB9e9FFFFFfCf7Tp/4r7SuT/y&#10;KOnj04/ti/4FfOdFdJonijVtA0/xJpmn3M0Nt4n0pNKvljnkiHlLeR3Bk2xkBi0QntiG48qeQfxY&#10;qXwn4P1/xrqsGk6BYyXMjyxrc3jxyDTtMhkzm71O7jV/KjVVYjguxG2NXkKqfqiy8P8Aw9+AelQ6&#10;5r89v4i8fmzVrWxSaFphcXLuEOj2Mi7re2HltHJqMyF8I+zaZBbN5Pea9rfxt1y6Gv8AjDQPBXhe&#10;yuYbi307V9ZtbW0s0YPBbGysZngbULtYzJ5lw+xV3MA0KOkVfS+k+MPg18MtE07RNN8UaMtnJ5zm&#10;XTZW8Q3l5dRiNLnUNYl0GOcpLJlcGVUUqNkSiOMKvN3H7TngOMTi30rxTcSIkotz9i0qGCaVQfJ3&#10;SPeb0RjjLmIkDnYTxWbaftReGHlYX3hrXraEI5V7SawvZTLkbUMU0luAp5ywfj+6c8d54f8Ajv8A&#10;DfXzHE2ry6DdSyzJHbeIbb+zxthh83zpdRhaWyRGGVQSXKsSNu3LIG9dgnhureG6tZobm2uYYri2&#10;uYJEmt7iCZPOgmgmjyHR0IZWUkEYIOKlooooooooooooooorzjxt8VfB3gICLWL5rrU2xjRNKEN5&#10;qiriNxJcxF40gUrIrqbiRDIuTGH2mvny7/an1N5bc2Pg+xtoUINzHd6vcXksozk+RLDBbiM4wMuk&#10;nrivefhn8VdG+JNpcLDD/ZOuWWZL3RJrlbmQWhkEcN/ZXASPzoTlVkIjUxudrrteN5PUaKKKKK8E&#10;+MXxjt/A8EmgaA8N14uuoVLvhZYPD8E8YeO7u0bKvcup3W9u3ABEso8vy45/g/8A0/V7/wD5fNT1&#10;XU7z/pve3+oX97P/AMCklmlkb3ZmPcmvvH4OfBy38D28ev6/HDc+LrmFlVVaOe38PW88ZWS0tJFJ&#10;VrllO24uFyoUmKImMu83vVFYmp+JfDmiusWs+IND0mRghSPU9UsLB2DLvQql1IpIxyp9K8m8YfH7&#10;wT4Zu7Kz06RfFM0l5Guqvos8b22nWDQrK1zBfspgupiHUJBDLt3LIsskLKqt32n/ABI+H+pw281n&#10;4x8N4u9ohguNWtLC9ZnYqscmn3zRzoxPAR4wc49RnsYpYZ4454JI5oZkV4pYpFkjkjdd6PG6ZDKe&#10;oIqWjgjB6dx1GDkHgg4xn364NfFfxq+Cn9jfa/F/g60P9j/Pc65otugP9j875tR06NB/x595YR/q&#10;Pvr+4yLfzT4WfFTVPhzqJicS3/hm/nR9W0gMu9H2iM6lphcgJcKoAZSQkyqEkIKxyRff/hfxPo3j&#10;HRbTXtDuftFldKQyuojurO5Qfv7K+hydk0ZOGAJBGGUsjK56CiiiikZhGju7BI0Uu7sQFVEBZmZi&#10;QBgZyeOhzxXyB4s/advY9Rkt/Bmj6bNp1tPNGNU1xb2Z9UjUIIri20+2e2e2XcJMCWR2dWRmSFgy&#10;U7w5+1FLujh8W+G4irSymXUfD07RmKHyswRx6RqLPvbePnf7aowQQhK4f6o0TXdG8SadDqmh6jaa&#10;nYTqhS4tJlk8t5Iln8i4TO+KZVdfMhlVXQnDqGzWtRRRRRRRRRRRRRRRXPeIvFnhrwnbLd+ItasN&#10;JjdZnhS5l/0m5WEqJvsVjGGmnK703LDGxXIJHOa8fv8A9pT4eWd1LbW8PiLVYYwCl9Y6Zax2k5aM&#10;P+6XVLi2nG1vkYvCvIO3cME4tn+1D4VkdhqHh3xBaRqv7t7JtOv3J9Gjnmtgvb5gx+ldHpf7Rnw2&#10;1GSVLuXWtCWOMSJLqmlNNHMxYL5UQ0R7xgw6kuirgdSeK4D4keDfhd44J8SeFvHngzQ/EGoi1u54&#10;b/X9NsdK1ATs0k9zqFqM3NreMHDysyZLIRLCsjvKMLwR8blt1u/B/wAV4rbxFpCPBZR6qbfTtfiR&#10;7GdINurCBpIdQtxsE63cXnSs67v3/mB46/xA+AUsNv8A8JJ8Nph4h0W5We9OlwXUF3cWtn5X2mOX&#10;R71X/wBOhOGjSNS0/EYU3DOzL4R4R8T33gzxDp3iTToLW4vdNN0YIL9J3tHN1ZS2EgmS3eNyAsrE&#10;bXBzXOO7OxZiWZiWZmJLMxOSzE9Se5ptFfo18Bh/xajwp6k65/6kl4BXr1FFFFfOf7TqIfAOkSlF&#10;8xPGGnxh+6pLouoM6A+hKLn/AHRXwnRXR+E/El94Q8RaR4k08I1zpdz5vlOIitxbSxtbXtoxlRwo&#10;mhkki3hSy7ty4ZQRmWdjqet3y2mn2l9q+p3bSyJbWcE99fXTpG1xO6wwhpHIVXkc4PALHgE19W+F&#10;/g94R+H+lx+Lvi7f2DHNl9n0eQTz6fY30k3npBcR2O99QnAXD28cbwBBMSJ48OvH+L/itr3xZ1SL&#10;wvo+o6f4K8NzPdmafW9aj0qPUIRGyq+v6gDtEbJwtlCHBdzuM5VGT17wHH8IPhJpV5ff8J14f1rV&#10;roiC+1m3ubW8v2tHnDQWNho2lSXc0cAIR5gm/dIN8jbUjWO9qH7SXw6s7t7e3j8RatAqxt9u07S7&#10;eK2k3oHZETVbi2nyhO1t0KjI+ViuDWD/AMNReF/tnl/8I5r32Dzcfat+nfbPJ/56fYvM2bv9j7Rj&#10;/arptL/aM+G2oyypdza1oSxoHjm1XSTMlwxfb5cQ0SS8cMB8x8xVX0JPFez6ZrGkazA91o2qadq9&#10;rHM1vJdaXfWuo26TqqsYWmtHdAwVlJXPAI4wa0KKKKKKKKKKKKKKKK5fxb4z8O+CdOk1LxBqMNqP&#10;Klks7NXjfUdSaIqjQabZsweVgzoGI+VNwaRkQFq+bdX/AGpVEk0eg+Ei0Sun2e81bUljkki2fvPP&#10;02yjYKxPClbpgOpznA7n4cfH3S/GerxaBq2ljw9qV1FEumzC/N5YanfBT9otMvFGbd3xut0YyB+Y&#10;9/mbBL9A0UUUUVwnxB+IOifD7Rzqeqsbi8uBNFpOjwOiXeqXSID5asQRHAhZDPcEMIwQAHkZI5Pz&#10;n8V+K9a8Z61da7rt19ou7j93FFHuS0sbRGLw6fp8LlvLhj3HauSxYs7s0jMzfQ3wU+Cn9pfY/GPj&#10;GzP9mZS50PQ7lP8AkJdGh1PU4WH/AB69GggYfv8AhmHk4E/2bRWZqWt6PoqRy6zq2maTDKzrFLqV&#10;/a2ETmPBkEcl06BioZcgdMjPWvNPGPxr8C+FbAXFrqlj4m1CdZhZ6doF/Y32ZUj3K1/eQNJHbxFy&#10;il2y/JKRSbXAof8AC/8A4cf8I/8A279svfO877N/wj/2WP8At/zs/wDPv5vk+Xs/eed9o8vHybvN&#10;/dV8Mf8ACPRf8JL/AMI5/wAJH4b2fa/sX/CRfa73/hGvN2Z8z+0fs2/yfM/def5Pl5+fd5P7yu08&#10;W/Bjx54Rge9u9Ni1XTYYhLPqegSSahbW6CJ55WuYHSO4jjjRC0k7QCJeMvk1weh+JfEHhm5F5oGs&#10;ahpM5kgkkNlcyRRXP2Z/MhS8twfLnQHOY5lZCCQVIJFfV3w3/aKW/uLPQ/HkVtZyzMttF4ntyLay&#10;aTy444f7asyNsRkcSNJdRMsSllBhijV5R9XVn6vpGma9pl3o2s2kN9pt9C0N1azKSkiE7lZWXDI6&#10;MA8ciEOjgMpVlBH54/FT4V6l8OdSEkZmv/DN/My6TqzKC8bkGT+zNT8sBVuFUEqwASZAXQAiWKLo&#10;Pg/8Y7nwPMmg640t54SuphtJZ3n8PTTTAzXtoih2e3OWea2UZ3EyRfP5iTfeGl6tp2t6fa6tpN3B&#10;qGnX0Xn2l3btvilTJRs5GQwYFXRgGRgQwDAgXqKKK+cP2npCPA2jRiKRlfxXaM04aMRRNHo96Fhd&#10;Sd5Z9xZMAgBGyQSufhauhj8L67N4bm8WwWDz+H7XUBpV5qELxOLO/aNJFhuoA3mohWSLExTyt0iR&#10;7/MYJXvP7PPxFudM1qLwPq17nRNWE40UXDRBNO1onz1tobieRNkN2BIghRXL3LRiNVMsrN9vUUUU&#10;UUUUUUUUUVh+IvEuheFNMfV/EOow6bp6SRw+dIskryzzHEUFtb2yvJI5wW2xoxChmOFViPiHx78f&#10;/FfiWa7sfDs83hnQDK6QG0/da9eW6SRSQS32pRszQPujLeXZugCu8Ujzr8x8Boor07SPg38S9ZDN&#10;b+EtStI0nEEj6x5GiMh4JkFvqzQzOgB5aONhnI6givTLD9l7xfLdxR6jr/h21syxEs+nnU9Ru0A6&#10;GGzuLe0VvX5pkx3q0f2d9B80wj4r6P5ofyhGdJshN5m7GwxjVCd2eMDJzxX0V8PPBfiXwRbtpeo+&#10;NW8T6PFBHBp9jd6O9pd6S0AVIUtNQa7nb7P5fyfZ5EKrtXyzGAwfyr4mfs82GqrJrHgKK00nUFju&#10;ZbrQGd4tO1OUu1yradJIxS0lOfKWHCW+NgHkBWZ/jO/06/0q7msNTsrvTr63KiezvraW1uoS8YmT&#10;zYJwGG5WVhkDIII4NUqK/VTwdqs+u+EvDOs3U8V1d6noOk3t9PD5PlPfz2CPf/Lb4VSJjIpjUDYw&#10;K4GMV0lFFFFfnV8edYOrfEzXVS7W8tdJTT9HsyjKyWq2tkkt/ZgqOsd5Jchwc4YsO1eOUV7p8Nvg&#10;dr/jRodT1hbnw94bLWsouJ4Gi1HV7aaIXKNo1vOoBjkjK7buQGP5w0azbXVftODwlB4e8OzaD4CO&#10;neEvNeeSO7l02bXDDLcKRLeMlzcxvNcKNnlyXMsiqqKjI6KEHzlrn7Piy3z33ib4tRSaleqjvda3&#10;pqm9ukgQW0bGa+1TeyxqqxryQoUKOBisu7/Ziv5rCC88OeNdI1jz3dQ93YTWFg6ITGxgvrGa+3sG&#10;Uqy+WMFTzniuK1f9nn4l6Y0YtbHTNdRoXlkl0nVLdRAVYjypItWFpIzkDcBEjgjjO75a8i1TRtX0&#10;OeO11rStS0i5lhW4ittUsbqwnkgaRohOkN2qMULI6hgMbgRng1l0V2/g/wCIXizwLceb4e1SWG1e&#10;USXWlXAN1pF4S8bS+dYynCvIsSRNPCUmCZVZFzX3F8NPjDoHxAihsJmi0jxT5cxm0aR2aO6W3QSP&#10;c6XcsFWRSmXMJ/eptfKsiea3r9FFFFFFFFFFFFFeTfGH4hr4A8MNLZS7fEOseZZ6CphiuEheMqb3&#10;UpUlYLtt43BTh8ytGrxtGXI+AtH0TxJ411mS00q1vNc1m9a4v7p2lEkrlpPMub6/vrtgiBncb5pp&#10;AC7AE7mAPO17N8Abq4t/il4figuHhivYNatbtFdkS5tk0W4vVgmC8MvnQxSAHjcqntX6JUUUUV85&#10;fFv4423hU3fhrwsyXfiVF8m81ArFPYaI7hlkjRSxEt5FgHy2Qxxk4csytFXxIialrepBVF5qur6r&#10;eE8mW7v7+/u5cszMd0kkskjEsxJLE5OSa+7/AIPfB238DwR69r0cN34tuoWVVBWW38P28ybZLSzd&#10;cq9wy5W4uASNp8qL92Xeb3mvEvil8adK+H7f2Pp9tHrXiaWB3e0M3lWejrLblrO41SRAWdmdkdbV&#10;CjvGCzSRBojJ8U+JfiJ4z8Xhk1/xBf3lsyoh0+J0sdMYRTGeJpNNsRHA7qx4ldGfhQWIVcSeE/hx&#10;4y8anfoOi3E9mJBHJqdwUstMjO8JIRd3JVZDHnc8cO+QDkIap+MfCM/gvVBpF3rWgavepG7XQ0C9&#10;nvo7CaO4e3ezvnmhh8udWQ7oiNyjG4DIrvL74EeNodIj1vRZ/D3jDTZEupVm8Kat/aGYbQMJZIRd&#10;xW/nksrRrFbeZIXUrs3YFeVQXGseHdSaS2n1PQtZ06W6tXeGS60zU7Gfa1peW7NGUlifBeKRTg4y&#10;p7ivoLwB+0Trujy22neNQ+v6MsZiGpxRR/2/aBII4rUPIWjjukXY3mGYeezO0hmcqIz9p6Vquna7&#10;p1pq+kXcOoabqEKz2l3Ax2OmSrAqw3KytlZI2AdXBRwGBAvkfTp7nOTzx06V8WfGv4KDRhd+MfB1&#10;p/xJvmuNb0S3XJ0cnLy6jp0SD/jz6maED9xyyj7PkQeLeAPiDrfw91ldS0tzPZT7ItW0eaRks9Ut&#10;VbIV8BvLmTJMFwqlkJIIeN5I3/Rrwp4q0bxnoltr+hXBns52McscoCXdjeRoHnsL6IMdk0e5dwDF&#10;SpDqzRsrN0VFFFed/Fq8u7L4b+Mp7G1kvJn0WezeFEldks9QddPv7kiLnbBBJLOxxtAQlsKDj8y6&#10;6zw54K8SeLbbVrjw7px1M6JDFc39tBNbrei3ljmkWS1tZ3V5z+5ZfLgDOzMiqrFsVu/C74hXPw88&#10;SQ6iRdXOi3ii213TLeVEN3bYYQ3MaSgoZrZ28yLO0sN8W9Fldq/Sq3uLe7t4bq1miubW6hiuLa5g&#10;kSWGeCdRJFPBNGSrI67WVgSGUgg4NS0UUUUUUUUUUUVFcXEFpBPd3c8Nta20L3Fzc3DxwwW8EMfm&#10;SzTSyYVERQWZmIAAJJAFfHfxG/aNubwz6T4AVrS0KTQ3HiK7tyt/MwnwsmjW0jYijaNf9bPH5pEn&#10;yxwvGGb5Zu7u7v7ia8v7q5vbu5cyXF1dzSXNzcSN96SaeZi7t7sTVaiu48PfDfxz4rRZtD8Nald2&#10;zwPcxX06R6bp08Ucwt3FtqWptDbyNvOPLjkLnDELhHI9Qsv2Z/H1xBby3N94Y09pkR5bae/v5bu1&#10;Z+DFL9ktZIWcd/LmZfRq6S7/AGa9KsHMN78T9Ps51EXmxXeiW1s8ZmUtFlZNTBw2GKkgZAJxxXqf&#10;w4+Fev8AgWW2udF+I8Wo+HNQngvrvSH8ORyadq0Ji8triyulv5DDI0bKVntzhisfmLLGgStT4l/B&#10;jw947hu9Rski0fxWYl+z6pFuS0vpIslItZto8h1dSUNwi+cvyHMqRiI/CXizwlrngvWbnRNdtfIu&#10;YWJhuIvMey1C1LERX2n3DhfMicdCQGU5SRUkVlXmaK/QP9nPVG1D4bW9oYFiGh6zqulJIpd/tQmd&#10;NbMrgjCkG8Me0Z4UN1JA91oooor48/am1eN7vwjoUdxMJra11PVry1HmCAxXksVnptwf4GcGC7Ud&#10;1BPTdz8lUV6R8Pvhh4k+Id2g06A2miwXcdtqmv3AX7JYgoZpFghZka5mCYxDEeC0fmNEjhx92eCv&#10;hpoHgHS5Lfw/DA2uTWs0MviLUrUXl3PNLiQCZImiItldYz9lhkjBCjcxkJkPlHjn4K6t4mvn1zxd&#10;8VYY4ZbqUWMFzof2TR9O+0KP9C0iC51QpEuyJQQGLvs3yM7hnriov2arbUbe6bQviNpWr3No0SzR&#10;RaVGYIRL8wN1c2d9cNGSoYqpiOcdQORy+o/s2/EWytDcWr+HtZk3oq2WnanPFcsjAlpg+rwWsO1c&#10;YIM27ngHmvJdf8G+KvCzOPEHh/VNLiS5+yC7uLSUafNcbWcRW2pRhreYlVZl8qRsgEjIBrmaK2tC&#10;8Q634Z1CPVNA1O80q+jCDz7SXYJoUnS5+zXcJzHNCzxozwTK0b4AZWHFfZfwm+PEPii4tPDXi4W+&#10;n65LHHDYaurRwWOt3a/J9nmgIVLe5kAUxqp8uaTciCNjFC/0nRRRRRRRRRRRRRXP+K/Edj4R8O6t&#10;4k1HcbXS7UzeUgYvcTzSLbWVqpRW2mWd44gzDam7cxCgkfmj4j8R+IvH/iF9T1NptS1bUpobOysb&#10;OGR44Y2lKWWk6TYx7mCBmxHGu5nclnLyOzNna/oGreGNWu9D1y0+w6pY+R9qtfPtrnyvtNsl3D++&#10;tHkjOY5Eb5XOM4PPSpp1/d6Vf2GqWEghvdNvLa/spjFFMIruznW5t5DFOrI+11B2upBxggjiv1qH&#10;bgg+ncGiiiivKvil8U9K+HGmhF8rUPEt/CzaTpO75UQ5jGp6kYyGS3RgQACHmcFIyAskkX57a94h&#10;1nxPqEuq69qN1qd/LlfOuXLLDEZXmFtaxDCRQqzuUijUIuTgDJr6c+EXwGlea08T+O7RFtkVLjTv&#10;DFzG/nTTbjsm163lUBUUAMtqclyR5wVVaOT7CrhfiB8QNF+HminVNTb7Rd3Jkh0jSIpUW71S6RAz&#10;IhYN5cMZZTPcFSsalQAzvGj/AAt4o+M3xA8U3LSSa5c6LaAsItN8PzXGlWscckQilSWWB/PmDY3E&#10;TzOAWbYFBwON8OeEvEni+7ay8OaPd6rNHt854EWO1td8byRm9vpykEAcRv5fmyLvI2rlsCum8Z/D&#10;LWfAdhYXWu6r4bF9f/ZGPh+z1SS4120juYZJTPdWfkqhijeJ4XmilePzMBGYHNY//CHn/hE/+Et/&#10;4Sbwht/6Fv8Atwf8JX/yEv7Nx/Y/l5/6eMeZnyf3ntXHV7D8Mfi9rfgG9t7W6mu9W8KMWiutFebz&#10;DZRyStM93onmkLFIru8jxArFNuYPhyksfrnxc+Gui+LNFm+KfgG4tJ0ntJtY1y3tnWO11O1RWmvt&#10;XgDY8q8hKub23cBnKuWC3Kuk3yFX3v8As+ePZvE/hubw9qciPqnhWKytbWRY4IftOhGH7Pp2QjZk&#10;kgMTRSv5a/IYSxeVnY/QNZ+r6RpmvaZd6NrNpDfabfQtDdWsykpIhO5WVlwyOjAPHIhDo4DKVZQR&#10;+fvxP+D2t+Arm61CziudV8JCRGt9XVFeWwS4m8qG01hIsbHVisYuAoikLJjY7+UtL4WfFXVPh1qP&#10;lv5uoeGr6YNqukBvmjY4Q6lpfmEKlwqgBlJCTKAjlSI5Iv0K0TXtG8S6fHqmganaatp8pVVuLSXe&#10;EdolmMFzEwEkMyoyl4ZUSRMgMoJrVoornfFfhTRfGmiXOha7bLPaTkPHMhVLuxu0UiG/sLghvLmj&#10;3Ng7SGBKOrRu6N8v3H7LNz9rC2njK3axZgS9xo8i3USl33KIo7kpIVHl/NvQMS3yrtG76P8ABngb&#10;R/B/hWDwlDHFqVo0dwNUlvLO1I1me+yL6S+twpR0dSIVjk3kQqkbM+0sfzt8YaHd+A/G+r6Raz3V&#10;pPoerLPpV2t0n2+K0YrqOiXourPaFn8h4JSUClX7KRgfptpeo2usaXp2r2Rkaz1Sxs9RtGlTypDa&#10;31ut1AZI8ttO1xldx5q/RRRRRRRRRRRQT9OnuMYPPPTpX5ufFz4gS+PfFNzcW8rHw/pTzaf4fgR5&#10;/JltElKvqrRTpGUlu8CVg0SsieXG24x7j5VRXpPhPwNY6ha2viPxlr1n4S8Hm7EX2m4Mz63r0UEo&#10;hv18L6XBFNJcCF2jhnuBG0cRfdiUxSxr3dt8XvCngqGO1+GXgSzguIzGJfEvi3be61do9usV5HLF&#10;YuHjEjxxyYivBCDuxbru44TVfi78SdYMBvPGOsQfZvMMQ0mWLQsmTaT540RLfzcbVK+bu287cbmr&#10;zqSSSV3kld5JJGZ5Hdi7u7HLOztkkk8kmo6t2N/faZdQ32m3l1p97bvvt7yxuJbS6gcgqWhuYGV0&#10;OCRlWHFew+FPj14+8OS20d9qB8TaVFlJLHWiJbt43uRPK8WtAG5E23ckbzvKiBv9UwVQPfyPhv8A&#10;tC6SCCdI8ZWGlksAD/a2jBp9oVtwjj1GyWbB4OVWTH+jSzEV8i+MvAviTwHqKaf4hsfIW4+0NYX0&#10;LrPYalDby+U81pcJ9VZonCyoroXRd6546vvj9m7XRqXgBtJdrQTeHNVvbNIIXP2r7DqDf2tb3d5G&#10;zkjfPNcxxsFVWWLABZXJ+gKKKKrXt7a6dZXWoXsy21nY21xeXdxIW8uC1tojPPM4VScIqljgZ44r&#10;8odW1K41jVdT1i88v7XquoXmpXQhUpF9pvrhrqby0OcLuc4BJwOM1Vggnu54LS0gmubq5mjt7a2t&#10;43mnnnmcRxQQRRgs7uxCqqjJOAASa+vfBHwS0Hwbpd34v+LD2DrYQxXS6XLM8+maSI50dZNQa0LL&#10;ezu+2BLRBLC+4oFneRAmN44/aU1K4kn0/wACWkenWqO8Y17UIUub+5RGjaOax02YGGBciVD9oWZn&#10;jZW2wSKa+dtd8V+JfErmTX9e1XVsXE1ykN7ezy2lvPcf61rOyJ8mAHgBYkVQAAAAAK52iup0jxt4&#10;v8Ppaw6N4m13Tra0n+0QWNvqd2umrL5vmsX00sbd1dgDIjxsrchgQSK9S0z9oDxM8B07xno2geO9&#10;Ikmaa4ttV06ztbhwkY+zQxvBE1qFilUS5ksnc5Ybx8pSpf8Ahf4d+OiJPhrqMnhzXncqPBXiu68i&#10;PUdsEMFtD4a1eVpUe4nuG2R21xdM8jszDyIowG8XuLee0nntLuCa1u7WaS2uba5jeCe3ngcxTQTw&#10;ygMjowKujAEEEEAiq9WrO8utPure+sbia0vbSZLi1urd2imgmibfHLFImCpUjIIr9MPhl44j+IHh&#10;Oz11o4LbUFlmsNXs7bz2gtdStsM6Qtc/NsliaKdBvfYJBG0jMrE99RRRRRRRRRRRRXwL+0drsup/&#10;EJ9J/wBIS28OaZY2SRNcGS3kub+EavcXsFvgCNnjnhhfqzeUpJwFVfpb4F+Erfwz4B0y6MUH9p+J&#10;YY9dv7pAjvJb3ab9JtvPCK5jjtirGJiQkrzFT81eOeLP2ZdUl1q6n8G6lpFvodw3nW9jrNzqUd1p&#10;zyEtJZRzQQXPnQpx5UsjiTaQr72XzH9Y+F3wV0z4fzf2zf3a614kkg8pLhbYRWOkpPCq3UWmpJud&#10;pCfMQ3T7C0R2iOMNIH9vooor5Z+NHxuTS0ufCXgu+EmqOrw61r9pKSNKDfJJp+mTpwbojIlnUnyM&#10;7UPn5MHyBpGkalr+pWmj6PZz6hqd/MIbW1gCl5X272ZmchURVBeSRyERAWYhQSP0H+GHwi0X4f2U&#10;F3dJa6r4rkjMl3rDRF0smkiMcllo3nDdFEFZkaXask2WL7UKxR+vVxnxB8YW3gfwnq/iCUxG5ggM&#10;GlW0pRlvdXuf3enweS0sTSIH/ezrE4cQpK65K4r8xLy7udQu7u/vZnuby9uZ7y7uJTulnubmQzTy&#10;yHjLMxLN9a9w+C/wj/4T26bXNZJTwrpt4bWaGGbZd6xqEaJcNpyeUfMigVHRp5htYhgkR3F3h6v4&#10;s/Gwny/CHw4vDpWkaZ5Nvc65o7fYTKbH5INN8PTWbDyrSIKoM0RUyEBI8QAtcfLVdh4O8deJPAl+&#10;9/4evvs/n+Qt9ZTRrcWGowwSiVYLy2k/4EoljKyqrOI5E3MT9aanpXhH9ofwmNZ0b7Po/jTS41il&#10;Eu37RZ3TJuXS9YeJQ09lPtY2t0q5TBZFDC4t2+JLq1uLG6uLK8hltruznltrq2nQxzQXFvIYZoZY&#10;25DKwIYHoRivqL9mvx1cQanceA9QuZpbPUIJ77w/G7SSrZ31or3eo2UCLGxWOeHzLg75FjV4m2gy&#10;TsT9m0EfTp7nOTzx06V8YfGf4ItpjXfi7wXZ7tLJluda0K3jXOlHmSXUNMhX/l14Jkt1GYDyg8gl&#10;YPAvCPjPxD4I1JNT0DUJLZjJE13ZOzvp2pxQ7tsGo2gIEiYdwrcOm4tGyPhh+iPw/wDiBonxD0Rd&#10;U0x1t7y32Q6tpEsqPeaXdspIEmMGSGQBjBOFCuoYYSRZI4+7ooqG4ggu4JrW7t4bq1uYpILm2uoY&#10;57e4gmQxzQT28oZXjdSVdGGCCRXyn4h/Zftp7y8uvDXiRbG1mnElrpGo2M1wlnC4LSRDVUm8x1Rs&#10;iLfAW24DuzAs3rPwu+E1h8NU1GZNRfWtV1NYIp797KGzSC0t2Z0trSENI6BmbMxachysZ2rtFfLf&#10;7RPhu20Px59vsrZ7e38R6bFqswWOGO1OqrO9pqIt1hRfmcJFcTFssZJWYn5sD6n+COrS6x8MvDEl&#10;zcx3NzZQXWlSbI44jBFpd9JZ6dbOkQQFktEgycZYYZmLsxPq1FFFFFFFFFFFFfFv7R/j28uNXXwH&#10;p91JDpmnwWt1r0UW6M32o3Ci8s7S5Ygb4YIjDMqqdhkfLgvEhT5Zorp/C/hi58TXrQC+0vRtOtzH&#10;/aOu65dx6fpGniUMYIpbqbAaabY4ggTLvtY4EaSOnrFn4w+Fnw7aI+EfD03jrxDbw7l8WeJA1hp1&#10;tqKww3FneaPo0qNIqRXKl8MkM6bSiXThhIOe8Q/HL4k+IDOh106LaT+Riz0CFdNW3MKqpMGofPfA&#10;OylpFN0QSWUAIQg8x1HVNS1i5N7q+o3+qXjIkbXepXdxe3LRxLsiQ3FyzOVUcKM8DgVn0V6j4b+M&#10;fxC8Mz+Zb+IbzVbdvJElh4hmm1izeO2jdIY42um86BQHyRazRbiqh9wVQPo/QfiV4F+MujP4N8b2&#10;tvo+sXT2sdnE07LBdak0Rih1Dw/fyqfIuVkJVLeYksJFiBuVaVa+f/ih8Ita+H99cXVrDd6n4Ukb&#10;zLPWVjErWUcsojSy1owqFjmVnSMS7VjmJBTaxaKPx+vqb9lzVxDrnijQjAWOo6TZ6qtz5u1YTo94&#10;bRoPJ2ncZPtqtu3qF8vGGLAr9pUUUUV+cvxy8QHxB8SNd2zie10Qw+H7P9ykJhGmqRqEDEKrPtvW&#10;uiHfJIICsUCAeQ19IfCv4FXPiOGw8U+Ln/s7wy5N3BpjGS31HWbOJA8c8so2/ZrObqJA3myICUEa&#10;vFOfQPFv7QHh3wnGfDvw40XTL1dPllhW8EItPC9uVuFlmXTrPTzG90rlpw0iPCm7EiNOjV8x698R&#10;PHHiYXCa34n1e7truNIrmwS5ay0ueOJleNZNKsPLtjhlVifKySASSQDXF0Vt6V4j8QaEk8eia9rO&#10;jJdNE9ymlape6elw8QIiadbN03lAzBSwOMnHWvUNF+PnxC01Ba6leWPifTfsyWUljrthBLvtxtRy&#10;95aCGaWRkUqz3Lyg5JdWbmtDU7v4RfEONJLS3/4VZ4slXbtaET+DL25Yi0srWWWxVVtE2pE8t0LW&#10;3SMvK8gnIDnx7XNA1bw3eJYaxarbzTWlrf20kdxbXtne2F7EJrS+sL+xeSCeF1PEkMjAEMpIZWAx&#10;aK+8/gD8Rr7xdpN7oGvXaXWs6BHbPBdzTKb7U9JmJhWW4RiXlktnCxzT4+YSReYTIWeT6Foooooo&#10;oooooor5X/ak1OeHR/COjLHEbbUdT1LU5ZisnnLNo9rHawRxuG2bGW+kMgKk5VMFQGDUf2Y/Cemz&#10;Wmr+NLmKG41GDUW0PTDJES+mrHYJc39zBIWK77hbmOLIQOioyhysriui+K/wIvfGmvz+KPD+r2Vr&#10;qF+ljDqGn6uLqO1c2dp9j+2W9/arMyny47dBAYNpwz+aOEql8Pv2dE0HVtO13xXqtrqdzp832u30&#10;bTYrgWH22CUPY3M+oz7JJVTHmGD7OgL7QzPGHR/qGiiivHfif8YtE8AQXGn24TVPFj2yPaaYu/7N&#10;Ym4U+ReavOmAqL/rPs6N5jjaP3aSCUfn7quq6p4g1S61XVbqfUtU1GfzLm4l+aWaVsJGiRxgKqqA&#10;qRRIoVFVURVUAD7B+CvwT/sY2vi/xlaA6wCk+i6HcIpXSRjdHqOpRvwbvo0EJ/1Bw7Dz8CD6jqC6&#10;urextbi+vJkt7Oyt5ru6uJnEcUFvbxmWeeSRiMKiqST0wOTX5g+PfGF5468U6l4huwYY53WDTrMy&#10;SOlhptsPLtLaPezAHGZZtmFaV5HCjdir3w5+H+q/EHX4dNs4Zk0u2kt5te1QfJDpunu/zASsrKbi&#10;VUdbaLaS7AsQI45HT6I8f/EnRvhNbnwB8M9LsbK+hMs2rXkqTXcWm3F7b74ij3LMbq8IaJzJcPJH&#10;EiRxFZBlIfkG9v73Urqa91G8utQvbhg9xeXs811dTuFCBpbidmdjgAZYniqlFFfRH7Pfj5vD3iP/&#10;AIRS/kB0jxTPDFbtJJKBY64qGKzaGMMUAu8rby/u9zOITvCoQ3IfGjwYvgvxvfwWqRppOsqdb0pI&#10;YxFFawXc7rPp6xxIkaCCZXWOOPIWExZO4kCz8CdcbQ/iVoavdpaWmtJd6FeF4hKLj7dAX060UhHZ&#10;Gkvo7TDpjnhmEZfP6LUVFcW8F1b3FrdQw3FpdQTW11bTxrNBcW06GK4guIZMq6OrMrqwIZcg8V8L&#10;fFf4Gaj4Wlvtf8KwTah4VSOS8urYP51/4fjBBmR1kJkuLZAd6zqGeOMN5/EZmk8m8G+O/EvgO/e+&#10;8PX/ANnFwIVvrG4jW40/UIoZRKkd1bP36oJY2SVVZwjqHbP3L4A+NvhLxssVpcTReHNeklaJNF1G&#10;7V1uM3CQ2o03U5EhiuHlMqqsACzFg+2NkXzG9ioooor82vjVe2mo/FDxbcWc3nQx3lnYu+x023Wm&#10;aXBpt/DtkAP7ueKSPd0bbuBIINfoT4Y0ubQ/DPh7RLl4pLjSND0jTJ5Idxhkm0/T47SWSIthtrMp&#10;K5FblFFFFFFFFFFFeefFnWH0H4c+LtRjikldtJk02Py5zbPDJrc6aKl2kqq2DC1wJdoHzFNoZCQw&#10;/MqiitHTtL1PWLlbLSdPv9Uu2R3S0060uL66aONd0jrb2qs5VRyTjgc16voXwD+JWtCF5NJttDtr&#10;i3NxHc67ew22Om2GaxtfPu4pD/dkt1xj5sV6Rp/7LOoSW0bar4ysrO8JfzbfT9Gn1G2VVbEfl3dz&#10;cWjsSOWBgGPU13a/sw+BNqBtZ8Wlgi7yL7RwrOF+ZlQ2JKgnJALHA7nrSj9mLwCD82r+LyM9Bf6M&#10;CR7E6ef1Fef6x+y3q0KB9B8U6dfO0zZg1eyuNMWO3wSu26tGu97g7QR5SAjJyD8p+ePEvhDxL4Pu&#10;1svEmj3mlTPnyHmWOW0utsaSyCzv7Zngm2CRPM8qRtjHa+1sisew1G/0q7hv9MvbvTr63LGC8sbm&#10;W1uoS8Zhfyp4CGG5WZTgjIJB4NfZvgjxz4d+Nfh6bwJ49it08RpAZIJ08q1fUnt4yE1nRH27Yb+B&#10;SWmgVSjLvdUaBpoYvmH4gfD/AFn4ea2+l6ovn2lwHl0jVoo2W11S0VgC6A58uaPcq3EBYlGIOWje&#10;OR/Tf2bfEbaX42udAkkmFp4o06SJIoobd0OqaQj6haT3E8mJURbb7YgEZIZ5EDIQA6fd9FFFeM/H&#10;rxIfD3w71OGGSWO88QSxaBbNGkEoEd2rS6n5yzdI3tI5ot6AsrupGOGX89Le3nvJ4LW1gmubq6mi&#10;trW2t43mnuLiaQRwwQRRgszsxCqqjJJAAJNfafgfwR4d+Cfh6Xx548mhPiR4DHb28ZjuW017mBtm&#10;iaMgO2e+nUFZ51bYi7lDrbrNNL8zeP8A4jeIPiDqkt3qU8lrpkcudM0KGeRrDTokDLG2w7RLcFWP&#10;m3DKGbJACR7I14a3t7i8ngtLSCe6urmWOC2tbaJ57i4mmYJFDBDECzMzHCqoyScd6958L/s6eN9c&#10;itrvVpLLwxZzlWeK+Ml1q620lus8c40y2+VSSwRobieKRSG3IMDPrunfsveFI7UJq3iLxBe3olYm&#10;404adpdqYSPlQWd1DduGBzlzOc/3RV0fsw+A886v4vPOSBf6NuIz2/0A8n3rn9R/ZZ02a6d9J8Y3&#10;1lZER+Xb6jpFvqd0jBAJS95bT2aNlslR5C4GBlsZPnGsfs2fEDT45ZtOm0PXQs5jgt7S+ls7+a3J&#10;IWeSPVI4IEwMb0+0sQThd4BNeS+IfBHi3woZP+Eh8PappkMc8dqbya2eTTXuZYzMkMGqQb7aRiqu&#10;QI5W6N3BxyxJPJJJ9+aSivqv9lzW5I9X8T+HCszxXem22uQt55+z2z6dciwuVW3IxvnF3DmQMOIg&#10;pDZXb9m0UUUUUUUUUUUV+d3x/s7q1+KOvTTwyRQ6hbaNeWTuu1bm1TSILBp4vVRPBNHn+8jDtX29&#10;8OZop/AHgl4JopkXwpoEReKSKVFmttLiguIS6E/NHIrI69VYFTgg12dFFFYfiLxNoXhPTW1bxDqN&#10;vplgJY4FllEkkktxNkxwW1tbq8srkZYrEjHarOflViPin4k/H3WPFtte6F4et30Pw/dKkVxO7t/b&#10;uowAuJreeaB/LggnVkEsMe922lWmaOR4z5L4R8F+IvG2oppmgafJcsJIVvL1w6adpkU5bbcajdgF&#10;Y1wjlV5d9pEaO/yn9CPh/wDDHw18O7MDTIjdazPaJb6nrtwD9rvtrmZ0iiLOtvCXIxDF1Cx+a0ro&#10;HPolFfIP7UXiAmTwv4VhnkASO58QahbmGLynLsdN0iZbg5fcoW+VkBA+ZS247dvy9oGh3/iXW9L0&#10;HTFV73VbyCygLJM0UPmviS6uBbJI6wwrulmdUO2NWYjANfWPxu8S2ngHwjo3ws8MoIPtukxR306l&#10;7a6g0SGYQl3NikMMk2pTRz/a3z8wEweM+eGHxrRRXefDjxrdeAvFWn65EXayLrZ63bRxJNJd6NPM&#10;jXsUMTvEPNUKJYcyKPMRd5KblPsv7SPhSBb/AEn4g6VJDc6d4jhtbG/ubaeO4t5r6GzD6Te284lY&#10;SJc2ce1PIjEarBuLFpefnLRtUn0PV9K1u1jhlutH1Kx1S3iuFka3knsLlbuGO4ELo5QsgDBXViMg&#10;EHmv1hjkjnjjmhdJYpUSWKWKRJY5I3G+N4pIyVZSpyGUkEGn0V8s/GX4IR6ok3irwPp8UGpRR79W&#10;8P2UKww6okY5v9Lt48Kt0FH72FABPjcg+0bhP8kafqGu+E9ZS7sZr7RNc0i7kibKvbXdrc28hiub&#10;S6t5l7ENHPBKpVhlHUjIr7H+Hf7Q+i6tDb6X43eLRNX+WJdXSKT+xdQczpDF57JuNpIQxaRpB9nA&#10;V5DLGCsQ+k45YpkjmhljlhmRJYpY3WSOSJxvjkjkThlYYKkE9RyQafRRRXxf+1JqyTa34U0MQkPp&#10;ulahqr3HmZWUazdpZrCIiPlKfYCxbcc7+g25Ps37P1mlr8L9EmV3ZtQu9ZvZFIwI3TVZrAIhHUFY&#10;FbJ7nHTFe1UUUUUUUUUUUU2SSOFJJpnjhiijaSSWV0jiiijUvJJJLIQqqoGWLMAAOa/J3WtUm1vW&#10;NV1q5jiiudY1K+1SeKASCCKbULlruWOESs7bFLkKGYnGMknmsuipoYZriWK3t4pZ5p5EigghR5ZZ&#10;ZpWCJHFGgJZmOAABkngV6bonwX+JWvbJIPC95p9u10lpJca20Wj/AGfOwvcvZ37JdPEiuGLwwPnD&#10;BAzKVr1PSv2W9enE51zxVpGnMrRC2Gl2V5rAmU7vOa4N4bAxEfJsAD7snJUgBu6sP2XvCEdrGmqe&#10;IPEl3egsZbiwbTNOtWUn5NlncQXTrx1/ft9BVr/hmHwH/wBBjxd7/wCnaMf0+wVy2ufstxE3Uvhr&#10;xTInyr9i0/XLFJiZAAGW61jT2TAJ3EFLE44GD96vA/F3wr8ceCo5LrWdGkbTIpZY/wC2dOkTUNN2&#10;JNHbpPPNbkvbpK8saxfa44i5O1QWDAedV9YfC746i58vwj8SHtr7S7y2GnQa9qEaTbt4MJtPE4uC&#10;yTQTIwja5dMrjNxvVnmj4v4xfB2fwPO+v6Ckt14QuplBUs09x4fuJ2xFaXcjZZ7ZmIWC4Y5BxFKT&#10;Jskn83+HviBfCvjXw1rskkcNtZanEl/NLFLMsOmXqtYapKIocuWW3llKbVJ3AfKeh/UT0P0I9MH3&#10;ooorE8Ta7b+GfD+s+ILoRPFpGnXV+IJrpLJLqeCIta2CXMoYI88gWCPCMS7KqqzHafyrurq4vrm4&#10;vb2ea6u7ueW5urq4kaa4ubm4kMs8880hLM7sSzMxJJJJr6R+FXwq06107/hZHxI+zWfhiztl1DTd&#10;N1BQ0WoRMF8jUtSg2sWt2LKLa2Cl7hyvy+XtWfC+L/xku/G08mheH5biz8JW77XYb4LjxDNG/F1d&#10;oQGS2HBgtmwScSSjfsjh8Cr2Dwv8DfiD4ojNwNMi0GyMbvFd+I3n04TurIoijsoo5br5lbesjQCI&#10;hWxJnAb3PS/2W9Chab+2/FWraijBBbf2XY2ejNEQ53tMbs34cEYwqhMHkk5xWv8A8Mw+A/8AoMeL&#10;v/A7Rv8A5ArN1b9lzw3LHAND8Ta5p0oLfaX1WDT9YilXACCCKzWxMZBySWd89hxk8Dqn7MHiuCdx&#10;o/iDQNRtFhDpLfrqGlXkkvl7pIvssMV3GPm+VGNxz1YJzjyTW/hd8QfDwZtU8J6usKWsl7Nc2UKa&#10;vZW1rCGM0t3e6Q08UWxUZmErqVUb8BSDXAe1FFes/BLXz4f+JPh12edLbV520C7jt44na4Grj7PY&#10;xyCUrtRbz7NLIytkKhIDY2N+j9FFFFFFFFFFFFfIn7VRYjwHnOAfFJH/AAL+zs8e+Ov+Fdv+zTOs&#10;nw8u0W3jiNt4n1KB5EUg3TmwtLkzzEnl1WQRjHREXvX0JRRRVe6vLWxt5ry9ureztLaNpbi5upo7&#10;e2giRdzyTzSkKqjqSxGMntXyj8RP2j44xLpXw9CzMRCX8UXdu6ooaIvNDpulX8atuViq+dcrjKuB&#10;C6lJa+VrHT9a8U61FZWMN5rOuazdyMF3tcXd7dTE3FzcT3Exz03yzTSsAq7nkYKGavuH4RfBey8G&#10;W8Ou+JILbUPFcyo8cZEdza+HV3b0hs3wyvdZA866XO3/AFcJ2B5JvfqK8T/aA16XQ/hxfwwNcRz+&#10;IL2y0FJ7aYwNDBPvv70SkctHNb281s6A8iQhsjIP5519uWAh+CPwX/tT7Olt4w8RQwgSNA0d4Nb1&#10;SGSTTobkXMMu3+zbbfK0EyCMyRyJlXmJPxXcXFxeXE95eTzXd3dzS3Nzc3Msk9xc3E8hlnuLieUl&#10;nd2JZ3YkkkknNV6KKKmhmlt5Ybi3lkgngkSaGaJ2jlimiYPFLFImCrKQCpByDzX2j8c7D/hL/hX4&#10;X8drara3NlBpGrywvcSSfZtN8U2kCXFtGQirKwuHtPnZF+VWIxnB+SPCmow6P4o8N6tcI0lvpeva&#10;PqU6I6xs8NjqMdzIiu/CkhSMk4FfqxRRRXyv8T/2e7fUN2s/D23t7O/eWWS98OvOttYXfnMXE2lS&#10;XBEdtIrHBgd1g2EbDFs2yfG1xbz2lxPa3UE1rdW0skFzbXETwz288LlJoZoZAGR0YEMrAEEEHkV7&#10;b4F+Pni7wlHDp+pBPFGiwoI4rXUJmh1K1jRJPLSz1hUkfbvdCy3EcwEcaxxeUtfXHhP4veA/GBgh&#10;sNZjstSuJI4Y9H1vZp2otcT3LW1rbQb2MFxLIQGVLWaU4ZQwDHaPTKK8o+KPxU0v4daaETyNR8T3&#10;sLPpOkMzFEXcY/7R1QQsGS2VwQq7leZlKRkASSRfJfwb8E3nxB8ajVtXzqGk6PeprPiO5vp47mXU&#10;r2eSS5s7S4W7WU3Bup4y115gw0Ql3OHZN36F0UUUUUUUUUUUV87ftNPKnw/01ULKk3i3T4pgpIDr&#10;/ZV9MiOO4LIrfVRXwza2t1fXEFnZW095d3Miw21raxSXFzcTSYWOKGCEM7sTwFUEnoBXuXhX9njx&#10;1rjRT6ylt4W0+SK3n8zUHS61J4rmAyr5Wk2j7kkT5BLFdyQOm7oWVlH0V4Y/Z78AaF5NxqVvc+Jr&#10;+M2M/m6vKU09Lq0+eXyNKtPLjaKZyDJBdm4Xaqpkgvu9m0/TNN0i2Wy0nT7HTLKNmZLTT7WCztke&#10;Ql3K29uoQFicscZOSSau1FcXEFrBNdXM8Nta20TzXNzPIkMEMEamSSeaWRlVUUAszEgKBkkCvIfE&#10;nx3+HHh55IV1aXX7qOaCN7bw5CuoKI57c3AuF1GV4rN1UbVcRXLMrttKZD7PMr79qexjupU0vwZd&#10;3dmGAt7i/wBah0+5kXHLTWdvbXKKc9AJ2/pVRf2qlBJbwGWHbb4q2nPrzppH6CsbW/2lm1i2lsJP&#10;AGj3GnTxqtxY61qJ1m3uJIrhZ4WkiNtChClQQpUkOFcMNoFfM99NbXF7eXFlaLp9nPdTzWtgk81y&#10;tlbSys8NmtxPmSQRqQgeQ7mAy3JNV45HidJYneOSN1eORGKOjodyujLyCDyCOlfWnw+8aWPxY8OX&#10;vwy8evBPrDWUx8Pa/eBZrma6hjK2lwcvE7X9qWDh0kH2mESJLn96ZvnbWNH8R/DjxWlreKtlrehX&#10;1pqNhdRhLi1la3mF1p+pWhmUrLExVXCunUFJEV1dB+l/hzXbXxLoOj6/ZNH9n1fT7a9CR3EVx9nl&#10;miBnspJYCV8yCQPDKvVXVlIBBFbVFFfAf7Qvi9vEPjU6JBJG+meE45LCExvDIsmq3Sxy6zKZFRXU&#10;oyRWrxM7BWhLDaXYV23gbQdP+C3hef4jeOtM3eJdRAsvC+hSROupWTT27uY5WkDLaz3Cgmd2Qtbw&#10;qU5lme3Pzr4u8Xa1411q61zXLppriZiLa2BYWmnWgbMNjYwnhIkH4scu5aRnc8vXsPgH4sn4f2Ig&#10;0zwh4eudRczi4125+1DVrqK4lV/s0lyGJWJfLQCKPbHlQ5UyFmb14/tVqAceAmzwefFQZR9QNMH8&#10;6j/4aqPfwJ/5c+P/AHHV2uiftK+Br9rWHV7PW9AmkjlNzcSW0Wo6ZavGrukYnsWa5k37VVWWzUBm&#10;+YBQXr2zQ/E3h7xPb/adA1nTtWiEVrNKtjdxTT2y3kZlt0vrYES28jAEGOdFcFWVlDKwG5R9R+BG&#10;RjvXnHiX4S/D/wAVCaTUfD1nbX832xzqekr/AGVf/ar75pr2aSy2JcTBh5ga7jlGc/Kdzg/P3in9&#10;mG+gWe68H64l8iqXi0rXEW2uysVsWMcWqWq+TLLLKuIxJBAgDDfJ8pY/OXiLwj4l8JXItPEejX2k&#10;yO0iwPcxZtbsxKrS/Yr6LdBOEDpvMMjBSwBwa9F/Z/vLq2+KWgw280sUWoW2tWl7HG2Bc2sejz6g&#10;sMo7qs0EUuPVAe1fohRRRRRRRRRRRRXzH+0h4Em1jSrHxnpdrJcX2hwvZ6ykCSSyPoZZrmK9K+Zg&#10;LZzGQyeXCWKTM8jLHBxzf7P/AMVdOsLKPwJ4jvILCOKW4m8OX9ybe3s9tzI11daRc3OECOZmkmgk&#10;lJ3l2i3ArCj/AGBRWRrfiHRPDdi+p69qdlpNkm8efeTLH50qxNcG2toz880xRHKQxKztghVJBFfM&#10;Hjb9peFBcWHgbTjK+JIl1/VkKRK2WTzrDSfvNxteN7llweHgI6/K+u+INb8TX76pr+qXmq3zhlE9&#10;3KZPJiaZ7gW1rGMJDCru7JDEqohJ2qM16V8MPg7rnj66tL+7huNL8I+a7XWsNsjmvo7eXyprTRY5&#10;gfMkZw0fnlDDEVfcXdPJf7z8K+FNF8G6Lb6DoVp9ls7dnleRyJLq9u5UVZr6+mwPMmk2gE4AVQqI&#10;qIioOhoor8/f2i9V/tD4lXVoIRF/Yej6VpW8Nk3BmibWzMw7Y+2eXj/ZroP2ZvDkeo+K9V8RzpBJ&#10;H4b01IbUPLcJcRalrhkt4rmGOPEbottFdxSCVsAyIyoSNyeVfFPW5Ne+IfizUJGt3RdYudNtntXM&#10;lvJZaOw0qzmiYs4PmRwrIxU7SzMVABAHn1FFFfbPgKOf4j/AHVvDJ+2TahpseoaLZ5vIInvL3SXi&#10;1/w/bia7HlxwBmtbVlkK4jQ4dOGX4mr9SPh8yt4C8EbXRwPCPhv5kbcoZdHhR0JBIyrZVh1BBB5F&#10;dhRRXivxR+DGj+P/ADdXsXTSPFSWojjvQP8AQdVMKBbWLWYkBYlVXykuI/3iIQGEqxxxr8IeI/DW&#10;ueE9SfSfEOnXGm36xpMIptjJNA5ZI7m1uIiySxMysu+Niu5WXO5SB1fgv4r+NfAwjt9I1P7XpUe7&#10;Giassl9pY3GWT/Ro9yyW/wC9meZvs0sfmSYMu8DFfXXgz9oDwV4m2W2ryDwnqhyPJ1S4V9Kl4kfM&#10;GthUjG1EUt9qSHLOI4/MPNe3wTQXMENzbTQ3NvcQxXFtcQOksM9vMgkgnhljJVkdCGVlJBHQ1LXM&#10;eLPGPh/wVpUuq6/fxW8aRSPb2ivG2o6jLGQgtdNs2YNK+XQEjCpu3yMsYZh+fpTxD8Z/iJNJBBKt&#10;zrV6JHAxcQaBoULLAsk0gEKGO1hCqWIQzSYAHmygH9GNH0u20TSNL0W0Mr2uk6dZadbNOyNO8Fjb&#10;JaxNKyKoLlVBYhQCcnArRooooooooooori/iPPFb/D/xrJNII0bwrrsKsRkGW602W2t0/wCByOqZ&#10;96/LuvWfDXwU+IficRyxaK2j2TyPGb7xAzaWitHCJlYWTq148b7lVJY7dkLZG75W2/R/hv8AZn8J&#10;aayzeI9R1HxLMskuLdAdE0xoXgCRJNBaSSXJdHDv5iXagjaDHgHd7pofhjw74ahNvoOiaXpKNDaw&#10;StY2cNvPdJZoY7c3two8y4dQzZknZ2JZiSSzE7lFeb+Jvi78P/Cktzaalr9vPqNql0JNL0uObU7z&#10;7TZs0cthM1qGhgn3qU8u6ljKt94qASPH9U/al0WKVF0XwlqmoQlD5r6pqNppEiSZwFSK0S+Drj+I&#10;uv8Au96yx+1VyM+A8juB4owT9D/Zx/lUdx+1VOyL9j8ERW8wlRjJceInuUMQf50EcVlCQxHRt+Ae&#10;dp6V8z+JNX0/W9Sk1DTfD+neG4p0Jn0/TJruSza6ed5pbmGK6ZhCCGVFhhCxqFARV5rn6+mfhN8W&#10;rL+zz8OfiEy3fhrUrdtJ0/Vr24eP+zbW4i+y/wBk6jcllKWeCFguA6m16FvJ2tb+c/Fb4bXPw51y&#10;O2jmN5oeqpPc6JfOV89ooWX7RY3oUAefBvQM6DY6sjjazNGn2N8D/GKeLPAenRyuDqvh1E0LUUJQ&#10;M6WkQXTrwK0ksjCa38vfK4XdMkwVQqjPr9FFfLP7TPjA2mmaV4KtJgJtYxq+sIFcOum2k+3TYmLp&#10;sKzXKPJ8kgZTbjcAsgz5h8Hfh7pF3bXvxC8eotr4N0FfOsxfbUsdXvYZgkjzRMGae3hcCMQohE8z&#10;LFlwksTct8VPipqfxG1Py4/OsPDFhMx0rSiyh5XClBqephDte4dchVBKQoSiEkySS+S13fgXxnbe&#10;Cb6XUz4Z0bxBqH+jmxuNY8+QaW8MvnmexiU7FlLqhE23zE24RlDPu+gIf2qmWKMXHgXzZxGBNJD4&#10;m8iKSQr8zxwvp8jIpPRTI2B3NH/DVR7+BB15x4n/APvfXQaX+1D4Xlt92s+HNesLsSkCHTZNP1a2&#10;MO0bZDdXUlmwbOcp5JHfcc4Htnhv4heCvFzGPw94i0++uPNliWyZpbHUpDDGssksWmaisVw0QVgf&#10;NWIoTkbtykDsaK5DxH4A8GeLSz+IPDunX9xIYt995bWmplYV2xxtqli0VxsXpsMu3tgivAfFX7Me&#10;n3BuLrwbrklhIzNJFpOto9zZB5bnd5MWp26+dFHFGSqCSGd22jc/JYfOniv4Y+NvBZuZNZ0S5On2&#10;ztnWbBWvtHaL7SLSC5kvIAfIWZ2TykuhFId6gorHFcpomqS6HrOk61bxxS3Gj6nYapBFMC0Ms+n3&#10;S3cSShSDsLJhsHpX6yYyRgjBxyOQQfSkooooooooooorzX4s+C38d+DL/SbRQ+qWjpq2ir5ixq+p&#10;WiMi25MjxoPOiklgBkcIjOHb7lfH/wAHPiEnw08TahY6/bXNvpOqtFp2tKYJEvdIvtPmkS3vJrUq&#10;ZGEJkmjngUBwGLAO8Yjf9BYLiC7gt7u0miuba6giuba4t5UmguLe4j823ngmQkPG6MrK6kgrjBqW&#10;q93d2tjbzXl9c29nZ28bTXN1dTxW9vBEgLPLLPKQqKADkkgYr588cftF+GtCNxYeFYR4n1SMyxfb&#10;Q7QaDbSqJYd32r/WXex0jfFuFiljbKXAIxXyR4w+IXi3x1P5niHVZZrZJTLbaVbgWuk2fzyPEYbG&#10;HCs8azPGtxN5k5T5XlYCk8E+AvEfj/UpdO0C3iK20Sy31/eSNBp2nxuSkRuZ1V2LO2RHFGjSNhmV&#10;diOy/ffw9+Fvhv4d2pOnI99rF1bxRajrl2qfapwAHmgtIlyLe3Mg3+UhYnCeY8pRWr0iiivk/wDa&#10;nv7mPT/BulLLizu7zWtQuIR0kudPgtrezlb3RLqdf+BGvn34UeG18VeP/DmlzRCWyjvRqmoI9oLy&#10;3ex0pDfy213E5C+VcGNbUl+AZBw2drem/tM68L/xhpmhQ3MctvoGkLJPCsbiS11TWJPtFxHJI4G7&#10;dbR2brtyAGxkMWUfNlFFFFFfffw40iTxP8AbXRCLaa51PRPFGn2jaiBLbRXZ1e9h0uaQsrlRBIsT&#10;o6oWjKKyDIWvgSv14oooorx34n/B3QvHtveajaRQ6X4v8iH7Lq4aVbe8NqhWK01i3jBV0dcR/aFX&#10;zkAj5eOMQv8An7rGj6loGpXmj6xZzWGpWExgurWcKGjYKGVlZSVdHUh45EJV1IdCVIJy67HQfiB4&#10;18M/ZBonifWLK3sBL9k09rt7rSYhOXaYf2PeeZasCzu+GhOHO8fPg1uar8YviZrMMcN34v1GFIpP&#10;NU6XHZaFKWKldsk+iQ27uuOdjsVzzjNdB4C+DHi7x7dJqmqrd6LoV273c+t6lG0l9qRmjW6STT7O&#10;5ZZZ/P8AMVvtTERYLMHkdfLb7q8LeFNF8HaPBomg2gtLOAmR2YiS5vLqUATX19cHBklfABJ4ChUU&#10;LGiKvQ0UUUUUUUUUUUV5z8Qfhtp/xFGjW2q6hc2Wn6VNe3EiWEFsNQuJrmFIYBFqNyJBFGhUmVPJ&#10;fednKlAT0nhvwj4a8I2ps/DejWWlwsFE8kCM13d7ZZJovtuoTlp59hkk8vzZG2q2xcLgDoqKK8X+&#10;Jfxp0DwF9o0uzUa14nNsXhsYHjay06VnEcf9uXKPujbaXkFuitIwVQ/lJKkp+JvF/wARPF3jmYv4&#10;g1eaa0WbzrbSbb/RNItGR5WhMVhDhWeNZnjS4m3zFMK0rAVxFFFFFFWLe4uLO4gvLOea0u7SaK5t&#10;rm2lkguLa4gkEsFxbzxEMjowDI6kEEAg5r6Uv72L42/D6e8li08/E/wREbif7PE6X/iLwzAmZ5Ir&#10;eLYhJeTzDHGsmydNsaQreBD6H+zH4gmv/DOueH5TM48P6lb3NrI7gxR2etpI62kKYyu2e3nmJzyZ&#10;eK+maKytf1UaHoWta20D3K6NpOpas1srlGnGm2j3jwiTDbdwQjdtIXIJB6V8FfCnw3Za5qusfEDx&#10;zLHN4V8MtNqms3GrCaZNb1m5DSwWhkkZRcS+a6zyxFnaVzFC0bi4weO+IPxB1r4h602panIYLG3M&#10;0ejaQkha10q0lcFlQ8b5pAqm4nYAuQBhY0jjTgqKKKKKvafqOoaVeRX+l397pt9B5nkXthdT2d3E&#10;Jomgm8q4t2V13IzI2CMqSDwTX1T4A/aSljMenfEKN7gM5CeI9OtYEdPNuFCjU9KtVjTy40ZyZbVd&#10;wVFUQSOzPX15BPBdwQXdrNFc2t1DFc21zbyLLb3FtcRCWC4gmjJV0dWVkZSQQcjipaKhuLa3vLea&#10;0vIIbq1uYZILi2uYknt7mCVDFJDPDKCroykqysCMHGOa8pj+DHhTTvF+m+MvDv2rw/fWN3JdTafY&#10;yMdHuVuVlS9VLUFXt/MSYxhIZRAqAIICpYH1yiiiiiiiiiiiijgjB6dx1GDkHgg4xn364NfHvxW+&#10;AE/n3viTwFbxNbGGS71DwxHuFxHcCQF28OxRptaNlLObQkMhUrBvDxwR+I6V8TPiT4PE+kWniHV7&#10;EW3k2L6bqsMN+dN/s4NBHZ29prcUxtRHko0USp0AYHYuL178bvilfWs1pN4tuUinQpI1np+jafcq&#10;u4MDDfWFtFNG2R96ORTjjOCRXm9/qOoardS3+q395qV9MIxNeahczXt1MIYhBEJLm5ZnbYiqi5PC&#10;gAcCqNfTnwi+BQ8S2kXibxml5aaNN9nm0fSYX+zXOrwmVZWvL6XBeK0kQFI0j2SyhvMV4kWNpvta&#10;3t7a0ggtbSCG1tbaKOC2treJIbe3giQRxQwQxBVREUbVRQFAAAAFTUUUV+cvx4z/AMLW8VZ/6gmP&#10;p/wjlnivqP8AZy0mWw+G8V40qSjXda1TVIkRW3wxwsmhiGUOMFi9o8gKnGGA6g1+f1FFFFfZf7LO&#10;o3MumeMdJZgbOxv9I1G3XaAy3OqW89tdsX6/MtnBx7V8y+P9F/4R3xt4p0dLP7Bb2et332CzDF1i&#10;0q4nN3pQR3ZztNtJCy7mLYI3c5r79+D3/JM/B/8A2Cz/AOlUlelUUUVxXjrwB4e+IGljTtbgdZbZ&#10;zNp2pWuyPUNOmfAkNtK4YMkiqBLC4KNhTgOkbr+fHxA+H+s/D3W30vU1NxZTmSTSNXSIx2uq2iMB&#10;vVSW8uZMqtxbli0bEYZ42SR+Drb0fxH4h8PmU6Frur6N9oaJrgaXqN5YpcNb7vJNwlsyrJtDNjeD&#10;jcfU13118cvine289rN4rljiuIzHI9ppOg2FyqkYzBe2NrHNE3o8Tqw7GqnhnwH4/wDinfSX8IvL&#10;1ZD5d34n8Q3l21nuggKRRyX84lmnZQixbIEkKZXcFTkfcfw9+F/h74dWbrpokvNWvLeCLU9au8fa&#10;Lho1DvFaxD5beAyZkWJCzEBBI8rICPR6KKKKKKKKKKKK5jxr4Xg8a+G77w1dXc1ja6lLpjXFxBGs&#10;k4gsdVg1GaOESHaHkWExq7BghIYo4G1sfwl8L/BPgp4rjRNGhGpxwJE2sX0j3+pl0ga2mminnJWB&#10;pVeQTLapEjBtpTaAB39FFcF48+I3hv4f6e11q1yJ9QkRTYaHayRNqd60hZEkWFz8kClX8y4cBV2l&#10;RukKI3xD45+NHjLxq8tsbo6FojpPD/Y+kTTQrc20xkUpqt5nzLktE4ilT5IGChhAhLE+RUUUUUUV&#10;9IfDfxJp3jvw3dfCLxtqa2/2oWo8Da1cWsNzPpl/A5MGmrc3DDkfLHbR5Rniaa1WZQ8CVa/Z61C8&#10;8L/ETXfBmqt9km1G2vdPuLFVguA2v+G7h5BGbyDeAIoRf/MknluSPvHYR9vUUV8B6zpt58Wvjfqm&#10;mBpYrCPWJ7G6mimnnjsPD3hw/Y7q5gm8qVIjOIi0IdPL+0zqrH5i1Ufi18RbTXxZ+CPC9vBZ+CfC&#10;kqW2nFGE8mq3FhC2nxX5uWZz5Cxl1t/m3SBjNMxZlSLxGiiiiiivoHwB+0B4m8MvFZeJZLnxRopY&#10;KZLmcvrtkrzmSWW3v5sm4wGYiG5c5wiJLEqmvtnw14n0LxfpcWs+H76O/wBPklkgMgWWKWC5hwZr&#10;a6hmVXjkQMrbXAyjK65R1Zt6igj6dPc5yeeOnSvHvGPwO8C+LI5podPTw7q7gsmp6KiW8bS+XJs+&#10;2aUMW8qmRxJMyokz7QvnKM17CTycAAE5wowoz2UH0ooooooooooooor5z+K3wJsfFTah4l8LlbDx&#10;LKPtFzpxMcWma5OGJmfc+37PdSrkmXPlO6jzQjSST18rw6x8SPhZqTaYl7r3he6hlurkaZOxfS7p&#10;plfTJtQjsLnzLK6RxEUjuVSRWMatG+UUjbHx5+K//Q19CD/yAvDXOD3zZ8151q/iLX/EDQtrut6t&#10;rLW5la3/ALT1G7vhb+ftM/2Zbl2Ee7au4IB91fQVi1638LPhTqnxE1JZZRPp/hiylX+1NWCAPOR8&#10;zabpJkBR7hh95yCkKne4JMccv6B+H/DmieFtNTSNA0230ywjcyNDBuZ5ZmAR7i5nkLSSykKqmSRm&#10;bAUE4AA2qKKK+RP2qgNvgMgktnxSCMcbf+JcVP8AMfhWX+y3pKy614r1zzXV7DSrDSUh2AxzJq92&#10;15LKZD0KGxQAAdHJJGBnzb49qF+K/ikAk5Ggtz6t4ZsmI/DOK8fooq4tjetYyamttOdPiu4bGW9E&#10;TfZkvbiGS4gtWmxtEjpFI6rnJCk9qp0V+k/wX0+50v4X+Eba8jEU01jdaioDq2bXV9Sn1Swkyv8A&#10;fgmifHUZwea+EfGvh2Lw94/13w9NF/Zlhb69IltGJ0uRa6Jezi70yTzQ8mSLSWJ8OxcZw+HDCv0/&#10;oooooryv4ofC/TPiLpigtHYeILCN/wCyNX2bhhvnbT9QVOXt3PQ8vE53pnLpJ8CB/FHw98SyIr3m&#10;geItFuRFIFKh0PEgVx80c8EqFWwQ8UsbA/Mjc/anw3134d/Fa1nvdS8I+Ex4ygCz6/aXOh6XcTXc&#10;pYI2r2k11G8ksErYDeYzNExCSFgY5JfWrHwh4S0q8i1DSvC/hzTb+ASLFe6doemWN1EJYmgl8q4t&#10;YkdN6MyttIyCVOQTXQ0UUUUUUUUUUUUUUUUUVXurdby2ubV5J4UubeWB5bSeW1uolmiMTSW11CVe&#10;KQA7kdG3K3I5Ar4k8afs4eJNLne58HzJ4j01mBWyuZ7a01u24dn3mXy7edAFQb0dJGZsCHA3H541&#10;DTtQ0m7l0/VLC80y+g8sz2WoWs1neQiaITwmS2uFV13IyuuQMgg9CKo0UUUUUVveGfEep+E9c0/x&#10;DpEkaX+mytJEJ4xNBNHLE1vc208ZIJSWN3jfaQwDEqysAw+gf2fL7T5Pij4pOlRyWOj6jo+sz6Zp&#10;0pdmgt/7btZ7G1kwzgtDCzruZ8EBvmya+2aK8b+Pl/DZfC/X4nnME+pTaTYWgXIa4mbVYbqeAMvZ&#10;oIZmI7gEHrXw9qniyS48J6F4LsIYrbSdNuJdZ1GXyIo7vWPEN35iteXLgsQltA4s4AGy6r5j/eSO&#10;HjKKKKKKKK9X8H/Bnx14v8i4g0p9I0qdY5V1bWhJY20lvNCtxFPZwMpnuEkjcGKSKMxt0Mi9R9u/&#10;Db4dWfw50ifTbbVNQ1SW9nS6vJrpjDZrcpH5RbT9NVmSAMu3zCWd3KjdIQqKvonuTgdSeBgd+tFF&#10;FFFFFFFFFFFFFFFFYOteFfDPiNca7oWj6tJ9nktUnv7C2uLqCCZSsiWt26mWI/NuVonUqcMCGANc&#10;jcfD74VeGLO71u+8LeG7Wx06xaS6udRsU1GCK2gjUFza3gmDyfKACqGR2OBuZsN8O/EDx5B4ouZd&#10;P8PaPY+GPB8F59qsdF06wsdPN3dRxG3XV9X+wqFe5ZCVVQSsSYRSzb5H9c+CnwU/tf7H4x8Y2Z/s&#10;jKXOh6Hcpj+18YeLUtSicf8AHp/FDC3+v4dx9nwLj7Sooooor85fjx/yVfxV/wBwP/1G7OvvHwRo&#10;X/CN+DvDmhNbxWs+naNZQ3sER8yP+03hWbVZQ5LZ8y5aVyRgZPAAwK/LSSOSCSSKVGjlikaOSN1I&#10;ZJEba6sD0IIwRUdXLaxu7uK/nt4Wli0y0S+vnUjFvayX0GmpM+7qpmuIY+O7A9M1Tor7U/Zb0vyd&#10;A8U635wb+0NYstK+z4O6P+x7I3fmlvR/t20D/ZNeYftIeH5NL8dR62qym18S6bbXHmuY/LF/pkSa&#10;ZdW0CjDYSBLWRi45aQ4PUD64+GEVvF8PPBaW9w11GfDmlStKZFkZbie2Wa6tsr2hlZ4Qv8ITaeld&#10;3RRRRXPeKvCui+M9FudC122+0Wdxh4pUKpdWV0inyb6xmwfLmjycHBUqWR1dHdG/Ovxv4I8RfDDx&#10;HFbzzTJsmF/4e8Q2JltVvEtZlkiu7WWM7obmBthliD7om2sGZGjkf6H+FXj/AED4kXcXh/4i6F4e&#10;1fxPbWflaPreqaVpdxJqdnA+5tOf7WhZbhC7zKsI2yLvO1GUmX6BPgDwF8p/4QnwepQ/KV8M6Kp6&#10;5zkQDn0JNddnPJ+Yk5zn16nJPU/zpKKKKKKKKKKKKKKKKKKK+Vvid+z/AKl4g1PVPFHhvW5L3Ur+&#10;We+u9I12YFpH2yyLb6VqiDaiqBBbWttOioij5rhVUKPk/XvC/iLwvcfZfEOjahpMryTxwteW7pb3&#10;LWpAnNldgGKdV3Ll4XZfmBzgg1gUUUUUUVJHI8TpLE7xyRurxyIxR0dDuV0ZeQQeQR0r2bRvGdx4&#10;k+KXw68Qqpg8RXV74d0jxPdxq1vHql++qNob3kMaysqibS2tYpljSKMyCTEQU5b9DqKzda1OHRNG&#10;1XWrhJZrfR9Nv9VuIYCvmyw6favdyxxF8DcVQhc8etfmXpPiddD8MeINJ06KRNX8TyQWOo6niONr&#10;Tw7aDzpdOsLmM+bm+lbF6rFYzFEilZDITHxtFFFFFFFdv4Q+Hni3xxOI/D+kTz2qyBLnVbj/AETS&#10;bQCWNJfNvpsK7xrKkjQQ75imWWNgDj7O+Evwdf4feZqmpa5eXms3Ubx3Fhpl7dW3hxUHyWzzW+I3&#10;u5YwZCj3ChEMh2xeYiyn3Oj3ByOoPByO3Siiiiiiiiiiiiiiiiis7VNH0nW7dbXWdL07V7VJFnS2&#10;1Oytr+3WZVMaTLDdK4DBWYBgAQDgHBNcT/wqH4a+b5v/AAh+kb/M37fLn8vdu3Y8nds25/h24xxj&#10;FfLHxW+InhqG5vvDXwz0jQtHs3hm07X/ABLoel6fYXGtW8hAudHsLuyjRjYkqvnyBsXBGE/cDdPy&#10;fwp+FOp/EPUxcXAlsfC9jKv9p6nt2tcsvzHTNMLcNMw++/3Yl+ZssY45P0L0rStO0LTrTSNItIdP&#10;03T4VgtLSBTsRMlmJZjuZmbLSSMS7OS7ksSTfoooor5C/aq6+BPp4n/np9eh/s56K2l/DxL+XyjL&#10;4g1fUNSQrDsnS0ttukxW88jDLfNbyzJjICyZHLNn5g+PRJ+K/ionGcaEBj0HhqzUfyryCrun2N1q&#10;t/ZaZYxeffajd21jZQ744/OuryZbe3i8yVlRSzsBlmAGck4qlX0f/wAIq3/DNh1b7cdv/CYf8JX9&#10;m+znH/Hx/wAIR9i3+Zjn/j583b0/d7cfPXzhVm1tbi+urays4JLm7vJ4rW1toV8ya4ubiQQwQxRq&#10;MlndgqgdSQBX6uaJpcWh6NpWiW8kk1vpGmWGmQyy7fNli0+1W1jkl2gDcQmWwByeg6V84/tD/DZt&#10;UsT470iItqGk26Q67aRW7PJeaXGf3epgwjJe1BImLKcwfMXVYQG+hvDmuWnibQdH1+yMZttWsLa9&#10;CxzR3It5JowZ7OSSElfMgk3wyr/DIrKQCCBt0UUUUV5J8Wfhdp/xB0d5oI0t/FOm20p0i/UIv2kK&#10;DN/Y9+WxugkbPlsxBhdi6na0qS/BvhzxF4h8AeIk1PTWl07VtNmns76xvInRJkWTy73SdVsn2sVJ&#10;Xa6NhkcBlKSorL+k/g/xZpXjXw/Ya/pM8UkdzEiXlsspeXTdRESveabc71Rt8LNjJRQ6lZEzG6Me&#10;mooooooooooooooooorg/Heh69e29hrvg+eOHxd4cmmuNMhuZ3i0/WbG68v+1/DupR+YkRiuhDEy&#10;vJgpJFGVlgOZF4Hwn+0L4L1qGK3195vCes+bDbS299HNcabJPNO8Ia31SBCI0QKjTteJCqF9oMio&#10;zj0G9+J3w8sLWa7n8aeGnhgCs6WWrWmpXTBnEY8my09pZ5DlhkRxsQMscKrGuVk+JnwW8YNFpmo6&#10;v4d1JEZp4Y/EukT29lFKqlTKlz4gto4EfaWAO8Mckc5weYPwN+DviwLd+GtQnhtbUm2uf+EW8R22&#10;q2zzE+b/AKVNqH28pLtIwqOoxyVPWuRl/ZVjLsYfHLpGWOxJfDaSOifwh5Ev1DH1IQfSkj/ZWQOh&#10;l8cs0YdfMSPw2InaPPzBJWv2Ck4IDFSB1welemaD+z78ONDuDczWeoeIJVnt57Ya9eJcQWzWzl9n&#10;2PT47WGZJCV81LmOVGCgAAFw3pkHhDwnawtb2vhbw7bW7ypO8EOi6ZFC08fEczRRxgF1HRiM+9Y9&#10;98Mvh5qNpLZ3Hgvw1HDcbFkksdJtNNu1EcolHk3+mrFPGcqMmORSRlTlSQfHvFn7NHh3UFnufCWo&#10;XOgXZTdDp168upaQWitfLSETSk3cXmSAPJM0k+3LbIsbVX5M8W+C/EfgrUn07xDp01qTLPHZ3ypI&#10;+m6okGx3n0y8KqsqhZI2YcOm5VkVHyo7P4DsV+K3hbBIB/tsHGef+Kdu8Zx71+jVFfOf7Tuf+EB0&#10;njj/AITCw5HIB/sW/IGfxP1/Cvhu3t57ueC0tIJrq7upo7a2traN557iedxFDBBDECzu7EKiKCSS&#10;AASa+nPBX7NWqahHFfeNdRbRIJFLjRtMMNzq7A+bHi6vZA1tbsCIpUVFuCyMyv5LjFfQWhfBf4a6&#10;EI2h8M2eo3AtEtpbnW3k1n7TgKXuHs75mtUlYruLRQR4yyoFQla66DwZ4PtY3jt/Cvhq3jkzvjg0&#10;LS4kfjHzpHCAeOOa5jXPg/8ADjXrcQ3HhXS7B44btILnQoF0O4hkuoxH9oP9meVHM0ZVWiW5SRFI&#10;Py4dw3kuq/st6FMYTonirVtPUK/2gapY2WstK5YGIwtaGwEYAyGDB8nnK4wccfsqnv47A/7lgn/3&#10;IVuR/s6fD3w/Yw3/AIr8VaiyW0qG7u7i90vw/o8wMihIHW5SWSMMcqSt2CcjaVPNbun6/wDs8fD+&#10;98rS7nw7DfwyG6j1GztNV8Uzwm6txA4tdfijvSgMeVeGK4AXLAoC7Z6kfHX4UFlRfFiEtjBOi+JE&#10;RTno7y2age5qnqvx/wDhlpkUskGsXWsXETBBZaTpl600gYgForm/SC2IUElj5+eDtycA4XgbVvFf&#10;xb1iPxRrFndeH/h/pUlpc6FotvfOg1vxDpd4k8V/fXaQxyXltazxtIF/dwidIUAleG4J+hKKKKKK&#10;KKKKKKKKKKKKK+Efjp8Vp/FGpXPhXQL6GTwnp80QuLmxd2TX7+ELI7yzMq7re2lJSFEzG7L54eQG&#10;Ex2PgR8KI/E93/wlfiXT3m8O2TEaTa3Hy2+t6lFKFaSWFhma0tyGEi8I8uEJkVJoj9zUUUUUUV8r&#10;+GvB03xD+LWs/E25t4Y/CWla95Wjsbp7keI7/wAPWyaTZajpk9r5QNsktvHdmU7oy2LcCcCZk+qK&#10;/Nb4yaDcaB8R/FEM3nvFqeoy6/aXM1s9stxBrbHUJPs+8sJEhmea1Mqn5nifIVgyr5hX0f8AAXwi&#10;3iLTPiZLExS7ufCc/hbTzcR509p/EEU0rTTuFZ90ElrbkFASocnBbbXzhRX6NfAvQDoHw20QS25t&#10;7vW2n1+7HnJP5q6g4GnXCmMsqB7FLUmMHKnIcB9wFz4u/D9fH/hSS0tkRdd0ppdR0OXZbeZLcJCy&#10;y6W1zOAUiulKhsSKBIsMjlljxWT8BtVF34AtdGuI7m31fwrqGpaJq1pexrBc2863r3kCG3LeYqpF&#10;KsP71EbfHIuDsyfaKKKKKK53xX4T0Txno1zoWv2zT2dwVkjljKR3ljdIpWG+sJ3VvLmTcQG2lWUs&#10;rhkZlb81PEnhzxB4B8RyaZqSy6fqmmzxXVje2kskazxpKXstW0q8Ta20lNyOuHRwUcJKjqv3f8Hf&#10;iQnj/wAOLHfTBvE2jJFBrqC2W1iufMdxY6laiMlGEyJ++ChNkwceWkbR7/XqKKKKKKKKKKKKKKKK&#10;KwvEmiL4g0W+0wXc+nXUsLtp2q2klxDeaTqKoRZajay20kMgeJzkqsqh03IxKOwrw3RPjrHoOqXP&#10;g74oWk2m61os0ljd+JLG3nuNL1N4FkkTUZNNjgjuYUuIhA8LQwyLKZPM2W8RCr6xB8S/h9c20d5H&#10;428MLFJD56xz6zY2tyECl8SWVy6TJJxxG0YYngDJrk7j40fB7VYX06+8QWV7aXe2KW01Dw/rUtjN&#10;uYYFwl5ZGLbnBJfjvkYrEvvhj8D/ABzc3MWiXeiw6q/lXMx8GeILEzRQW6rbN5elQPcWiRMSgkdL&#10;UZYg7gzNu5HUv2WdMluWfSfGF/Y2exNsGpaRbanciVV/eu13bT2a7WPKr5Ix0y3Ws7/hlU9/Hf8A&#10;5bGf/cjXdaV+zX4AsZrea/n1/WikZS4tbu/gtbC5laMqZVTTIobhQGO5FF11ADFxkV6xZ+A/BFhG&#10;sdp4R8MwDyVtmddE01ppIQANk1w0e984BYyMSx5bJ5ol8B+BriR5Z/BnhSaWQ5eWTw9pDyOSMbmd&#10;4ck++fxryfxH+zd4G1WHOgyah4XvFjVY2hnn1bT3czBnkurTUpGlY7NyL5d1GoOCQcYPy34++Eni&#10;vwBLJNeWzanoZaQwa/p0Mr2aRC4EEI1NcE2kr748LIxQs2yOSTaxHnmm38+l6jYanakLc6de2t/b&#10;Mc/LPaTrcQk49GUV+tVFcf8AEN4ovAPjczSxxJ/wiPiFA8jqimaXSJoreMM5AzJIVRF7sQFyTivy&#10;3r3PwH8BvFfjK3tdVvpIvDeg3kC3NrfXcYur+9glWQRTWWlRujbCUU7riSENG6yxeap5+n9C+AXw&#10;10QxySaTda7cQXf2uG516+kusABdlrLY2Yt7OaJShJWW3bcWYMWXao9CtfBng+w837D4U8N2nnp5&#10;UptdC0uBpo1cOqS+VGCwDAMA2eQD1rO1n4beA9fWddU8J6JNJcurz3UFnHp+oSPGwwzalp3lXHQD&#10;I83BAwwIJrx/Wv2Y/CN2s76JrWtaNcS3Hmxpci21bT7WBiS1tFbMsFwwGVCM927AA7i5Oa5f/hlU&#10;/wDQ9j/wmD/8sK2tN/Zf8NW0Nw2veKdYvSuGil023sNFhgjUZk+0C9F8W+oZQO4NW7Wy/Zt8DLbS&#10;TXvhzWbie2a1NzczzeNZJfLdHea4sbFbq2t5GKjEi28RwWCEKWU96fjz8KD8x8W5JzuH9h+Jdw3d&#10;c5sscfU/0qW4+N/wttkhd/Flu4uIhNGtvp+sXLhCxXE6W9sxifIyUlAbocYOa81i+IGsfGzWV8I+&#10;E7fWfDPg+PbceKvEaNbrrUmneRvi0xPKYxWhuZ1eABJZpJE/eFfKjnhb6ZtLS1sLW2srOGK2tLO3&#10;itbW3hUJFb21vGIoIYkHAVFAAHYDFT0UUUUUUUUUUUUUUUUV8x/tAfFBtEs5fA2iSQPqWrWJGu3a&#10;SpLJpem3QKDT0ijPyT3Ued/m8pAwIUmVJE+cvhX8Obn4jeIGsWmls9G02JLvWr+KMvIkLvshsbRi&#10;pQXFxhhGZDtVVkkw/l+W/wCjOk6Tpug6ZZ6Po9pFY6bp8KW9paw52xouSSWYlnZzlpJHJd2JZiWJ&#10;J0KKKKKK+Xvirol98UviPoPgvTIcaZ4RtEvPFOsIk8J0r/hIHiuHs2mnQxvM9rbwvZxxhtzSPuwk&#10;UrR/S+nafaaVp9jpdhF5FjptlbWNnBveQw2lnAtvbReZKxdiqKo3OxJ/iJJJPxf+0/oq2viXw9ry&#10;C3RNY0iewlSKLy55LvRrkO91dSKMOWiuoYkJJIWLb90LXzDXrXwQ0Qa58S/Dqy20txa6XLca3dNE&#10;SgtTplu02n3Urr0QXn2ZSOhJC9DVv/hCX/4Xj/wiH9k2/wBi/wCE1+0f2V9og+z/APCL/av7c2eZ&#10;5uNv9mfP5XmeZ/yzx5vy19Yia3j1uL4JmWJdEb4TSQvqHnImtTzNIPDvkQlv3Qf7IJLkqIGJJ3Y8&#10;tcH899R0+70m/v8AS9Qj8i+0y8udPvYBJFKIbuznNtcRiWEsj7XUjcjEHGQSOa9Y+Avh9Nf+JGlP&#10;KkEttoFvc+ILiOV5kZnstsGnyW/kjl4rua2lwxClUbOfut+iVFUrHTbHTEuUsIEtYri6lvpYIy62&#10;qXE4AuZbe3J2QiRlMkixKivKzyuDJI7v84eO/wBpHStHuLnS/BlhBr15bzNDJrN7I66CskUke/7H&#10;DauJbxGXzo/MEsKhlSSNpo25+V9f+InjfxN9oXWvE+rXdvdxRxXNhHdNZaXMkTCRFk0qxEVscMqv&#10;nyslgCSSAa5nT9S1DSbuO/0q/vdMvolkWG80+6nsrqITRmGZY7i2ZXXcjMjYIyCQeDX198Cvi/rG&#10;v6mngzxVdLf3Mlk8mhapNHIb+4k06AST6bevboRKTAkk4uZ2VsxuHeV5Ex9WUUV8s/tD/DQ6lat4&#10;+0aCR7/T7eKHxDZ21qrG602AMRrbPFiQyWy7Y52YOPICtujSA7vLf2f/AB5N4b8U2/hq8uJDoXii&#10;5jtVid53is9dlURaddW8Eav81y4jtJcBAQ0byPsgFffFFFFFFFFFFFFFFFFFFecfE/4hH4b6HZay&#10;dGbWVvNVh0zyBfjT0h8y0muhMZzDMWP7kgJ5YHUlhgBvnzx/4J8OfE7TpfiF8L54LrV3jS88S+F4&#10;mhj1GWSYN5ly2mIWaK+3JJ5kY+S62tLCzyHNz8qyRvE7xSo8ckbskkbqUdHQ7WR1bkEHgg9KjqaG&#10;aW3liuLeaSCeCRJYZoXaKaKWNt8csUqEFWUgEMDkHpXr3hX46/EHwy3lzaoPEdkQ2bTxEZ7+RC8q&#10;O8sOpK63QcKhjRXleJQxPlkgEfS+gftGfD/VLUvrMt/4avEW38yC8srnUbeWSVWM4srvSo5mdIyA&#10;GaeKIncpVThtvplh8QvBOq32laZpfiXS9Sv9b+1HT7OwnN3O32K3a7uDdxW4Y22I1Zx9p8vdg7cn&#10;gbGq+IvD+htAuua7o2jPco72y6rqdlp5nWNgsjQC7dN4U8MV7kU/Ste0LXRM+ia3pOsLbmP7Q+la&#10;lZ6isHm58vzzaO+wtg7d3oa1q53xX4V0Txnolzoeu2puLO4+eORCqXdjdorCG/sLgg+XNHuODghg&#10;WR1eN3RvgKTS9Q+DnxU0qPULubyNG1bTb7+07O3mi/tLw9duEvJLaGbG4yW7T20yKzKJBJGHYLuP&#10;6P8AofoR6YPvRXxz+1HrokvvC3huOW7BtbS91u9i3AWMwvZRYaZIAGy0sXkXYO6MbFk+VjvYL6T8&#10;FvhHaeD9PtvEmtwJP4s1C2SaJJomA8O2t1Dk2UCTqGW6ZG2XUpGRzCnyB3m99rK1TXdD0JIpNa1r&#10;StIjnZkgfVdQs9PSZ1GXSJ7t1DEDqB681jf8LA8BBQ//AAnHg8jOOPE2i7vqU8/d+lLrPjvwjoOi&#10;2fiPUdbtP7Ev7tbKz1SwS41e0uLkiU7I5dJSfI/cygvgqGUqSGwK4DUv2hPhhZWrXFrqt/rEyyIo&#10;stO0fUYrhlcEmUPq6WsIVDw2ZQ3Pyg14B40/aN8Ua4s9j4Yt4/C+nuJIjdh1vNduI2EsLYumAjtg&#10;8bxv+5jMsci5S5wcV4BqGpahq13Lf6pf3up304QTXmoXU13dSiKMRRiS4uWZ22oqquTwAAOAKo0V&#10;6t4D+Gr+I/sWueJtSsfCvgl7mWGbW9U1Cw06XUWtcCWy0VL5hvdmPlidl8pSH5eSMxH6Y8IfGjQ9&#10;Q8WaT8PPB/hiaXw/GP7N0rVxqL2+yx0+waWS6/sy8gMjRqIzgy3AlYDew8xtlfRVFFFFFFFFFFFF&#10;FFFFFeI/Hjx3ceDvCKWemXEttrviSWWwsbmBnins7G2VZNWvoJhG6h1V4oFAkjdTMJY23RHHyD8L&#10;Ph7c/ELxJHYP9og0WwC3eu6hBFuEFtk+TZxyOQiz3LAxR5JKgPKEcRsp/Se3t7e0ghtbW3htbW2i&#10;jt7a1tYo7e3t7eFfLigt4IgqIiqFVUVdoAwMVLRXG+PfG+m+APDlz4g1KOS5betnptjEdsl/qk8b&#10;yW1qZWyI0wjvLKQdqKxVXfYjfnh4u+IXi3xrcTSa7rFzLaSz+fFo9vLLb6JaFHdrdbfTlbaTEsjI&#10;k0u+bbw8jHk85pWt6zocss+i6vqejzzxeTNPpd/dafNLAHWXypJbR0LLuVW2k4yAa938FftGeKtE&#10;kt7PxSg8T6UvkxNcERW+uWsKBIvMiukAS5KoHci4XzJHPzTr1r690DxN4X+Ivh+WXSb1L2yv7BoN&#10;S09bo2uq6dHfLJavaajDaSCa2lbZKqOrjdt3wuylXPV20EFrbwWlrDFb2trBFbW1vbxJFBb21vGI&#10;reCCJMKiIihUVQAAMY4qWvkb9qPw/lPC/imGBBta78P6jdGf5zn/AImOj24tmboMXzF0TjIDtygH&#10;yBX2z4Auz8NPBXwutSxe++InjO3uL+wM9s7zabr2ntY2dxZExsyJCDpU8yj5ixaMuqyYX5z+L3hZ&#10;vCfj7XbFIUisb+4fW9KEUENrbrp+pyNOLe3t4GZVS3l821UfLkR7gqggDivD+lf29r2iaH5/2Y6x&#10;q2naULnyvO+z/wBoXiWgn8ncm/Zv3bd65xjI61+rcEEFpDDbWsENvbW0UdvbW9tFHDbW8EKbIYII&#10;YgEREACoigKAMAVLVBNJ02HUZ9Xgs4YNSuofIvLuBPs8l/GgjWD+0RFgXDQrGFt5JlZoVMixlFkk&#10;DeR/Ef43+HPBK3GmaeY9e8S+TP5dnaTQzadpt3HdfZWi166ifdE6FZG+zRhpMoFk8lZEkr5G8SfG&#10;f4ieJbgSy+ILvRrdTuhsPDs0+jW0RMaRuGlt3+0TBim/FxPIFYts2g4rzHz5/P8AtXnS/afN8/7R&#10;5r+f5+/f53m53b93zbs5zzX0B8Lvjlrfh7VFsPGOq6hrfh/ULhTcX2oT3eqano8rp5Qu4J5meV7f&#10;hTNB82AN8K796S/eVFFeTfF/4cQ/EHw4fs6yDxFokV3d6C6SLGlxNKiNc6XcLMVjKXAiRUkYqUcI&#10;28J5iyfC3gHxdd+A/Fmna9GkrRW0r2urWQMqG80y5/dX1s8ayRhnUYlhEhKiZI3ZWC4r9OrS6t76&#10;1tr2ynjuLO8t4rm1uImDxXFtcxiaGaJxwVdSGBGcg8VYoooooooooooooooornfF3iD/AIRXw1rH&#10;iL+zrvVf7JsmuvsNkMTT4ZVzJIQ3lxRht88u1vLjV32tt2n5yvLjwX+0Po+2F7Xwr8RtMSaLTLW9&#10;uY5XvIESS8W185Vja8s2VXd2jh821cNJ5ZjYi4+SdX0jU9A1K70jWbGfT9RsZfKubW4UK6NjcjKy&#10;5V0dSGjkQlHQhkJUgnMor0Xwx8VfHnhNoV0zxBeT2UJtgdK1RzqWmtbWr7hZxwXRZoI2GVc2rxPt&#10;6OpAI+m/Cf7S3hm/jt7bxZYXegXxXZPqFmj6lorNFZiRrgxxZu4vNmDJHAsM2zKb5iNzL6fH8YPh&#10;pNpk+rL4w0sWts6xyRS/aodTdmZYwbfRJ41vZV+cZaO3ZcZOQFbHd6jqumaRbNe6tqNjpdmJEia6&#10;1G7t7C2EsufLjM9y6rubacKTk446Vm6b4r8LazdLY6P4l8P6teukjpZ6drOm310yRrukdLe2ldyo&#10;HJIXgV0FQ3Nvb3VvcWl1DDdWt1DLb3NtcRJNBcQTxmKaCaKQFXR1JVkKkEHBFfn38Z/haPAGqw3+&#10;kx3b+FtZdjaPKjyrpN9uaR9FluyWLDyx5ls0pV3QOp3tC8rfb/gbXv8AhKPCHhzXjcR3M+o6RaSX&#10;0sMRhi/tSOP7PqsSQlVC7LlJYwAMZHy5Ug11deFftE6zHp3w3u7FozJNr+p6ZpkRWURmBbe4/tiW&#10;4KFSXXFr5JVSuC6knAwfKfgJ8JrXVYV8b+J7Kxv9KlE9v4f0y6VLuO5mgujb3Wp3cAYoEjeOSCKG&#10;ZWLHc+0BYmf7Lqre31lpltNf6leWmn2Vuoee8vriG0tYFZxGrSzzlVQEkKCxGSQByRXNj4geAmBI&#10;8b+DxtH8XifRFyfQAz5P4A1ej8W+GbjTNT1mz13StR0zRrWa61S60q7g1ZLOCCA3ErzLppmbIjVm&#10;CBSxAOFNeez/AB7+FUUU0sfiOW6eOKWRLaDRNdE1w8UZeOCE3NvHGHc/IhkkVcn5mVctXivi/wDa&#10;av7oS2ngvSV02Jk2rq2tLDc6gN8C5e302Fnt4nSTdgyyzqwwSikla+c9f8U+I/FFwLnxDrWo6tIk&#10;1zcQpeXMj21pJeMr3IsLMEQ26uVQGOCNFAVQFAUAc/RXZ+DPBWo+Mr9ooprfStHstkuueItRZINK&#10;0a0ZgPMuJ5mRWlfpDAHBdupVA8ifUMvxT8F/C4aX4E+HehDxmcI11daZq0e291e+WNICt9Z29yL6&#10;7myolESqqfu4I+VMUP1KQDnPIx747cgkepPoaSiiiiiiiiiiiiiiiiuW8aeKrXwX4Z1XxJeRmdNO&#10;gUwWsbiNru8nkFtZ2wlw20PI6hnCttXc+1tuD+a9hZ63488VxWqMLvXfFGrySTXDwlIRdX9wbi9v&#10;7iOwjby4YgZJpfKiIjjViq4GK/SjwZ4T0zwT4d0/QNMjiUW0SNe3UcXkyanqLRhbzUrkFnYvKQOG&#10;dgiBI1IRFA6miql/f2ul2F7qV/N5Fjp1nc319OY5pvs9rZwm5uZjFArO21EY7UQtxgAnAr86fG/x&#10;h8Y+M7y4/wCJld6JorrcwQaJpd3NbQGyuQI3h1OaAo12zIAH835OW2RorFT5lZ3t5p11Dfafd3Fj&#10;eW0gltruznltrq3lX7ssFxAVdGHZlINeueEfjr498MTKt3qMnifTWkDT2OvzTXc+1pY2me01Zibi&#10;N9iNHGHeSFN5byWbBH2R8O/in4d+I1vOunedYaxYwQzaho16YftEaOipLdWcsRIuLZZW8rzgqsDt&#10;MkUZkjDd1p2k6ZpCXqaZZw2q6hqV9rF8Ywd13qepTm5vby4kbLM7NwNxO1QsagIiqNCvGfj5oP8A&#10;bfw21WWOK6nudBuLLXbWO1AI/wBGk+yX81whVi0UVpcXMr7Su3YGLbVKt+dtfS3wksR4Y+HXxJ+I&#10;1xIbC5fSLrw/4c1BPty3VvcyRBDLDGi+WyTX0tjHHMAxWSGQExqH3/QX9j+Hv7a/4Xrz9h/4V59v&#10;+wf2ZD/au77J/aH9sef9o2favsH+g+TnG3jzdtfJ0nxHiT40P8QFMMunJ4gaJZY7a6US+Hltv+Ef&#10;F1HbSukonawHmgNj971QLlK9A/aS8C/YtStPHWmw/wCh6uY7DXBGBtg1SCMLY3rF5SxFzCpjIjiV&#10;EMIZmLzjOl+yvYxNL401F7ZDPFHoVlbXrRnekUzXU99bRSnjDGO3aQeye1fX9FfFP7QXxNn1DU5P&#10;A+h3dxDpulO6eIJrW5i8jVtQeNGGnv8AZ8sYrT5kmRnAaYsrx5gRz5N8M/hzf/EfWp9Ot7k6Zp9j&#10;am71LVWs5byO2DN5draxIpRGnmbJRHlT5ElcbvLKn7P1Dwf4d+GXgbX9U8I6Db/23o/h7UprTWJL&#10;Sy1DW1uBZlJNSuLy+RgUTH2iaFVEW1WVYgMLX5z10fhC9/s3xZ4Y1DyzMLHxDol55IkERm+zalHM&#10;YxLhgu7bjcVOM9D0r9VaKKiube3vIJ7S6hiubW5ikt7m3njjmguIJk8qWCaFxtZHUsrKQcqSCCDX&#10;5mfE3wcfAnjLU9CiMzaeDFfaRPMgR5tNvV8yFd25t/kv5ls0nG9o2baucD9Bvh74ibxZ4J8N6/IZ&#10;jc32nJHeyTQw25m1OxkfTtTmjjgLL5b3MMpjwR8hX5UJKr2VFFFFFFFFFFFFFFFFVdQ0/T9VtJbD&#10;U7Kz1KxnKedZX9tBe2k5ilWWIS21yrI211VxkcMAc5wR83fETxt8I/A7T2Wi+DfBut+K4POEENp4&#10;e0N9N0i+gmEY/ta6hjUq6Nvb7PDmTdGUcwbkkrw6++JfhjxvdSv8R/BlqlxME8vxN4FZ9K8QWvlR&#10;j/j4ttTlmgvy4iht1Ny48iIyGMFyoHP2/gvwrrMlhFoHxI0OG4u45pLi18Z6bqXhM2Ji+dYpNRiF&#10;9YszKMj/AEpcnCrljiuy0r9nrxLrlu95o3i74e6raxzNbyXOma5qeoQR3CRiVoHltLB1DhWQlScg&#10;MCRgglmpfAHW9Ce2/wCEh8a/DvRIbp38qTUNevLNp0iIE7Wcd7aReaUDDcoYdQCRmsPVPB/wt0SW&#10;dZvipc641lOkdxYeHvB9xJPeBZhFOun6tdXgsWABZlmEzIVGVDHCnLHi5dPmGk/DHTNV0GTUDHpz&#10;6x9se+8b68W1Rp7GFLyxSNbJZMwIbTTo1ZygEs1wMAem+E/2e4NfjukvvGcNtq2lS/ZNf0jTdJOo&#10;RaTqUsBuF05taNwkE00KsguVgV1jk3Rb8jedbV/2W9UhhMmgeLLK9n+07Ra6tp0+mRR2hVjvN7aP&#10;dl5FbYu37OgILNuUqFbJ0L4t/Ef4ZaxB4e+IVpqGp2Cyxvcx6sPtGuQ2LzzCW90bWGkC3YMhJUzy&#10;yxv5QhjkhAZh9feFfFei+M9Gt9d0G6+02dxlHR1Ed1Y3KAGawvoASY5Y8jcMkEbXQvG6u3j/AO0T&#10;4NGv+Dx4itklfUvCjPcFIYWma40q8kji1JXVOQIQqXJkYYREkyMNuHYfBrxXJ4t8AaPeXVx9p1TT&#10;fN0TVpCtyZDdadhbeS4luyxllmtmt5ppQxBd2+6QVHqXJ6c8dsnpzyPcDrXxV4MsY/ix8bdb8WSp&#10;HN4f0O/XU4pIoLqKC7i00rpvhaN0uG8xJJkgS7lRwA5jlTy1DbR9qk/Tp7jGDzz06V8l/Ej9oW4i&#10;vp/D3w7EU0sU8MD+JvLiv0muVlPm22iWMiPHKhO1PtEgdXy4ijK+XM3KaD8APHXjMjXvGevyaTLq&#10;FrHMW1T7brviR3QRxWkWo29zJF5Q8gcb7lpI9qxtEpyE9On/AGX/AAXJBNHaa34oiumhKWss9zpF&#10;xBHclcRyTW6WkRkQNyyCVCRwHB5r5w1rS9Z+G32DUvDfiS38QeDvFls0lnqCWiHSNe/s8GC8sNd8&#10;L6kZk320kzhEuo227tyFJlkSKCyu/hJq7OdZ0jxZ4RuZYbOCM+HdStNb0GO68oRXmoS2mtR/bo4f&#10;MBl8hbq4fBKh/lG7es/hv8O9WjuV0r4zaJ9rgRJFi13w9d+GrSRWlWN9t7qtyuSA24LHG5PcAbmG&#10;lp/7OnizVrWO+0rxL4E1OykLiO80/WdSvbSRom2SIlxb2LKSp4YA8d65GDwP4MtZri28Q/Fbw/ZT&#10;xFhGPD+ieI/FEDlZPLYPdxQ20S9GxtZ8jB6MDTINd+HHh5I5dE8Maj4t1dYrZhfeOJLe20S1u4Zg&#10;Z3i8MaLI32iOVNw2XV8wU7ThgCH9E8OfH8y69BqPj3wzomrxW8lzLp2qaZo9oNe0EsTNaW2lyX0m&#10;DAjYQKZVlAO9pZGXY3114UufB2rW914h8IR6JLHrM/m6lqGk2ttbXN7ef8fJXVzGiTfaF84uyXAE&#10;g8wsQC1dVRRRRRRRRRRRWFqPijwxo8ph1bxFoWlyq4V4tQ1fT7KVSU3hTHdSK2SGDDjOKs6bruh6&#10;2ryaNrOlaskYzI2majaXyxrv2Zka0d8fMdoJrUooor83vjV4mbxP8Q9cmSR3stIkHh7T1kjt0McW&#10;lO0d2Ua3J3o921zNHI7FirrnaAEX7R+EXgWPwL4Qsbaa2ji13U0j1DX5doFx9qlUyQ2Ejgv8trG/&#10;lBVbZvDyKAZDn1Ciivkr9qqSVIPAsQlkEE0viOV4AzCJ5bZLBYZXTozKsrqpI4BYD7xr48r6X/Zv&#10;ez1TVfE3hTVtK03VtKvtLttceLUrOC+iivNIvFs4dsFwjRnet4+SwyNo24y2eq+LfwDtY7W88TeA&#10;7W4Fyk73WoeGYFEsMlvKF3P4et4U3oyPvka1JZWVsQCPy1hk+ZPCfivWfBmt2uu6FcmC7tyUlifL&#10;Wt/ZuwafT7+EEb4ZNoyMgqQroVkVXX9NfDHiLTvFug6Z4i0hpjp+pwNLEtxEYp4pIpmtrm3njzjd&#10;FKjxsVYoSpKMykMd2vFv2gbC1vPhfrNxcQ+ZNpN3o99YP5ki+RdS6pFpbTbEIDfuLiaPa2R82cbg&#10;CPj/AOE/gS48eeLbCzltJptA0+aG88RXKo4t47FN0senyzxSQsr3jRm3TypPMALyqrCJ8d3+0h4o&#10;bVfG9tolvNJ9n8LWMaOGSBQur6ptv7ye2uIWaRl8n7IjByu2SNwqDln7/wCKOiL8UPhj4b+JGkxW&#10;02taXpP2rWEtYntkksVRh4gtYhdIZn+wXkchhV5tvl+eyGRnQt5D+z/plxqHxP0a4iiWWDSbPV9S&#10;vS+wiGA6dJpsMyrJ94i4uYAMfMCd38Oa/Q2ivnr48/E6bwjpkfhrQru4tfE2swLcSXUMTK2m6HI8&#10;sEtxBeEgJcTSRmKExqxRBI+YnELH4w8LeF9Z8aa5Z6DosSTX147M8s8jR2lnboN1xf304DbIo15Y&#10;gFmOERXkZEb748GfBXwP4RtVEunW/iLVG+zPcaprlpa3jJcQxrk6bZyoUtk8wO6AbpBkK80mxcfA&#10;finXLjxL4j1rXruCO1uNU1G5vJLaOKKJbfzJTtgIiSMMyKAryOu+RgZJCZGYnn6/VDwPPPdeCfB1&#10;1dzyXNzdeFfDtzc3MztNNPcT6PDLLNLLIdzSMzEuzEktyea6iiivhf8AaM8D/wBh+JIfFlhbGPS/&#10;E2RfeTCEt7XX7dAZ93kRLGhvIgLhd8jySyrcyE4Fezfs5eKW1rwVNoVzOsl54Wvfska7bozf2Pfg&#10;3enSXE8zMjESC6hRYiAkcUYKjhn+gqKKKKKKKKKKKKKKKKCPp09znJ546dK8O8dXXwY+H0P/ABOv&#10;CnhWXU7uFbuz0Sy8MaVPqF5EJEsxMqtEIoIshzvlkQPslMe+QMp+b9a+NNr4pj/srxL8PvDd54ct&#10;Ip7fQbHTprnSdW0G3JjW0isdZjEiII44o0kSK0jjk2KDGsaiOuXutB+GWpR3Vz4e8dajob/aIYbL&#10;RvG3h+6M7xiJPPup9d8LC7hCs5cxqbZWGNrYAErdJpfwJ1fXLiSz0bx58MNVu4onuJbbTPE13qNw&#10;turIjXDR2VnIdgZ1UtjAJAOCRm7qX7OvirRrb7Zq3inwBptkrrCbzUNb1KxtVlkJ8qNri6sUUM2C&#10;VBPODisO7+HvgLR7aH+2vi9ojak9vLcPZeGdDvPFVrhHdI4YtUs54oxI+37k6xEZBPy4esKXxH4V&#10;8N3FvdeAtM1OXVIPsU8XiLxiul31zp97bHfJLo2gW6PZx7mwRJdm5dBjyhFInmt23g/4S6t8RJ/t&#10;3ijxdLpWt6xpo1zTbbUra513XdV0K1kj01tbvDPcRNBAXeCKzMrlplDtGoiiDN6BqH7LGI530vxl&#10;+9ELm2ttQ0bEctwqExpPfW1xlEZsAstu5Uc7Wxg8ImpfF/4FXMdpdCW48OiVI4YrhZtU8J3bSi4k&#10;SKwuyFe0ldjNOYYngkcoHljdAM/WPw/+J3hz4h2YfTpja6zb2sdxqmhXDM13ZF3MLtDMyqlxDuAx&#10;NF0DR+YsTOEGn8QPB9t458J6r4fl8lbm4h8/SrqYIFstXtv3lhcGVopmjQtmK4aJN5heVVwWrw/9&#10;mvxHILHXvAepLdwanot7PqdpbXslx5kFnLIlnqenrZTIPswtbpRJIhbLSXLHYCrs31FXxr8Yjc/E&#10;f4teHPh5pcjJHpaJa3E7xWxFtcahEura3fQlpk85ILGOFvKZkdpI3jUFipb7AsbG10uwstLsIRBY&#10;6bZ2un2UG+WXybWyt1t7WHzZyzttjQDLMSccknmvFvix8aLLwARo+jR2mr+KnCSTW85law0e3YCR&#10;JNSNu6M0sqkGK3SRWCkSOyqY1l8G0r4efFX4xSW+u+KdXuLHSt0Mllda4k8SvbXtqjPd+HPD9ukc&#10;QjeOOB2kUQxzZVhJIwYr6tZfsv8Ag6O1hTUdf8S3d6qsLm4sm0uwtZX3koYbOe3uXjGzAIM75ILA&#10;gHaPDfFngNvAU1/4l8C+MJ9TPhjX20nVVt7W80zXfC9xcqyWRvmUBZbeZCbY3irHDM7eWitudV56&#10;28QfD3XXifxp4Y1LSbqKILNqnw8k03Tk1MxW1taQ/bvDepo1nDIfKmmkmsWgRnkObc53jdsfA3wn&#10;1m6torH4vHSftyIyWeu+EryGWwLRb2t7/V5Li3st6kEM6yBM8KzcE6Nl8ANZ1qS7Phrxr8P9ftbR&#10;1VprHWru4mRJCREbqGxtrhYmfBO0yn2JrA1D4X6X4Z1k6P41+InhfRJI0VrlNKsvEfiPULcywrcQ&#10;LJZQWcCLuVlYb51OCCARVGJvhR4fndpE8SfEWaC9aNYnEXgjw9d2L2rxmcSRveaizpKUeMFbfP8A&#10;GMKUk6WH4537x2Gmar4H8A3/AIXsXWSLwzFoYtrCCXzpZZLuwFxJcJDO3nSKZPKZcMTs3O5b6+8F&#10;+JfA3xDWHxVodjZvq2jL/Ze+/wBNsYvEWh27rKsFq0kZkeKCaN5TD5EzRMDIgO5ZVX0Wiiiiiiii&#10;iiiqGoappWkRrNqupafpkbpPIkuoXkFnGyWwBndHuWUEIGBcg8ZGcZqlpnifw1rMpg0bxBoWr3CA&#10;F4dN1awv5AG45jtZHbB7cc1t/l+hzS0UV8ZftN+LDc6lo3gy2kia306Fda1Ty5oJWOo3SvbWFtPE&#10;E8yF4IDJKB5nzpcISg2ozdV+zT4LFjpOoeN7yLF1rPm6XpBLk+XpNrcAX84EchB8+6jEeJI1dPID&#10;K22U5+o6KK8W/aBu1tfhfrcLI7tqF3o1mjKyqImTVItQMkgP3gVgZRt7sK/PCvXvgdqt5pvxF0i2&#10;trdry11+G90DV7JY4ZVutLvLczTed50b4jieKO5l24LJEyEhGYH6h8f/AAF8L+KbZ7rw7bWnhbW7&#10;e2kW2+wW0Vvo19KB5kMOo2NuoVMsCn2iAblDkuk21EHwf/xMdE1H/l80rV9KvP8AptZ3+n39nN/w&#10;F45Y3X2ZWFfox8JfiHB8QvDSXEwMWuaSLax16BnhPm3P2cGPVYEgC7Ybra7KpRdrh4huVBI/qNZW&#10;u6XHrmiaxos0r28Wr6VqGlyzxqkkkEeoWj2ryxo5UFlDlgpbkivy00DQ7/xLrWmaDpcfmX+qXcNn&#10;BlZnji8w/vLm5MCOywwoGlmcIdsasxGAa+qvjpe2PgjwB4X+GWiSRLHdJE9+qtZ/aJdN0p1n8+9t&#10;gu9Gvb5hcCZAm94ZVBI3CuN/4WcP+FA/8I39tf8At7+0/wDhFMf24f7U/sHd/a/277Jjzfsf2f8A&#10;4lHk7vL2cbtn7mvm+vvH4La9ZfEb4eXXhDxHpjXsOgWtpoV49ykYstS02QO2ki2e2WIxz2scSR5G&#10;ZFKRT+aZJPl9A+GfgJfh3pmtaNFdJfWt34iutU067dVW8OmT6da28FrflVAMsLxSruj+RgQ4CF2j&#10;X0eub8Ya8PC/hXX/ABBvtkl0vSb26tBelxaTX6wFNNtZhGyMRNOY4tqsCS2FIJzX5f2NpqHiDWLO&#10;whdrrU9a1K3tInuZjunv9RuhCj3E8mTl5Hy7sc8kk9a/TzwZ4S03wV4dsNA0uKJVt4ka9ukj8p9S&#10;1J41W71G4Ds7b5WXgF2CLtRDsRQN3ULCz1WxvtM1CEXFjqNpcWN7bmSWMT2t3Ebe5iMsDB13KzLu&#10;Rg3cEEZr89vGfwP8ceFbxhZaZc+JtLlldbO/0K2nvp9hkcQx32n26tLFJsUM5CtCCwVZWPFb3wl+&#10;EPivUPFekavrui3+h6JomoQ6lcyatbNYT3dxp7pdWdjbWF6nmSLJIE81ygj8sSDeJNqn72ooor5T&#10;/ai0ISaV4Y8TIlojWl/daFdP5YF/cDULf+0LBDMq5aGH7NckKz/I0p2qdzmrP7LmrCbw/wCKND8g&#10;q2naxZ6qbgy5WZdZsvsggEAUFfLNgWLbzu3gbRty31HWZrWt6R4d0641bW9QtdM0+2DNLc3UmwEh&#10;GcQwRjLSSNghIo1Z3Pyqpbivl7xl+03HBO1n4G0mG8jhmw+s66k6290kTyxsLLSrd45djgQyxzTz&#10;I+CyPbqea+ftU+LHxI1eeO5u/GeuRSQxLCi6XdnQ4CFlaVXe20T7PG7gsf3jIWxhc7VUCbwTp3jH&#10;4g+JItDste1gPezPqOr6hNf3862tuJi15ql0plBkfdKQu5gXkcAsu8sP0C8FeELTwXo1tpMGo6vq&#10;kkUKJPdarqV9drJKJZJmay0+eV7e0QtIw2W8a7lVPNaR13nraKKKKKKKKKKyPEFnf6hoGuWGlXP2&#10;LVL7R9Ss9OvPOmtvseoXVk9vZ3X2i2DSR+XIyvvjBYYyoJFfDGqfs5fEnT0ha0h0TXWlYq8el6ss&#10;LW4ABDzNriWaYPQbGYjHIAwT5df+CPGWmQ3NzqPhPxHZWtnuNzd3GiajFZwqriPzHvGj8rZuIAfd&#10;g5GCciuh8CfD9/Ekd54g127OgeBdC/fa94hkGGIRlC6ZpKMGMt1MzLGu1GCFh8ru0cMtjxn8Tb3X&#10;rSPw14egbwx4D0+OK103w3ZyYMsUTNI91q10uHuJZpGaWRHdl3YZvMmDTv5bRXtfw1e38G+H/EXx&#10;UuoGlvtMnTwv4LRpG+zS+JNVsZTfy3MUGWxbWTF8SlY5FZ0VvN2lfXf2ZfFM963i/wAP6jfvc3k9&#10;1H4qgWdZp7u7uLs/Ytf1C4vnBDnetjkSPuJcsA37wj6wrlvF/gvQfG+ky6Trtmkysji1vYkhGo6b&#10;KzKxuNOupFYxsSibsDDjKurLkH4t8NaprHwH+JF7pOsRyz6LeNHZX8jrcQRX2iSXebDxNYQQM6vJ&#10;EquQh8zbme33JIS6feI+w6rYAn7JqWmalaZGRBeWOoWN3Dkgg7kmhlibvlWU5OQa+SfhA8nw++Ln&#10;iv4bzwzNbavJPHp8rm3urrZpME2s6Lc3VxbusapNp0sskoWIsJTGpWMBwPX/AI5+KR4a+HmqxoCb&#10;zxF/xTloCiOipqEL/wBoyzKXUhRapMqMu4iUx5UrkiD4D+E4vDfgDTr2W28rVfEwGtX0rtaSyPbT&#10;k/2LHFNbrnyfsnlzrFI7FJJZfulii8F+0R8STptofAWjTOt/qVvFP4gu7e5jBtdMmDBNHdIcust0&#10;ArzBiv7gqCJFuCV6r4NfB238E20HiLXUjuvFt5bEohXfD4dt7mHEllb5HzXLIxS6nHAyYYsp5jze&#10;91y/jfxEvhTwj4g8QmaKCbTdMuJLGSaKWeFtUlX7NpMUkUA3YkumijPQAHLMqgsvwx8Mb608Q6Rr&#10;/wAKtXuLO3t/Ef8AxM/Cl5eLBGmneNbZES0X7X5EsipeIiwSFSW2BooQHnbPj1zbz2k89pdwy211&#10;bTSW9zBPG8U8E8LlJoZoZAGV1YFWVgCCMGq9aWk6tqWhahbappF7cadqNpIJLe7tXMcsZKlWXI+8&#10;rKSrowKupKsCpIPtcUWkfGfTXS3ttO0X4tadDcXLLbpBp2mfEO1XdcXcjRqEii1RctIzcB/mLEw/&#10;8eXmi/Dvx+xUDwR4tG8jaW8N6wiEMdobc8IAGe9d9pP7PXxM1KRkudN07Q4vs/nJc6tqto8UrFkC&#10;2yxaR9rmWQqxb95EqgKwLBsKfqf4T/CuX4Zx6u8mv/2xJrUOmGe2j037FBZz2KzM3lzvNK0oPnlV&#10;bZFwvzISQF9hooooooooooor5++LPwR0zxZaXOteF7S103xVF511JDAsdtZ+ImkzPLDdDKxx3TuW&#10;eO6OA5JWckESw/CFzbXFncXFpd281rd2s0ttdWtzFJBcW1xBIY5oJ4ZAGR0YFXRgCCCCARXX+Hvi&#10;N448KJHFoXiXU7S1ihe3gsJpUv8ATYIpZ/tUn2fTNRWW3jZpNzF0jDAs3zfM276m8A/tG6XrU9vp&#10;fjO1t9BvZ5Ehi1i2aT+w5ZJpmVReR3DM9mqgxqZHkkj+/I7xKOPpa3ube7ggu7WaG5tbqKKe3uba&#10;VJ7eeCZBJDNBNGSrI6kFWUlSCCCQayfE2pz6J4c8Q61bwpPcaPoerapDBMJDFNLp2nveIkwjKtsL&#10;IA2CDg5BzX5y/CnRIfEPxD8KaZctELdtT+3zpNAtzFcRaRbyaxJaSwycFJ1gMLbsgBskEcH9NaKK&#10;K8N+Onw41Tx7omlXGgRfadb0K7nMFlJd21nDdWGpLHHfqj3QVPNR4oJELzIoQSj5nKAfF9t8N/iB&#10;dXENrF4L8UpLPLHDG1zoeo2cCvI21TPdXcaRRoCQWeRwqjJJABNfbnwW+Gl18PdDvZdUnD654gNn&#10;calaQOr2unR2KSfYrJZFJEkq+dKZpF+TcdiFlTzJPZq+DPj98OLTwjrNpr+h2ZttB18zLPBEJDa6&#10;brkbGaaCFVjWOCG4iIktoPNY5SfYqRIijt/2XNfz/wAJP4VmnOP9H8QafbCHgdNO1edpwO/+gqEY&#10;n+IqPvE/Xlch490G98U+D9d8P6c9pHe6papbQSXkksVshNwju8skKSsAFU4CoSeBwDkcTDo+h/An&#10;4caxqGn276leWltBPf3zxItzrGr3Eq2Fg1wN48u1SWYBYUc+XEXYeZKztJ+fF/fXWq317qd9Kbi+&#10;1G8ub+9n2Rxme6u5muLmUxxBVXc7E4VQBnAGK+pP2ZPF06X2reCZ4pZLO5hm16xnjhuJhaXcJitb&#10;yG5aGJxHFMhQrLNJGiugjBaSdFPt/hz4Wad4R+IWo+LdAaGz0jWNCvrG60VFKJY6lcaja3ivpqoA&#10;otZBFJmAkCJwBHmNgkPrNFfl58Q/EI8V+NvEuuxSpNbXmpzR6fNHFJAJtMsgLDS5DDN84ZreKNnD&#10;AHcTwM4r7Z+Cfw3h8FeHIdS1GzRfFOu28dzfzSxTxXemWM6pNb6Gy3QVo2j4e6TYpM2VYyCGNh7V&#10;XxJ8Yfgr4lh8Qar4p8MWV34g0zWbu41W9tbVftOr6fqF/dh7uMWUeZLiJ5ZC8bwIzIu5ZFCx+ZJ5&#10;XoHwk+IWv6hHYReF9W01co89/rllc6PYWsBmSKSZ579UMhTeHMMAeUqGKo204/R/SNLt9F0jS9Fs&#10;3me00jTbLS7V7lo3uJLfT7ZbOF7h41VWcomWKqATyFArQoorx748aTHqvwy19vsv2m50p9P1azO5&#10;1a2ktr1Iby6XBAO20kuAQ2RgkgbgCPm39mzWl0/x7Ppctxcxxa/ot5bQW0e57ebUbB11KCW6TIA8&#10;u3jugj4JBcqMBzX3nUVxcwWdvNdXc8Vta20Uk9xc3EiQwW8EMZeaaeWXCoirkszMFGCSQBXzv46/&#10;aL8O6EZ9P8JQp4m1WJnha/YtF4ft5EaSFiLhCJLva6Iw8jbC6PuS4JGD81eIfjV8R/ELuJPEVxpF&#10;sZ0njtPD+dISFliMXlpeWx+1vGdzMUmuHUnBx8q7eYtNT8beLNYs7CDWPEOta1qU0NnarPrF7PcT&#10;OfljR7m7lAVFGSzu4VFBZiFBI+9fh18Np/B1nBPqviXxBresSQwyXkMut6mvh+3uhA0MiWelK6pM&#10;qoyRiW7WQnykeNIDlF9Uooooooooooor4v8AGnwB+Imua74l8RLq2h6u15fahfWkVxqOoJqlzaCQ&#10;jTbEC4txbxusIihjiNyIowAocRqCPFL/AOF3xF027ksrjwV4jlnQRktp+l3OrWredEJlEV9pQmgc&#10;7WAYJIdpyrYYECh4W8E+IPGGpXGm6TaKhsFEurXl9KljY6PaicQTXWoz3BGwJ8zNGoaQhX2I20gd&#10;hf8AxAt/C+l3HhH4aS3GnWT3FvJq/jZfNsfE3ii5sycSwPGQ9hZbyfs9srGQRgF3DS3CyeQ0V6V8&#10;LfD2l6z4ibUvEkkcHhPwtaSa/wCIZ5g3kSW9qwWy08jypVka5uDGht8B5YhKsZ8zbXpnwu+Is+sf&#10;Gy41zVhFEvi+LUdEt1uruJI9Jt3ZL3RdPgkVIklYG1hs0GxDI8m8gyNhvuKs/VtJ0zXdNutI1ezg&#10;v9Nv4vJurS4XckkedytlTuVkYBo5FYMrgOpDAEfCXizwn4n+BXi/T/E3h+VrrRWupRpGpXEPnwPH&#10;NGwuPD+uxphRK0W9QylfNUGaAxyI6wfbnhPxNp3i/wAPaX4i0t82+oW4kaI7/MtbqM+VeWUu5VJe&#10;GUPGW24bG9MoVJ+WfHMX/Cq/jZo3jGF/s+geJ5zd6k3lTiCJbtxYeJ42jtneWdk3pqI/dgebIiqj&#10;FOfqzxJrtt4a8P6vr915Rg0nTbm+8qW4jtVupoYmNvZRzy5UPPJshiwCWdlVQWIB+b/2btIutTuv&#10;F3xF1O4E9/ql9caTuVvJeWe5mi1zW7m4too1ixLI9t5Xln5Ssg2qNufUvjF8Q18A+F2ksplHiLWT&#10;NZaGjRRzLCyBDe6lKkhClYEfK5VgZWiVkZC5Xwn4MfCGTxRMnj7xtvvrC5uJb7TrC9kN1Nr14bhj&#10;NqustKWZ4PNViIpfmuGy8n7nAuPs+joPYDPXHbk/41+eWj/EW1sfipr+t3Uxu/B3izWdX0/Xbe4i&#10;Zba78M6ncyW9tcXVksMrk20TpN5aRea6q8W4ea+eD8d+Gv8AhD/F2veHVdpbfTr0/YpHlWeWTTrq&#10;Nb3TZLiVEjUym3lj83aijfnAxiuQpQSpBBIIOQRwQR0INe1aX4p0r4jjTPDPxIuzZanbwJp/h7x/&#10;FGj38D4ZLbTvFnmEC6tGZ1YXBZJI3BaSTbLPKOW1f4V/ELSNRvNOk8Ja/fmzmMQvtI0fUtS0y6TA&#10;aO4s762iKujKQQDhlztdUcMg3dI+BXxO1ZbKUeHRptreni61a/sLI2qbivmXunmVryMZH3TbFiME&#10;KQa+hPhb8CdW8Ea/YeJ9T8TWjXVouoQXGj6VbXUtne2t5YPbRLLqc8tu/wAsjLMY2tGXdGuDnlfp&#10;WiiiiiiiiiiivOPH3wu8MfEC1l/tC1jtNbW0a30/xBbKwvbNxIskfnxKyLcxAjaYpt2FZ/KaJ23j&#10;88fFPhbWPBut3ega3AsN7asrBo3Etrd28g3W97Zzcb4pF5GQGU5R1WRWRW6B4r8S+F5hP4f1vU9J&#10;YzwXMsVndSpaXMtqxaD7dZEmG4Vct8kyOhBIIIJB+j/A/wC0tewPBYeO7NL23Plx/wBu6ZCsN5ES&#10;x3z6hpyERyjkEm3EZVQcRyMcD6z0TXdH8SafDquh6jaapYTBdlxaSLIEdo1m8m4jI3xSKrKXikCy&#10;L0ZVIxWrX5h/E/UrjVviF4yu7qWOZ18QajYxSRLEqGz0qc6Xp4XyRtbbBDGN4JLfeJJJNfpXpGmQ&#10;6Lo2k6NbPLJbaRptjpdtJcMrTPb6fbJaQNKyKqliqDJCrk8hQOK0aKK4/wAfeFU8aeD9b8OFxFPe&#10;2u+xm3qkcOpWkgu9PeaUxSssPnIiz7ULeWXVcMQR+ed/8MPiHpt3LZXPgzxG80JQF7DS7rVbRt8Y&#10;kBhv9MWWCThhny5Dg5U4YED6V+CHwa1rwzrUnivxdaw2V5ZQXFroumi5S5ninuoxDcapNNYTNCF8&#10;lpYUiYyZ8xnIjMcbH6nr5d/aM+H1vf6UPHml29vFqOl+XD4g8uKUT6np8zR2lldMUJUvaN8pYx7m&#10;iYl32QRrXiPwE8SDw/8AEXTIJnhjs/EEM+gXDzLO5WW623Gm/ZxCQBLJdxQQK0isqrI2dudy/ohR&#10;Xinwk+D1v8Oje6lfXkWp+Ir5ZbEXFuZo7Cz0r7Ss0dvAkwQvJMY4pZ5JFG0gRoNoZ5vin4h+MJ/H&#10;Hi3VvEEhmW0mm+zaTbT7laz0i1zFYQmEyzLG7L++nWKQoZnkZcBq4ivST8KPGn/Caf8ACDDTGOqk&#10;mYXh8waSdKEmwa79t2H/AEX1bbv3/udn2j91X6EeDvCemeCfD+n6BpMUapaxB7y6WLypdS1BogLz&#10;UrrLO2+Vh3chECRoQiIB09FeRfHcZ+E/i0ggYGhE8Zz/AMVNZLtB7dj+FfJXwBihk+KWgNK+14bf&#10;WpbdMD99L/Y08RTn0Rnf/gNfolRUFxc29pBJdXc8NtbQlPOuJ5Y4beHzHEcYkmkKquWIVcnkkDqa&#10;5lvH/gRGZH8a+EQykqVbxHoysGBwQVM2QfY1taZrei60jPo2r6ZqyKhkZ9Mv7S/RUVyjOWtXYABg&#10;QT6g9606KK+bP2n723TwVodg0gF3c+Kba8hiKnL29lpN3Dcvnp8rXEIx71xH7LN2yap4w08RqVud&#10;P0m8aX5vMjayuJ4VRR0wwuCTn+6PevpD4j+N7TwB4WvNdnHmXblrDRrfynmiutZuIJJbOK4CMu2I&#10;bGlmYyL+7VgpaQorfnb4t8Z+IfG2pS6lr+oS3OZ55rSwSSVdM0pLgIj2+lWUjMsKbY41Y5LvtDSt&#10;I+WPJ0V+i3wM8IweFvAWmXRWFtT8TQwa/f3KCNmMN5F5mk2iz+VHJ5cVuUbynZwk0kxRtr5r2Kin&#10;AFuArN7LyRnnoOnAzz/Sm9M+oJBHocdD/wDXooooooooor41svjv8StF8U3Hh3xL4XsNS1B9S+wL&#10;odvHNpV9He3UgSwt7C8U3CPE5dDEzRSeYhRlkKtuPt17YfF3xVDLBNqXh34d6ZeWasRpX2rxL4st&#10;nlt/s9xp1xfS/ZrRN295VubP95EyxiOQ4Zz8s/G/xcL/AFSx8D6bqGqX2keClfTru61S6u7m91Xx&#10;HATbalfahLcnMzxEGFWMahWM3lfuXXPhNFWLe3uLyeC0tYJbm6upore2t4I2lmnuJ5BFDBDGmSzs&#10;xVVUAkkgAZNem/FK8Syu9F8BWckEumfD7TP7JMlvL58N34iv9uoeK79JJUEse+7JhNu8jLGYm2BN&#10;xQYPw88XzeBvFuk+IE817WGb7PqttFvY3ekXX7q/hWFZIlkkVT51usjhBMkbNkLX6eQXFvdQQXVr&#10;PDc21zFHPbXNvIk8FxbzL5sNxBNGSro4KsrKSCCCKlryf4wfDofEHwy0VnGG8RaP5t5oTGSKFZpH&#10;VRdaZLLPhQtwqAKWdQsixszqgcHzL9nb4jtqNmfAet3TyX+nxNN4euLm5V3udLhQK+jxbwGLWgBe&#10;JQ7HySyqqRwDOf8AH+xfw14y8B/Ea3s3uUtbyzivoYwLeCS50K+XVrGK4vkRsS3UTTRqWUkJDwDt&#10;IrkfG/jDT/jl4z8B+HNC0/VbXT4bueK6lvBZwXxiv5opdVuI4IZZogtva2xlQlyzHcNnA3fWnjTx&#10;bpngHwxea9exrJHZrFbWGnJPDaSaheyny7WwtmcNjjLuURykSPJsYIQfmD4DeELnxn4l1P4m+JZj&#10;etp2rSG0E0FjLFqXiC4hM91dTRMSYhZLLBLAEgUeY8bROpgZD9nUV8i/tMeNgF03wHp9wuSY9Z8Q&#10;GGUZAGV0nTJ/ImPffdTQzw/8+sqNya+Sbe4uLOeC7tZ5ba6tZori2uIJGimguIJBLDPDImCrqwVl&#10;YEEEAg5Fel/E+2GoT6D4+t47aOy8faUmozJZ2y2Vtb+JNMVNM8V2kVuztIQLpftHnOB5hmPzOVZz&#10;5ZRV7TtRvNJ1Cx1XT5vs9/pt5bX1nP5cUohurSZZ7eQxTqyPhlBKOpU4wQRxX3tpdvfeOYbb4lfD&#10;zxlLo2q6lYWttrvh3UN+u+HH1DT4Y5X0S6tpxHLZsjgRyXVugdonMsKr5xaTlviV8Uvib4B0rTrH&#10;VNJ8Jw6zrQvzbeIdGvL6+06OK1Xy5orfRdTjSSO5i863kWSeWWFuR5b5ZY/T/hFeeOdQ8KG98f8A&#10;njVrnU7t7NLywt9MvItKSKOGFbqyt4oQjGVZ3TegZkZWyVK49OoooooooqtdXVrY2817fXNvZ2tt&#10;GZri6upY7e3giTlpZppSqqowSSxArmx4/wDAZI/4rjwdgEjJ8T6Iuc88bp+B+lXtO8VeFtZuTZ6R&#10;4l0DVLsI0httO1nTr648qNtjyiG1kZioJALgY5rfor4O/aN8IwaD4vttes40itPFkE91NCnlIF1e&#10;waOPU5UiiRAFlWSCZ2ZmZ5nlckZFfPFFexfCT4o6n4E1q0s7q7aXwnqFzDBq1nctcSwabHNMFl1m&#10;wSJZHSWEMXkSKM+cg2MC/lvH9hfG27nsvhb4sntpWjd7Wxs2dSQTBqGsW9hdxllI4eKV1PYg4PFf&#10;HPwGBPxX8KgDP/IcPHXC+G7wk/lzX6NUUUyWSOGNpZXSKKPb5ksjBI03tsTe7cDJ45PXiuVbx94E&#10;RmR/G3hFWUlWRvEmkIwI4IKmfIP1rW0vxBoOtsV0XXNI1dlDMw0vUrLUGATbvJFpI/C7gG44yM9a&#10;1xyARyCMgj0orxX9oG0s7r4XazNdRo82nX2jXunM8rxtFevqcWnySRqGAkY289wm1gwwxbGVDL83&#10;fs4XzWnxGEAi8wanoOqWLvhv9HVHi1Pzjs9TbiPLcfP64r77oqK4ggu4JrS7t4Lq2uYpbe4trmKO&#10;4t7iCZCk0E9vLuR43BKurLtIJGK/O/4kfCDXvBeuwWul2t9reiazdGHQbq2tpLi6aeTMi6Pew26k&#10;/alUHYVULMgLoAVlji+s/g98MbfwBoa3OoW0J8W6rDnV7kSpcmzg83zYNIs5lAVUUBGn2Fg8wJ3y&#10;RpDt9ioqjqd7/Zum6hqHlCcWNjdXnkliqzfZYGn8pmGSN23GQOK/LfwjaafqHivwzY6tsOlXviHR&#10;bTUxLN9mj/s+41GOG98y4VlMa+WWy4YbRzkYzX6rUUjFUDsx2iONpHdioVI0G6R2Y8BRwSx7ZrmL&#10;jxx4KtJPJuvGHha3lChjHP4g0mGTa33WKySg4PY4q5pnifw1rMpg0bxBoWr3CAF4dN1awv5AG45j&#10;tZHbB7cc1uEYyR+ePTsevPtRRXlfxsnS3+F3i2SRPMVrSygC+kl1q1vbRP8A8BZw34V8d/AVd3xY&#10;8KjOPl15s/7nhm9fH44xX6HX99aaXYXup6hL9nsNPs7rUL2fypZfs9nZwNc3MxigVnYJGhbCKWOM&#10;KCcCvzi+IPxZ8T/ECZobyb+zdCjllNroVjJItsYzMJIZNSkODdTKFj+ZwEVgWiji3MD5dRX17+zN&#10;4KRhqfjm+gVnR5NH0FpIzujIjDatqEPmx45DJbRzRSZx9ojYYNfXdFKBkgYJycAAZJPoOvP0oIIO&#10;GVlPXawIIH0NJRRRRRRRRXzN8Tvi746+HnjRLV9A0mfwpcx2c2mTTw3aT6rbRpE+riDUoZ3SK5jl&#10;aSEB4CI1MUjQsHRn7Ow174r+M9N02/0bRPDHgfS9Stra4/tLWNUk8UapJpupwJNbapo1hp8UUCyQ&#10;xsXEF8QHZkRggD1438XfEN34F8LxfDmz8aa14k13WbqbUfFmp3+oPLeWmnT2McA0ONCjmC2vT+++&#10;zi6LpGGDh4rkZ+UaKK9d1lf+EO+G2jaCrBNa+IZtvFmvJtcPB4ZspWj8JWJkBkhkS4k86+3xskqE&#10;CKVMAFvK7W6uLG6tr2znktruzniurW5hby5re5t5BNBNFIpyGR1DKR0IBFfqL4H8TReMfCmi+JIo&#10;/KOpWm65hwyrDfW0jWl/FFuJJRZ45Ah7oFJ5NdVXO+LPDGleMtAv/D+rxb7S8j+WSPIns7qL5ra9&#10;tZMjDxOAyj7rDKurIzK3yJ8H/Emp/DTx/f8Aw78RBY7PVdVXTZGY3/lWmtKrRaXf6fCU+aHUA0Me&#10;9oU3I0ErOkcZB9m/aI8NrrPw/l1SKNWvfDV7banGy2guLl7KdvsGo20cow0UQEiXMzDcCIBuA2hl&#10;8E8Z/HA+Kvhxp3g8afdtrFxb6db+JdUv5o5o7g6TNFPHdWLxEO8t1LEk0xlRRH80aiXIlX698D6L&#10;b+C/AmhaZeGDTRpGjJcavJc3Uf2a0vJI21DW55r2RvLESzPM5ffsVehCgY+Q7RNQ+PvxXF1dQzx+&#10;F9O2rJ/o8ULWHheyuJJ7KxuZIZAftN5I7K7LNIyNI7x7oYQq/dltbwWlvDa2kEVra20MVtbW8ESQ&#10;wQW8CCOGCGGMBURVAVVAACgAAAVLXiXx78Yp4X8EXOmwsv8AanipbjRrZCM7bB4wNYutp4IELiDI&#10;OVaVGGdpr89K9e1lj4y+GukeIcK2t/Dx7Twjre0AGbwrdszeFL9wnlxRi3l82xCpHJLIT5ssnQV5&#10;DRRX2P8ADq9u/iroOnr/AMJ74g0D4ieDi0SXEOoy3sOr6X9rjntNV1bQbjyobvaGezmZZC7kK948&#10;gkjQ914m8WfFD4b+HNT1XXrPwt4vs7aSHT9O1fT5dS0jUIGn8yG11jxHpIhkt2jeUwLLDa3MW13C&#10;K5DB0zvgZ4s+JPjCbW9T8VOs/htraFtKuJ9KGnvNem7mhZNGntYY4p7ZBHNHdmR5HSQQhTky5+iK&#10;KKKKKKKOB6Ac9cdvU/1rkz498CbnRvG3hFGUsGV/E2ixspHDKfMnHI9Kkt/HHgm7ngtLTxh4Wurq&#10;4kjit7e28Q6PPcXE0z7IYoYYpizOxwAgGSeAOldQOxyD6EHI9jxRXzR+0v4Uj1Dw1p/iu2tlN7oF&#10;3HaX9wgtImOi6nIIkNw8gEs3lXZhWCNHOzzpn24ZmX4eorrPCXjTxF4J1KPUvD+oz2pE0Mt3YtJK&#10;dM1WO3DolvqlkrBZk2ySqpPzR7i0bI+GH6Y+G9etPE2gaT4gsDH9n1awgvViSeO4+zSyIPtFlLPH&#10;8vmQSB4ZQOQ6sCAQRX5RkliSSSScknkknqSa/Xf37etFFABJAxkk4AHVj6DHf8K5m68aeDrGVYr3&#10;xZ4Zs5WjSZYrrXtKt5GjkGY5VSaUEqw6NjB7VJZeL/CepSeVp3ijw7qExeOPZZa1pt1IZJmKwx7I&#10;JGO5yMKMZPauiOQWBBGDggjBHfB9/qKKw/FFtZX3hnxDZaneHT9Ou9C1a2v74IZPsVlPYSR3V4Il&#10;5YxIWfaOTtxX5q/DsZ+IHgVTkZ8Y+GVJHUA61AOM+lfqNRRXxn8dPg9cWlxqfj3w3HNdWN1NPqPi&#10;XTQXmuLC4mYz3es2pOS9u7lpLlCS0JJcZgLCDiP+Gf8Axt/whn/CTeS39r7vtH/CI/ZpP7Y/svZu&#10;8/72ftf8X2Dy9+zjd5/7iv0Dooorzv4taDq/ib4feIND0S2+2anff2ULe18+3tvO+za5bXcwM128&#10;cahY42f5nGSMDJIB8F8L+E/A3wSvovEnjnxba3vi6xgvTY6Bohe6EJurGaJALUoJneeElYZrpbeB&#10;WfDE4WUY3ir9prXb1ri28JaTa6LbFriOLUtR2ajqjxiX/RbmK2wLaCQoPnicXKgnCudu4+K6z8R/&#10;HfiB7s6p4s1yaK9iWG6s4b6Ww02aJYxEI20qwMVsAwVS+IvmOWbLEk8RRRW7pXijxLoUUlvoviDX&#10;NIt5ZRPLBpeq3+nwyyhQgllitJEVm2gLuYE44r2LQv2jviDpkxOrPpfiO2knhklS8sYNPuY4UY+f&#10;DY3GkCCNDIDjdNBKFIGFxkN7/wCEf2hfBHiDybfVzN4U1GQ7SmouLjSWkeRlRIdYiCgAIFaR7qKF&#10;QWwC2Ca88/ahu0urP4fzWtzHcafer4hu4JraZJrW6URae1vcwyREq6lJSUcHBVuCQc039laGEy+O&#10;LgxqbmOPw7DFPzmOGdr554hjs5ijJ4/hFWf2qLidYPBFos8y20sviKeW3EjCGWe2Syit5pIgdpaN&#10;ZZVRiMgO4GATn49orZ8PaV/buvaJogm+zf2xq2m6V9p8oTfZ/wC0LxLUz+VuXfs3ltm4ZxjNfq5J&#10;LHFG888qRxRI8s00zqiRxxruklllkIwAASxYjAySQK+bPHn7Rui6JNNpvg61g8Q30Zlik1Sd5Y9D&#10;t545Nm2AR7XvF4b54nSMgqySyBjXzR4g+L3xF8Ryl7rxPqFjDvujHZ6LKdFtY4rsgtav/Z/lyTxo&#10;oCR/aZJGUZ+YlmLeaVo6bq2q6Ncfa9I1PUNKuvLMRudNvLmxuPKc7mj8+1ZG2kgErnB4zXv3gj9o&#10;3xJon2ex8WQf8JPpieXH9t3Lb69bxL5UIb7QP3V1sjSV9syrLJI+ZLkDgfZfhrxPoXi/S4tZ8P30&#10;d/p8kskBkCyxSwXMODNbXUMyq8ciBlba4GUZXXKOrNvUUUUUUVA9pay3FtdyW9vJdWizra3MkKPP&#10;aLdRiO5WCdhujEiqFfafmAGc4r5M+K/x/H/E08LeBZFYYFpc+Lre5Y8nd9uh0ARjB5xGt/5hH+sM&#10;C/6q4r5Boor6I8OeE7b4TW2h/Ebx9EkuoTXMJ8PeCkaFNWEkrkT6vqUV2p8trODM8cSoSkzW6yyQ&#10;SHYOB+L+lR6R8S/GFpHM06zaqdVLsNpV9ct49blhxgcRtcGMH0XNea1+ivwH8SSeIfhxpSTtLJde&#10;H5ZvDk8jwwQo0dgiS6csCwcMkdnLbxF2CszKxbJO9ul+JvjiLwB4TvNdEUM+oPLFYaNaXP2jybrU&#10;7rLxicwKfkijSW4cM8YdYzGJFdlrxj4U/HvUfE3iJPDni230u2fVnlXRtRslexjS9eR549Luku5X&#10;VldWW3tGUiQsqI/nSS7x5t8YdOvfhv8AFa08XaEssCarPH4mtWdL1bRtT88pr+my3Rl3zrO3766j&#10;R1AjuvKCqm0n3b41x2Piv4PS6/bJcyRxR+HvFGk/L5b7L2SOAyXMQzwtpdysy8YPOSFrwf8AZq02&#10;C88e3V9Pb+Z/ZHh++ubOctIPst/dXMGnrIFjYBi1vLcIAwYYJONwUjY/aM8S32veLdJ8CaWJ7mPS&#10;ltWksLSO8ae+8RayoNpAYFbZOyW7wrbFIy6tPMm47tq+z+J/E2l/An4e6HounxLqOqC2ew0aGUSQ&#10;QXt+v+k6rrV7G0sjJAJpTM8McpO6RIVZUJkTC+DvxrvvG+s3nh7xNDpdnqMlv9r0R9Oglt4rwQNJ&#10;LqFrObu5lZpUjMbwLGnMccpdsgFvo71J7ZJP9a/LLxv4kfxd4t1/xHIZGTU9RmktBNDBbzR6bCBb&#10;aXbzRWxKb47ZIo3ILElSzM7EseUr6refwpH4J+Hnwp8YXb6fBrfhlfGFj4pgObbQ9a17Uri60D7b&#10;G8kamBYpruC7MilQXQh41zPF4L4x8DeJPAmoJYeIbLyPPMzWF9A4n0/UYIJfLaazuV/4CxjkVZVV&#10;kMka7lzx1Fd98P8A4ha38PNYTUtMdrixmeNdW0WSVo7PVLZTllJwwinQZMNwqkoTgq8bSRv+g3gH&#10;xtpnxA8O2+v6dDNbZmks9QsZ/nfT9Tt445Li1WcBUlXbIkiSqBlGXKo+6Ne0ooooooor5i+JP7Q+&#10;m6Utxo3gZoNX1JoZ4ZdfyTpul3CzeSPsUMiFb1wodlkDeRkxsDOpeMfIOu+JvEHii6a98Qaxf6tc&#10;b55IjeXDPDbG4fzJksrbiKCMkDEcKIgwAAAAKwqK9M8KfF3x74QaOPT9cmvtPiS3iGk6y0mqacsF&#10;pC8NtbWyzt5ttGob7tpLEG2oG3BVFfYvw6+Nvhvx28em3KnQPEXlhv7PvLiBrPUJHuDEI9GvWKma&#10;QDy3aB4kk+YiMSrG8lZn7Ruj/wBo/Dt9QT7Or+H9Y0/UWZ4g80ltdO2jyW9vIASu6S5ilcFgrCPp&#10;kLXwDRRX6I+M4L/xP8CruW+3f2lc+CtI16/3nyH+1ada2+v3oYTZIO6F8p948jOTmvjT4SaodI+J&#10;Pg27VC5l1mDTCAUB2a2jaKzZcEfKLgk8Z4OCDgj768WfEfwd4KimOua3bx3sa7l0e1dbzWJpGga4&#10;gjWwhO5BIEKpNMY4gxAaRQwNfNfiL9qDVJpTF4U8PWVnbq0y/a9deW9up4yF+zyJZ2Twpbuvz7gZ&#10;p1OR0wc+Lar8V/iPrMiTXnjHW4mjiMIXS7r+w4ChZnzLb6KLeN2+Yje6lsYXOAAPPSSxJJJJOSTy&#10;ST1JNJRWtpWu63obzS6JrGq6PLOgink0rULrT5JolbzBHK9o6FlDAMATjNeraF+0B8SdFCJPqVnr&#10;1vHaJaxQa5YRylPLKhblrywNvcyzbVKF5533BmZgzEMPX7v4qfC/4t6NB4Z8bJqnhK4e9trq2uBc&#10;iaytdQWd7W3e31aOMx4MMjiZr20SFFd8MGRJRZ+E3wi1Xwb47bXJ7qx1vw2/h67l0PxDpd1Cba7l&#10;vbmGO0WW1ZmbMlqZJQYzLEAVxMx4H1JRRRRRRUU0EVzDNb3EaTQTxSQTQuTsmilQxyRORggMCQcV&#10;8P6D8GtE8M28OvfGLXbLQLXLS23hq3vo31C/Npcp50dxNY+a8iMmN8Onh5Akit50LqVrsPFH7T8S&#10;EQeDNC87btLaj4j3pEWWV1kih0ywlDshQRukr3SMCSGiGMnwTVvi78StZMBu/F+r2/2bzDENIlj0&#10;EZlKk+d/YqwebjaCvm7tvO3G5s+cszSMzuzMzEszMxLMxOSWJ6k02itPTNY1fRJ3utH1TUdJuJIj&#10;BJc6ZfXVhO8LOJDC01qyMV3KrFScZAPavUNB+PHxJ0P7PE2sxa3a20csa2uvWsd75vmMziS41GLy&#10;r2RlLHaXuiMYUgqoA998KftL+HNQEFt4s0658P3RTbNqFmsmp6OzR2u+SZ4oV+1xeZKpSKFIp9uV&#10;3ykbnXp/jLrWkaz8HvEt9pOqWGpWc76LFFcWV1FcxSTJ4htJJIVkgLAOoyWQ4IAORmvlb4DZ/wCF&#10;r+FMHB/4nuT7f8I3eZH4jivr747jPwn8WH+6uht+fiWyTH61+cdFFfp78LtDbw58PvCmlSLcxzpp&#10;MV5dw3kflXNveaq7ateWksJVWUxTTPFtK7gFAOW5PJ/ED43+F/A5bT7cjxHro3b9N068gW2sniuf&#10;s80GraiolEEq7ZCIFjeQEAOqK6vXyd4k+OfxG8RjyxrP9gWpEZ+y+HFk0z95GzN5n27fJd5bdhkF&#10;wEOB8vr5VfX99qd1NfaleXWoXtw++4vL64lu7qdwAoaa5nZnc4AGWY8VFDNLbyxXFvNJBPBIksM0&#10;LtFNFLG2+OWKVCCrKQCGByD0r2Lwh8dvHnhiWNLzUH8T6YHBnsdckkuLko0yPK1trDZuEk2K0cfm&#10;NLEm4nyWIGPs3wD8TfDPxBs1bS7r7Pq0VsJ9R0K5JW/sf3phd1OFWeHdtIlhJADx+YI5G2D0Oiii&#10;iiiobq0tr6F7W9tre7tpTGZba6hjuIJTFKs8JkilDBirqrrleGAIwRXhPxX+N1r4Enl8PaHZx6l4&#10;oWKymla6AbR9NguN0jR3a28yzvceWqMsICLslSQyHb5bfCWp6nf6zf3WqapdTX2oX0zT3V1O26WW&#10;VsZJOMAAfKqrgKAAAAAKoUV654H8B2D6dL488fPPpngXTXUwQKGj1DxhqAJMei6Om6NzG+1llnRh&#10;0ZUZds01vt/G/UI/FB8A+ObKOK20zxB4UawhsxIWlstR0LVJhq1oQUTMcT3KxRShVEm0sFUYFeEV&#10;9e/sueIOPFHhaa4Xra+INPtBCdx3AadrNwbhVxgYsVCM2c8qD85H1dqeoW2k6dqGq3rullpljd6j&#10;dyIjyOlpY27XV06xJksRGpOAMnGAK+QfDv7TGqy+JdviPTdMt/DF/erGDbR3TXmg2skgjS4edN5u&#10;liTLzqIA0hyYwnEZ0P2lvCcU9tofj3TUiljdU0nVZ7ctKs8EyG50bUB5KFDH/rYnmeXJ3QIoYYx6&#10;98Pdai+KHws+z311L9su9J1Hwnr8yFmuUvfsZspLkyzIqtLNbyRXZIyoZ9hJKkV8O/DbRW8QePPC&#10;mli3t7uOTWrO5vLW5EbW0+naax1PU4pUm+RwbaGUbCPn+7g5r6z/AGlPFEmk+EtP8O27zR3Pie9k&#10;M7oieV/ZOlCOa7geXcGR5JpbbaFQhoxKrEcBk+Elrpnwy+E9z4z1+OSI6qq67emG1jmvTp8ki2Ph&#10;+whKNiQzeYssO9kVWuTvKAMw4vwj+0fqmoeMVtvEVnp1n4Y1i9js7UROsUvh4TzCKzubvUblkSaJ&#10;cj7Y7iPvLGEC+S/2DXwL+0drs+p/EF9JZZ47bw3plhZxxvO0kEtzqFuusXF7FblVERdJ4YW+8WES&#10;tuwVVfAa+jPhvq+g+EPhdr+t67os2vab4q8aWfgvWrKO4+ytDpcGhPqa3luxB3yp50xSMNES20iZ&#10;CoI4fx38M7vw3GPEOgSyeIvAV/HHd6X4jtgJltre4lEMdprSxAeTNHIywl2REdiAAkpaCPyuit3w&#10;94j1nwrqkGtaDfy6fqECsqyxhHWWKT/WQXEMgKSI2BlHBHAYYIUj74+FPxdsPiNDLYXFodN8SadY&#10;xXN/aqQ9leReYLee80xyzSBA5j8yKUZTzFVXl+Zq9jooooooorxj4nfGbQ/AHn6Tax/2v4qNoJYL&#10;BCDY6fJMFNs+tzhwybkYzJDEC7qFDeSkqSn4m8YfETxb45uGk1/VZZbQSmW20i1za6PabZJHhENj&#10;GdrPGsrxrPOZJimFeRgBXD0V1fhzxx4u8JMp8O+INR02JJprj7HHN52mSXFxALWW4n0m6D20khjC&#10;rvkhYjapGCqkfWvgH9o7StZki0zxpbW/h+/k8uOLV7ZpW0O6lluWVUuIpd72QVDEPMklkjbDu8kK&#10;hRXuPjbQB4m8JeJNAMME8+o6VeQWcd00iQJqawmTS55Gj5HlXKxSZwcbehAxX5XUUV+h37P080/w&#10;v0WOWDyo7W81m3t32uv2qBtTlu2nBbg4kkeLK8ZTHUGvz4uIJrWee1uY3huLaaSCeGQbXimhcxyx&#10;uvYqwIIr9Rb7x34S0zRtP1/VNastK07VdOXVdNW+njS8u7OS3S5AtbOIvJO6pKm5IVdskAZyK+e/&#10;FP7T9pCZ7bwfoL3jBAsOra5Iba2EyXREjLpNoTJLC8I/ds9zC4ZvmjGwq/huvfGr4la/5qS+JbrT&#10;LZ7r7XFa6Cseji3IV0S3S+sgt28Sq7DZNcOGwrNuZVI81vb+91O6mvtSvbvUL24YPcXl7cS3V3O4&#10;XaHluJ2Z2OABlmJqnRVyyv73TLqG+029u9Pvbdi9veWVxLa3cDldpeK4gZXU4JGVYGvTfD/xs+JP&#10;h5o0j8Qz6vbJO9w9nr6jVxcM8Qi8uS/n/wBMVFwrLHHcoobJAG593umhftE+GfEthd6B8QNHl0m3&#10;1KwlsL2/017u80u5hurOWPUfPggxeWyv8scQgM7Zc7nQLvPM6R8F5LfxV4S8WfD/AF7T/F/hO08U&#10;6BdXMqXlmmp6XBa6hHfXRvNpSKXyYlRpAmybcwUW/BavtGiiiiiiis7V9X03QNNvdZ1i8isNM0+H&#10;7Rd3cxbZFFuEaAKgLMzuVjjSMF3chEVmIB+LPHn7Rmu6z5+n+DY5PDulyI0bajMkL+ILmOSB4ZlD&#10;qZIrUHeCrQFplZFdJ0yVrxfQPC3izx3qN0NF07UNdvnla51G8dwUWe6LzmbUtUvWWJHmKyMpmlDS&#10;MDjcc19J+Ff2ZtNngF14l8VG9bN3bT2nhYwLbWt9Z3z2s0R1a9WUylPLaOaI2kTJKGTd8mW930v4&#10;TfDXR0mSz8G6JIs0iyN/alu+uOpUFVWKXXGuXReeVjYAnkgkAjv44ooI4oIY44obeMRQwxxrHHDG&#10;owqRRphVA7ADin0e3b0rI1bQNA10xHXNE0jWWgBSA6rptnqBhU5JEP2tH2g99pHU15tr3wJ+Guu/&#10;aZF0RtEvLmRHN3oV3NY+SUwCltpz+ZYxqwGGC23qQQxzXzF8RPgL4h8HwzavoskviPw/BDPd3c0c&#10;KQ6lpMMUvJu7NZGM0aREM9xCMALI0kcKKGOH8ZIodK13QfCMCCJvBfg7QNDvvJhjtrO51aWA6vf6&#10;jawxnn7R9pSSSRlDvJuLZPzn6N/Zp0T7B4Jv9ZltEhuNe1mdoboS73u9L0yNbO1DRq5CiO6N6FDI&#10;rnJJyhSsv9qHRjceHvDWvLI//Eq1e7017dYNytFrVqJ/tUtwGGzy3skQDYQ3mj5l2gN8T0V9Ifs6&#10;eF/P1++8d6lKLHRfCVpdhL2dzbWkuo3lk8VyZbiaMxGG1tGlkucTI0bPbsQUZqyvjF8YrnxxPJoO&#10;gyzWvhG2lG4kSQz+IZ4ZN8d3dxthktkYBre3YA5AllHmBEh8EoooorrfCHjTxB4I1OPVNAv5Lc+Z&#10;C17Yuztp2qRQlgLbUbVSFkXa8gVuHTcWjZHww/RzwL4y03x54cs/EWnxvbieSS2vLKSSOWXTtRtt&#10;oubSSSPhgAySRsQpaN42ZELFR19FFFFFeT/GrxfN4O8BajdWbTR6nq8qaBptxDvU2k9/C73N150U&#10;kbxPHbxTtDKhYrN5ZKlc4/N+ivo3wT+zn4j8RWo1HxHdv4Wt5HhNrYy2QvNWuoWAd3ltvNjFtkHY&#10;iyFpNwO6JQFL9XoNnoHg74deJPid4G8Pz/2hZahNY+Gtd8VXa6rqM+kzX8Oi3mqW9hYw28FsQZJ4&#10;1XG8hZPMZoz5b/MGua/rPiW/k1TXdSutVvpcr591KX8uNpWnFvaxfciiDO5SKJVRdx2qBxXoPxD8&#10;7xBoXgfx6Fil/tLRE8M+ILpbqbUb9/FHhmRrR7zX7soAs99Z/Z7iFJXMrIrEhlUSP5LX2N+yvdXL&#10;2njayeeZrK2n8P3UNsXYwQ3N5HeQ3U0cY4DypBCrsOSI1B+6Kj/apmkWHwNCs0oill8STSwBmWF5&#10;IFsEt5WjHBZRJIqk5KgnGNxz8i29xcWdxBeWc81pd2k0VzbXNtLJBcW1xBIJYLi3niIZHRgGR1II&#10;IBBzX3/8TfAtn8ZvDWg6x4W1qzM9obi60a6maZdJvrHUjGl9b3RSN54ZUaBSuU3IyPFJGGYtFuaP&#10;4E1e0+EcvgHU7rTtR1htB1/So7oz3dxpa3F5NcvozLNcRLKEtxJbgHycxlPkUqq5434BfDzxL4Ih&#10;8TXPiewg0+fVZNJhs7cXVle3IisFuHuJnlsWkjVHM6KqiUsShLKMITTsPgZqlz8Sr/x14g1+A2kX&#10;ixvEOkWVgJ7u8uoYtQkvNPtdQub1EW3WELbIY4lmDIGjVo9qNXhn7Qmp2mpfEW6Fpqi6kunaZY6Z&#10;NGkcSxaXd20kslzpcc0P+tKO5kkZjuSR3hOPKwOG+Gd1dWfxC8FS2krwyv4m0e1Zozhmtr6+SyvY&#10;ieflkhkkR/8AZJr9G/Gd9d6Z4P8AFWpWMrW97p/hvXL6znTBeC6tNMlntpkVwR8rKrDI7V+VdbXh&#10;7Qr/AMTa3pmgaVGZL7VbyK0hyk7xwiQ5lurn7MkjiGFA00zhDsjVnIwprp/ifrdprfjPVW0wgaHp&#10;At/Dvh+CK8+22Vvo+hQDTrb+zZc7RBMySXKKuRmUnLMSx9W+COt+JfFl5feAtVls/EfhFNBurq70&#10;jxGbi48iCzWGw0y10m+CySW/lzta7F5SFFd4VWUKTqaP8GfCvjvTvED6WdU8E+LND1SbSNS8N3eo&#10;2eu6Xp13bAGN4jhb17W5GfKuJJiN6y7BKkY3fPXivwlrvgvV59F160NtcxEvDMhZ7PULYttivbC4&#10;IHmRPjg4DKQVdUdWUczX0J+zj4ku9L8dHw+iebZeKbK4iuIx5SGG70azn1WzvdzRs7bY1uITGrop&#10;83e24xqK+9KKKKKKK+LfjZ8ajqxvPBvhC6xpA322ua1bSDOrH7k2mafKnS06rNKp/fnKKfIyZ/lm&#10;iiiilBKkEEgg5BHBBHQg19n/AAh+JL/EHR9T+Gvi+5mbUbzQdSsLLWVuIY77VtMntGs7u2la4zvv&#10;oYnaRJQj+bGrvKN8byS/JHiHQr/w1rep6Bqkfl32lXctpPhZUjlCHMVzb+eqM0UyFZYXZBuRlbHI&#10;rGrT0bS7jW9W0vRrRolu9W1Gx0y2e4LrBHPf3KWsTztGrMEDOCxCkgZOD0r9TdY0a31bQNU8P5Fl&#10;a6no99o262giAtLe9smsd1vbjan7tXyqDaOMcV+WFhe3uh6pZajbZt9S0fULe9t/OhVzBe6fcieH&#10;zYJwQdsiDcjjB6EV9D/FP4f6r4w+JWm3fhC3l1Gy8c6Hpmv2+pvbzW2kW8EcKWN1dS3bp8saRC2u&#10;Jsr5m6dFCF5I0b0zwt+zT4V09YpvFN/e+IrseYZLO3d9K0gK8IRY2Fs32p2jfcyyrcRhvl3RABg3&#10;r+n/AA48A6XFbQ2ng7w4otABBNcaTZXt8pV96vJqF6kk7uCeHeQt2zgCu1JySx+Zj/EeWbjgljRQ&#10;R2IBHHoc/TrXO6h4R8JavdS32q+F/Dup3swAmvNQ0TTLy6k2rsXzLm4idztUALls45BryHX/ANnD&#10;wBqcbHRjqnhu5WB0hNpeS6lZGcnKXF1a6qZJX25AKRXEQIHXPNfNfjj4H+NPBkdzfpAmvaHB50ra&#10;npSyNLb2kZZln1HTn/eQ4jXzJWQyRxjIaXvXPeCfif4u8BS40a+W404s7zaJqQlutJld0ZPNECOj&#10;xOGYOWt5ELFVD71BU/cPw3+LXh74iWzxRBNF16GSQT6BdXkdxcSW4JeK70+5KRfaI9g/ebY1eNgw&#10;ZApjeT1SiiiihmVEZ5GVEjUs7uwCIoGWZmY4AA5J9iScV8o/EX9owWF1eaL4Ehs7x4RJbS+J7km4&#10;sxMYXilbR7NcLKYn8t4rmZmhcowEMsZV2+Vnk8SeNNbQM+q+JNf1BykYdrjUL6cIpk2oDuIjjQE4&#10;GERAT8qjj6B8I/s2X17cf8Vjr1rpjRwWV5PoejSQ32spbXpniQ3tzL+5tv3kLLFIiXCSlJVBUpk+&#10;+6F8EPhroX2d08OxardQRPE91rssuqm483IMlxp8x+xlxnAZLZMYBXB5r0rT9L0zR7UWWk6dYaXY&#10;iVphZ6fZ29jaCWQASSrb2qqm8gDJAycVfoqjqOmabrFp9g1fTrDVLLzEl+x6haW99a+bGDsk+z3K&#10;uhZQSAxGRk1wWrfB74aaw0b3XhHTLZ44mijbSfP0RVDsWEkkOjyQRyOCfleVGwODkDbXzr46/Ztv&#10;9JtrvVPBmoXGuW9uglOiXsUf9smGONfO+x3VsFiupN29xEIYm24RBJJtD8F4htZvDvwa8GaTdW9w&#10;tz4v8Uav4yBuImtHsbXTLBNDtLcQyAtMl1FLHdxT5QbWwFcFZK7X9mDSJLjxT4g1opbvbaXoaWJa&#10;QK08V7q96sttLbhgcfurW4V3BBAYL0Y19J/GLS7jV/hl4vs4JI4pItNTU2MxkCtDod5HrVzF+6DH&#10;c8duyxAjbvK7iq/MPzRor0H4YeE28aeNdE0eSA3GnC5S/wBaDfaFi/sexcTXkU01qVePzhttkkVg&#10;Q8iYYEivpP41/GttIN14O8G3gOrFZLbXdbt2BOk5Bjm0zT5h/wAvYGRLOpPkZ2oRcAmD4roooorR&#10;0nVtS0LULXVtIvbjTtRspDLbXlrIY5omZDFIuRwVdCySI2VdSVYFSQf0N+FHxSsPiLpbR3H2ey8T&#10;6fEG1XS48qksJfy01PTUlZne3JKrINxMTsEf5WieT1qiiiiisvXNVi0LRdX1q4jeWDSdLvtTnii2&#10;iWWKwtXu3ii8zClmCkLlgMnqK/KjUb+71W/vtTv5ftF9qN3c395Psjj826u5jcXEuyIKg3OxO1QA&#10;M4AAxVKvY/hz8GPEfxAhXVPOh0Tw7500I1a7heeW7khRhJ/Zmnq0ZmVZAsbyPJHGDvCs7xvGPXfB&#10;/wANfB0HifxXoejaO3jLVfCGgwiXW/Emo2EnhgeNLiBxa6UvhzT1EjW7ESi4M80xhkhaIqHCSP8A&#10;OHjHx54m8d30d94iv/tAt/PWxsoY0ttP0+KeYzPFa20fU8qhmkLyuqIryPsXHTxyR+I/hHNbtIX1&#10;L4c+IReQLK0UKR+FvFrpbXENmkXzzyDUkSSZpUGxXULIQdg8nr279nvUbmx+J2k20DRrFrFjq+m3&#10;odEctbR6e+rosTN9xvOtYTuHOAR0Jr6m+PrTj4V+IfJSKSNptFW6Z3Mbwwf25bsrwrxvcyCJCv8A&#10;dLHtX5119z/D/TI/iX8B4fCZ1yaC5SV9Jvb+W2n1CTTzpniBNZsrMQzSQ+Yi2gt0jCy7UUqo+5tH&#10;TfBj4d+KPh3aa9Ya7qel3tlqNxZXen22lXF7PHa3KRyQajPKt3bwbWlUWwBQtkRgHGBnz74f/BjX&#10;/C3xZuNamgFt4W0h9audDvEubO8OoRX8D2Fhp0yCSOeKSOC5ZpZGt9heFkGVdXrpfij8G9Y+I/jL&#10;TtXj1XTdJ0W10SDSrmR/tV5qfnQXN3e+Zb2CpHEVYzRxnddAgbm5wEPD/tJT2ujaD4E8G6bdxx2V&#10;ik0x0gG3nuEtdKsotL0W7uZnJuIwqPcxx8bJj5hJLRDHyNX6veGp9TuvDmgXGtRyxaxcaJpU+qxT&#10;QC1mi1Oawjkv45bUKvlsJiwMYUbTkYGMV+afxELHx9443kll8XeI05JbAj1iZFUE9gBgfSuNr1P4&#10;hMukaR4E8EbQLvw7oUmr61us5bC8t9c8XyJrM2m30Ug+eS0tvssXmZJOSp2ldiT/AAj8SeKbDxPp&#10;PhrRZmu9K8R6lFY6vol1ZSavpU1leKLfU7+fSwy/6m2VppZEkTKRYkYwhgfatS+E3g3xF4+1/wAJ&#10;y6Jf+CtTXRLjxFod7oWr2upaBqtlPqD2aX93pN5Asto8c7ohsYJEj2o6oyKI5ZfCviL8KvEXw4ng&#10;e/MOo6PfSyxWOtWKTC3aRZH8q0vo5VBt7lok83ytzoQSI5JPLk2+YV1vgTxIfCHi7w/4i/eGLTtQ&#10;je9WGKOeeTTbgG01OK3ildFMjW7yrHudQGIOR1H6mYyRgjBxyOQQfSkooooorwT4x/GKDwTayaBo&#10;E0Vx4uuYlLttjmg8PW0ybku7tGyrXTqQ1vbsCNpEsoCeXHN8DzTS3Ess88sk888jzTTTO0k0s0jF&#10;5ZZZXJLMxJLMTknk1FRRRRX0d8Efi7c+G9QtPCniO/jPhe+lMdpe6hPIB4fumTEASdtyraSuAkiP&#10;tjiZvO3Iol38r8cPB0vhPx1qE8Ucn9k+I5Jdc06ZwzKJbqXfqlj5ixRRhobhmKxIWKQvDvcsxJ8b&#10;or9NvhPolx4f+HPhTTLpn+0jTTeyxyRPBLbvq9zJrJtZYXO4NF9o8px3ZScDOK+Dfizpc2kfEjxl&#10;azyJM82uXWqK8ZkK+VrhGtQRsZACXSO4VJMDG4HBIwT6Z4n0m68e/C34T6vpFrbXviCwuZ/Acuna&#10;Vbxz3syW0En9n/b7hXMkXk29j9paOYbFFy0o8uM/N2ng79mW2FvaX/jbVbk3LxxTTaHpHkwx20nm&#10;bza3WqnzTMDGAkogjjIYsElYAOfctL+FHw30eGS3tfBuhypI4kZtVtBrk28LsxHca0bh0XsURgue&#10;cZrvILa3tIIbW1ghtra3jEdvbW8SQwQxqdwjhhjACL7KKmorJ1XQNC15Yl1vRdJ1hYMeSuq6dZ34&#10;g6j919rRtmMnGPU+teXa98AvhtrZlePSrnQbme6+1SXOhXslsMMG320VjeCe0iiLMDsht027QFKr&#10;uU/PPjP9nHxToUb3vhq5TxVYpE00tukS2GsQqvmyP5Vm7slyqokaqYZfNkkbalvgZPjmjeIfFfgb&#10;VJ5NIv8AUtA1K3me2vrbDRfv7Zmie11PTbpTG5jYsPLniO1ucAivsn4Z/HzTPF1xa6F4mgg0TxFd&#10;zyxWs9sGTQdQdnBtLaF7iSSWG4cEosUjMjsg2yeZIsVfQ9FFFFFU9S1Cz0jT7zVdSnS0sNOtZ7y8&#10;uG3MsMEEfmyvtjDM2BnCqpYngAscH87fip8VdT+IuoiOMTaf4ZsJi2laQZMmWRQyDVdTVCUa5ZWK&#10;qoykKExoSTLJL0fwg+DNz44kj17X1nsvCcDuIwhMN3r08RKmCzdh8lujgie47kGKP598kPonx41f&#10;VfAmjaJ4F8KWFr4e8I6tps6y3enyBbq+a1lEd9pTPuMqqUeCW6nf57nzCrSEecr0/wBmbxpHDLqf&#10;ga9m2tdu2saFvKhXnSIJqtkHdydxjSOeKNI+iTszZIB+w6KKKKKw/E/iLTfCWgal4h1czLp+mQLL&#10;MsEZmnleaVba2t4EyPnlldIlLEICwLMqhmH5fXMup+LPEU84hW41jxJrMkq29uBGk2paxfFhBAJW&#10;wqtLJtTc+Bxk19OfGrWf+ED8JeB/htoN89te2FvYarqN3pon0qUrpbbbO92wfLuu75Zr07ZS6Swh&#10;2yWVz3/gTxfo/wAbvBOpeE/FMka64LVIdWt7WQ2lxdQQTRy2PiCwUDaCk2wyIAyLKoDoIpUQ/F3i&#10;vwrrPgzW7vQdct/Iurc7opUy1rfWjswg1CxlIG+KQA4JAKkMjhJEZV6D4b/DjVviRq1xYWFxBYWe&#10;nQw3Op6lcw3EsVvFPcCGOCFIBh7hx5kkUUkkassch3rjn2D4zavpfgLQdP8AhH4NVLa2e3j1HxVc&#10;Brae+vGkZWtYNQuYzvW4n8tbi5BjjPki3SPFuxjr5aooorc0jw14h1/zToehaxrAgeNJ30zTbu+j&#10;t2mBMS3ElsjCPdtbbvIzg+hr1LTv2evidfXYt7rSrDRoisha+1HWdOmtEKLlUK6O93MSx4BWIj1I&#10;HNddpv7LviqW5VdX8ReHrGz2kvPpw1HVLlTj5VW0uYrNT7nzxj0NexfDj4L6l8O9dOqWnjmW90+4&#10;hkg1PR/7D+yQ6lGI2+xtK7XkwR4XbzEkWMsBvjB2yPn3qiiiiiuL8d+BdJ+IWkW2ia1c6la2trqc&#10;GqI+ly20M7T29rNaIjtdRTIU2zsT8oOccgAg+T/8Mw+AcnGr+L8Y4zf6L971/wCPDt3rrfCnwO8A&#10;+Er221K2s73VtTsrlbuzvtZuxdPZzKMRtDa2qQWxaNvnjd4WdGw6sGVSMf49ePtR8HeHYNM0/T1m&#10;fxbaa1pkmpyzTIulIlvFDJ5McAG6aSOeQwsZV2FN22Tla2vhvqGh+PPhPZaRBJeLbJ4cXwVraIq2&#10;93a3UOipp9/9mkdZIyWjkWaGTa4wyb1DBkX87r6zudOvLzTr2JoL2xup7O7hYqWhurWUwXETFCQS&#10;rqwJBxX0t4H8HXUPwsvF8T6beS6T468UaBY6YLgxQjwol2radp3j+1hnYs3nXM8Fu8SiB5bcKfMa&#10;CQZ8X8d+ANf+H2qrputRI8NwjS6bqdrvew1KFMCUwyOFIkjJCyxOAy5B5jeN3+jP2V4bhbbxxctB&#10;KtpPP4dghuDG4hluLSO+kuIIpiNpaNJozIoOQHQkfMM+5fE7wHD8QPCtzookgt9ThlivtGvrkTeR&#10;a6hCMYnFudxjmjaSFztcKG8wRu6KK/NrVtJ1LQtQutJ1eyuNO1GykEVzZ3UZjmiZkEsbYPBV0KvG&#10;65V1IZSVIJ6bwx8RfGvgy3uLPw3r0+n2l1Is0ts1vY39uJQpXzYoNRimWNmH32jVS2F3Z2rjsJvj&#10;/wDFKWK3jTXra3eFHSSeHRdGaW7LNuElwJ4HQED5R5SIMdQTzTYfj58VI5opZPEkVwkckbvbzaJo&#10;KwzqrbjFKbe2jkCsODsdWx0YHBqvq3xy+J2qpdQN4kawtrtQpg0uw0+weFBg4tb+KI3cZyPvC43d&#10;RnHFeRV9f/s8fDG7triP4ga7bNbK1rIvha2mMsc7peQtDca3LEpUCN4WaO2Em4SK7S7QBBI/0t4x&#10;sLvVvCXinS7GHzr3UvDmt6fZxBkjEt1d6ZLb28XmSkKu52UFmIAzzX5aWlnd6hcw2VhaXN7eXLiK&#10;3tLOCS5uZ5W6RxQQgszHH3VBr7E+HHw2TwRq3h/TtQQXPjnxPp+tXmpXVnPbvL4C8MQ6VJZmfTJl&#10;kIF/Nez2kP2sRSJtE0UXyK8k3yt4s8J634K1u50HXrYW93bgSRSxkyWl/aSEiC/sJyB5kUmCASAy&#10;sGR1SRHRfr/9mXw+bDwnq3iGVJ45vEGqLBBveJrafTNFRoIbiCNBvVjczXcchdudiYVQMvxPh74p&#10;zXfxx1CXwpYyaloHjS/0bSL2E200V3PDpdmLJPEcZCyyRLar51wylFVrbd5yRyfvIvqvxH4U8O+L&#10;7L+z/EelWuqWwYPH5wkint23K5a0vICk0JO0KxjkXI+VsqSp8jvv2cPhxdXi3VuNd0yACL/iXWOq&#10;LJZt5YAcs+oxXFz+86vi4HX5QtdPoXwb8DeGdd0TxFoNnf6dqGixXqArqNzcQ6mb2wbTpZtRivjL&#10;8wR3ZRbGFMtypXCj1Siiiiis7V9ObVtMvNMTUdS0g3sLW51HSJbeHUreNyPNaznuY5ljdlzHvEe5&#10;N26NlcKw8Db9mLwFtk26v4vDFCIyb3RmVHI+VnRbAbgDjI3Ln1HWuPn/AGVmCStb+OAz7JGgjm8O&#10;MqGTYWhjmuI71iATgM6xkjkhD0PCap+zd8RbC2M9odA1uTzljFlpupSw3QjZSTOTrENrDtXADATF&#10;ssMKeSPH9f8AC3iPwvcfZvEGiajpMjTXFvE93ayJbXUlo4S4NheAGG4RSy/vIJGUhlIJBBPP0UVY&#10;trm4s7m3vLO4mtrq1mjuba4t5Gint7iBxJDNDJGQVZWAZWHQgEdK+5dR8NaF8fvAOj+JIHtNN8X2&#10;9i1r9uiCKttqtoCL7RdTghlnkFnJMTPaiRmnjjkjmA/eSRyfEGo6feaTqF/pd/F5F9pl7daffQCS&#10;KUQ3dnOba5hEsDMj7XUjcjEHGQSOa+sPgv4C0vwfox+LPja5fTDbW1zNpEF0s1smn6fPE1kdUuI+&#10;JJprsO0VpAqEFHVkEsksXlcTd/HTUdS+J+heJw0mneGNKupdLTTn+1Nu8P6jP5ep3moW1rKRJctH&#10;snCKWRZIYQFk8vc/PfHbwjP4W8fandBZG07xNLPr1lO4mbFzdzltWs5JXjRPMjuS7+WjPthkhLNu&#10;YgfRX7O3jaPXfCx8L3lzv1jwzmOBJpmknudClk3WcsZmYsVtmY221BtijEK8blFfQ9FFFFFef/FD&#10;xpH4F8G6jrOf+JjNjTdFXYWEmr3kTm3dxtIKwqkk7CTaGCMoO5gD8O/C34h+MPCOs2WleHyNTs9a&#10;1ayhn8OXLwx22o3dy4soxbXc/wDx6zOHVfPVgpKxmZZEjC19S/FT4HaX4xS41rw0lno3il7iW5um&#10;fzIdO10ztun+3JEGEU+7Mi3EceZHZ1mDlxJF8OTwaz4W1loZlvNH13R7xSQGa3u7K7t2DxyRyIc5&#10;zhkdSQQQykqQa/QT4R/E+w+IGix208xj8VaXaQrrVpKIYzd7AITrVmIAqtDM2DIiIvkyN5ZXYYnl&#10;9cooor4i+O3xctfEh/4Q7wvcvLotnceZrGqwTEW2s3cJxFZ2ixECS0hb5zKxKyyhWjGyJJJfMPh5&#10;8LfEfxEuGbT41stEtbqO21LXboZtrZmTzngtIQQ1zOI8N5UZwu5PNeJZEY/U/jfTP+FMfDe6n+G1&#10;iljdy6jo8Ot63crDf6h9lEbW/wDaVy15lGZp/KiWNYjFGbiRoooyxI+c/g38QLnwt47judWv5n0z&#10;xRMNP8QXN7duUFxeT77TXLya6mjj3wzsTLczlikMlwQCzV+iNFFFFFDMiK0jssaIrO7sQFRACzMz&#10;HgADqTjuScV+aHxX8aDx1401HVoH3aVaAaToeEC50qykcx3BLRQyH7RK8tztmXenm+WSQgr3DR1n&#10;+FvwCvdZDR2XiPxxNCdPnWFhcxRazD5enRx3+nvuV49PjuNQtmkkURSyFSvmZV9P4EfF+2mtrDwH&#10;4luXh1CFzbeHNWuJ3ePUI5HJg0a7lnJMc8ZPl2hzskTbCAkiRifxP4u/DC+8A63Pd2tuX8J6reTP&#10;ot1CJ5IbEylpk0O8edncSwqGETyOTNGvmAlhKkfn3hnw5qfi7XdO8O6OsLahqUrxw/aZlgt4o4YW&#10;urm5nlbJCRQo8jBFZyFwiu5Cn641200v9nv4f39toWoS3ni/xVPHaw6nPFHG0j2itvv4tO80iKKz&#10;hlk8rDSkTyx+ZvjOF+KKKKK0dN0nVdZuPsmkaZqGq3XlmU22m2dzfXHlIdrSeRaq7bQSAWxgcZr0&#10;ex+CHxQv4Le6i8KXEMM6hx9u1DSNPnjXcVP2iyvbhJ4zxna8QbHIUgiu7h/Zg8bNNGtxrfhWO38x&#10;VmmgutXnlSPd87wwSWUQcgZIVpEyeMjrXoOh/s4ah4b1rTtd0f4hNDfaZcxXMEh8MOgYg4lt5ki1&#10;MbopUJilTcNyMykYNfUn19+2KKKKKKzNb0q117R9U0S+Mi2mr6feadcNCYhOkN7A0EkkDzo6CRAx&#10;aMlGwwBwcV4L/wAMxeAR97V/F/of+Jhoo+vP2A4/X+laelfs4/DnTp3mu01vXEaIxra6rqaxQRP5&#10;iuLhDo0VpIXAUph5GQqxyu7aR6D468QH4f8AgXVtb0rTbSQaJZ2Ntp+nAfZLCFbi8h0q1QRW4GIY&#10;PNVhDHsyqbAyZ3Dyr9njxhZa9Z+KrG5EVv4iufEWoeLNRjRkWO/TW3RZbmyhkdpFWF0EUq7SqBoi&#10;XLSYHzB8XtBbw78RfE9p87QXd++s2sjW4tkaDWgNSMUKBmDJBJJJbhwfmMZOFPyjuPgZ4e1aZPHH&#10;iOPTbnUtItfBuu6PJpcUUh/4Si8vbdZx4fheOGSQ7ljBk+yOsys0I5WQq3K+PPhbqfhm1TxPoi3G&#10;seA9Sg0/UdL1oqourSy1dBNYQa1aqFaKQbkjM4jETMyD93JJ5K6P7P1hd3nxQ0W4tojJDpVnrOoX&#10;77o18i0fSpdNSXa5BbM9xDHtTJ+bdjAJH3zr+iWHiTRtS0HVIhLZarZzWk42QtJH5qkRXMHnq6rN&#10;C+2WGQodjqrjla/NLx34I1XwFr91omoLJPAkjNpuqi1ntrTVrQokqXFt5uQXVXVJ0R3Ecm5NzYDH&#10;O8NeL/Evg+7a+8Naxd6VPIAs6wmOa0ugInij+2WFyrwTbBK5j82NtjEsm1sEegj4/fFMQGH/AISG&#10;AyF9wujoui/aAv8AzzCi38rH1jz71X/4Xx8V/wDoav8Ayh+G/wD5Dq5eftBfFC5MZg1qz04RxBHW&#10;z0bS2E7j/lvKb+Kch/8AcKj0AryPUNR1DVbua/1W+vNSv5/L+0Xt/dTXl3N5USwReZcXBZ22Iqou&#10;ScKABwBXr/wV+GUnjnXV1HVLa4HhXR5FlvZQFSHU76PElvoySyDDBsh7rYCVi+UtG0sbV+hdfl38&#10;RkkT4geNxKrI7+LPEM2CCMpPqss0TAHnDKysPY16Z4S+F2s6HpUXjfxBptrHqY1fR9N8F+D9ec2D&#10;65r+oatFY20uqW8rwyCGLc86W2VaURtJJttk/fUfjp4G13w94t1TxFcLdXmg+I9RkubHVZZRcCO6&#10;uIhcS6VcsOYTEQ62qOPmhQbCxjlCb37NGgDUPGeoa7LbiSDw9pLiCczGNrbVNXY2lsRCjKZN1sl6&#10;pyrKOCQG2V2Hxz+Jcmg+OfCi+G52/t3wYupy6mtzbl9PkHiK1tJF02VWKmUNbx5lKY2708uQSofL&#10;+nbRYPE3h6wfXtDiSPVdN0691DQNWtkvYrW4miju2sLuC9jAdoJMKfMiXDJkqp4Hk+qfs7fDTUFh&#10;FrZ6roRjaRpH0vVp5WuA4UKsw1sXigJg7fLVDydxPy4hH7OPw3FlHaeXrZnjuxctqZ1X/TZYQMGw&#10;kQRi28k9SUtxL6SDofeaKKKKKXHOPf0/oa+ftS/Zz8HavqN7quoa74uuL7Ury4v76cXegxefdXc5&#10;uLhxHDpyxpuZmICKFXoFAxXH337LGnyTu2m+M7y1tSzeVBfaLFqFwibyUD3Vvc2yMQu1T+5XJBYY&#10;BCjhtV/Zl8bWn2uTTNU8PatDCGa1iM95p+o3qjlUFvNC0Ebt2D3W31cV5R4i+HHjnwnE1xrvhrUb&#10;S1jgjnlv4ki1HTreOW4+yx/adS015oInMhChJJFfLJ8uHXPD0UUV9ofCzVNI+L3gK7+H3i8Ce/8A&#10;D0Notlcx/Y4L/wDsyJfs+najp7YLCe0x9mnk8rDI0XmtIZnB+YvHfgvUfAXiO88P6hIlyI0S5sL6&#10;ONo49Q06fP2a7SN8lSdrJIgZgsiuqu4UM3p/wT+Et14t1C08Ua1CIfCumXkc8MdxbxTDxHd2k242&#10;KQXKsj2auuy7kZCrfNCnzGR4dX43fGCfWtVj8PeENXkj0PR7mGe51HTpPK/tTWrG5E8EtrewNmS2&#10;tXRGgdNqvKDKPMVYJAz45C38W6B4E+KWmhhb6xp39h6nD5weGwv7Z5buOyjWWOKWRkm+3wyTbfLb&#10;ykZQoYF9L9mjxmtjquoeCLyTFvrXmappBwfl1WztsX9viKIsfPtUEm+SZVQW5VAXmr7Soooooqpf&#10;39ppVhe6nqEwt7DTrS5v7y4KSyCC0tYTPPKYoAzttVSdqKT2AJOK/NyT4p+KYvHmpePdMu2sr3Ub&#10;7zZLBmWWxm0yKMW1no+oQwLCtxHFbqkPmFFclRKGWbDj7M174dab8VvC2hal4psP7B8WyaFbSrf6&#10;ekyXGnXN3bC4Nhe2l6qNJFHK2XtZjvibzEjmUs0jfCHivwlrfgvWLjRNetGt7iJi0NwgdrPULbOI&#10;r3T7hgBJE/rgMpBR1SRWQfV/wO+Mjaz9m8FeK7mSXV1V00TWbmZpG1WMDf8A2dqEkmT9pUA+VKTi&#10;ZfkbEwBm+oqKKKK+Kf2iPiS2p6g3gTR7iVNP0mcN4gmguomt9T1EBJYNPKwZJSyfPmo783GQ0atb&#10;qzc38Gvg7P42uIvEHiCGa38I2sp8tCXhl8QzwybHtrVxhltUcFLidSCSDFGd4keH71gggtoIrW1i&#10;htra2hjt7e3t41igggiUJFDDEgCqqqAqqoAUAADoK5H4geCtP8feGrzQL1zBIWF3p16oBfT9ThQr&#10;aXWwg71IZo5U6tGzBSrFXH5q39lrXhLXJLO8judI13RL2Jztby7i0u4GFxbXME8ZIP8ABLFKjEMp&#10;VlJBBP6DfCv4qaZ8R9OZJEh0/wAS6fAG1fSY3YRvFuEf9p6X5pZ2t2dlVlZi8LkJIWDRyS+r0UUV&#10;navq+m6Fpt7rGsXkVhpunwm4u7ycny4k3+Wg2oGZndyI40QMzuwRFLsFP59fFv4qXHxG1G2hsUvt&#10;P8NaaCbPTbmaEtdXu5w2rXcUA2rJ5TLEkZkkWIBijDzZM+p/s5/DeSSdfiHqscBto0vLXw3bOZjM&#10;90H+yXmstsIjCIBNbRK4csxd9qGOJ3+gPiF8NdA+IWnG21CNbTVIYiNM1yCBGvbNl3NHG5baZrfc&#10;5L27OAedrI5Dj4A1TTPFnwu8WJDK0uka9o863dhf2rF7e6gYtHFfWMsqhZ7adQ6MrpgjfDMgYSRj&#10;7AsP+Ea/aG8AJ/aS2un+JdLZoppbMiW70DVnUBLuCCVhI1leKgcwuxVwrRiQzQCVNT4Q+Grr4Z+D&#10;PEcfilre0Nlrer6tfXcEdxPANKsdNhVbyGSOPzJYzHE86BELYbYyrMrxr8H+Iddv/E+t6nr+qSGS&#10;+1W7lu5sPM8cIc4htbc3DuwhhjCxQoWO1FVQcAVi0Vq6No2qeIdStdI0ayn1DUryQR29tbpl2J+8&#10;8jnCpGg+aSVyFRQWchQSPt3wD+z34a8OrDf+KGt/FGrlEb7NLAf7CsnaECSNLSbP2oq5cLLcKFYb&#10;SII2XdX0HDHFBHFDDFHDDDGsUUUSLHFEkYAWNIl4VQAAAMADgCn14f4v+P3gbwxJLZ6fPJ4p1GON&#10;mC6LJBJpaS+Uk0EdxrJbyiHD4LWqzFCrK4Vl2nzT/hqoYP8AxQR3dj/wlPyj6r/Z2SfoR9K77wV+&#10;0L4T8T3MWna1A/hK/lExilv723m0aQRgFYm1dhB5cjAEgSwqmVCiRnZVPvtFFFFFFFZWtaFo/iPT&#10;5tK13TLPVLCYPvt7uJZAjPE8Hn20nDRSqjkRzxMsiE5RweRT8MeFPD3g7Tn0vw5p66bYy3cl9JAL&#10;i8u2kupIkhkmeW+kkkyUjQY3YAHAGTnmLH4S+CbHxXqfjP8As1rzV7+/XUkW/lF1ZabqLOZri906&#10;1YcSyTN55eZpCjgeT5Q4pnxg0zWtZ+HfiHT9Bt1vb+aG1drD7HFfXF7aQXsU91FZJKyqJ1QebGyp&#10;JISoWJfNZHTO8Ffb/iP4FNp8TvCfk30FzNp1zBq+mXGny6j5djH5XiG0triKJ7WV0nePzbZgBIkj&#10;RGJWEaUfh78N9S+GXiHVYNMuzrPg/wAQQQvunKR6vomqWLSG2+1KXjhlt5IXaOSa3jMrSmIGGOFJ&#10;JD7VXA+N/hn4R8fxRnXbKVL6BFgttZ06VbTVbaATidoBM6SRyITuUJPFIq73aNUZt1fNGrfsu+Io&#10;JIl0XxNot/E8RaV9Vtr7R5UfeQFhjsxfCRcDJYsuDkBe9ZH/AAzF4+/6C3hA/wDb/rP9bCj/AIZi&#10;8ff9BXwj/wCDDWP/AJAqVP2YfHO+Pzta8JJEWAkdLzV5XVCcMVRrJASB/CXH1Fez+DP2ePCfhq6F&#10;/rdw/i28haUQw39jBa6PGp2qry6SWm82VQHH72Zo/myIw6hh9AVy/jK38QX2g3ml+GGht9U1ZH05&#10;dTuJ5oIdFtriF/tWq7rVlnMqIClr5IZhO8bOBGshGB8Pvhf4b+Hlo39mRPd6zc2kdvqWuXWftV2q&#10;sJpIreHLJbwNIA3lR8kLH5rytGr15V8MLP4q678Rbzxv4ysp9GsrfStR0ForrTLSzEtt9sW9tNFs&#10;beTbciGKSbz0vSsgkEZjaVySR9Ba/wCG9B8UWL6dr+lWmqWjb9qXUYLwO8Ziae0nTEkMu1iBJCys&#10;M8Ec1LoeiaZ4c0mx0TSLdbPTdPhMFtAu4lVLmWR3ZuWkd2aSRzyzFmPfNDRPB3hTw3PdXWg+H9K0&#10;m5vTL9puLOzhjnaO4aNpbVJgNyQFoY3FsjLEpG5UBya6SiiiiiiiuJ8ceP8Aw78P9Mj1DXp5WkuZ&#10;RDY6dZrFNqd86kec1tbyvGuyIMGlkdlVQQOXdEb5avv2ovFr3ksmmeHPDdpYN5f2e21H+1dSuoiI&#10;lExkvbW4s0fc4ZkAgXapC8kbmZZftQ+LkvIpdS8PeGrmxAk86109dV066kJjYRmG9ubi7VCH2k7o&#10;GyAQAC24fRngD4veFPH6pa2k76VrgSMSaHqckKXUzi2FxcPpUqNtuokxINyhZAqF3hjVlz6lVe7t&#10;LS/tprO+t7e8tLmNobi1uoYri3uInXDxTQShldSOCCCCMivkn4nfs8w21rd698P45yLeOGSfwoTP&#10;eStFFCVu59HvLh3mkk4V/sr7mcl/LcHy4D8i0UV9N/szeKXsfEep+FLi4RbLXLJ7+xhlN07HWNNw&#10;zpZohMSGW0Mzzs6AsIIgHG0K3sN38JNL1D4keJ/iD4vNkPDtudPutO0+doI7Oc2GiWy3mr607ERr&#10;bxSRy7opP9YwZ5f3YxL82/GX4oP4+1oWelXFwvhPSXK6fC4aFdSvF3JNrU1uyhwWVilusvzJHk7Y&#10;3llWvVfhP8AlCab4p8dRbif9Ls/Cc9vwg4NpNr/m9SeZDZbMY2CZv9bAPZ/i98Px4+8KS2tsi/25&#10;pTPqWhymO1Es9wkDJNpTXFwAUiuhgNiRFEiwu5ZY9p+A/DviHxD4A8RJqWnGbTdX02eeyvrC9hlQ&#10;SrHKI77SdWspNjFSy7ZEbDoyhlKSojL+iXgD4haH8QtHXUdMkW3voVVNV0aaWN77TbgAZDKuDJA2&#10;f3FwqhXGQQkiyRx95RRRWdq2r6boOmXmsaxdxWGm2EBnu7qckRxxhgiqFQFnZ2wkcaKWZiqIpZlU&#10;/nT8VfiPcfEbxAt6kMtjoumxSWmi2MsjPJ5Lyb57+7TcYxcTnb5giG1USOPL+X5j++/s6fDaWxhb&#10;x9rVtJBdXtvJbeHLa5ghBSwuFVptcTzA0iNOuYbdwUzEZGw6TI1fVVeN/GL4X2/j7RmvNOt4E8Wa&#10;XETplzuWFr63VjJLo93M3ylH3MYDIQEl/jRHlLfCvhzxDr3gHxJDqunh7HVtKuJ7a8sryFwsiq5g&#10;vtL1O0l2ttbBR1O10YBkKSKrL+mvh/XtO8T6Lpuv6TI0un6pbLcQeYIhLFklJLa5WFnVZYXVo5UD&#10;kB1ZQeMnZorwD49/EdvCWgr4f0m4aLxB4jgmXz7eWAS6VpCsIrm6ZGzIklzloLdwo6SusiPEufkT&#10;4d+ANW+IWuxaZYxtDp9s0M2t6qwIg02xZzk7iMNPKFZbeHq7Ak4jSR0/SrSNI0zQdMs9H0ezisNL&#10;sIvIs7ODeUiQv5jfNJudmZ2Z3d2Lu5Z3YsSTNf2Vtqlje6Xex+fY6lZ3Vhew75YvOtL2Fra6h8yF&#10;lddyMVyrKRnjBwR+afxI8Aan8PvENxp1zBO2k3M1zN4f1JyJY9R05JB5avOiRr9ohVkS6jCKVYhg&#10;DHJEz/R3wN+Mdvfwad4F8UTQ21/bRW+n+G9TZY4IL+CGMQWej3eNqrcqqrHBJx5/CMfPwbj6oooo&#10;pkksUKSTTSxxQwo8sssjrHHHEg3ySSSPwqqMliSOh5AFfGPxr+Naawt14O8HXZ/skl7fXNctnwNX&#10;AGybTtMlXn7JnImmGPPxsQ+Rkz+c/B74Z3Hj7XkuL62b/hFdImSTWp/NNv8Aa32GSDSbWSP52eQg&#10;ecUK+XESxdHaIP8Ae3inwrovjHRbnQtetRcWc4DRSJtW6sblUKQ31hMysI5o8nacEEFlYPG7K3wB&#10;8UfhVqvw51BJQ0uo+G7+XZpmteWFKTlDK2m6kkeRHcKAxRuFmRS8YBWWOL6E+E3j3SPiV4an+Hnj&#10;mZb/AFg2sttGL7Hma9pcMfmQ3EV0SS9/ald7tgS4RLhWdxMybvwx+D1x8PfG3iXVRfG70aTSorHQ&#10;JJFja6lg1G+N3dQ6gE2YuLUWkKsyR+XMsodSjbok+aPjl4qfxP8AEHVolV0svDjv4ctI3UxuX064&#10;kXUp5EEjqWe6abY67cxLFuQMDXjtFSwwy3EsUEEUk888iQwwwo0k0s0jBIoookBLMxICqBkngV9b&#10;fDX9nVZIbXWviCr4lS4aPwpHJJCyo6BLWfVdRs5VdXGWk+yw4IIjMkmfMgH1hp+mabpFqljpWn2W&#10;l2SM7JaadZ29lao0j75GS3tQqgsxJJAGck81drzbxr8VvBngQtbavqDXeqDb/wASXSRDd6mgZI5F&#10;a6iZ0SAeXKki/aJUMicx78YrxBv2qYhI4TwI7xKxWJn8TLE7KG+V5I109wCRyVDEDoGOMnc0D9p3&#10;w5f3LW/iHQb/AMPwPJEsN5bXa67borFvOkvljhtpUVPk2+TFMzZPyrgbvpeCeC7ggu7WaK5tbqGK&#10;5trm3kWW3uLa4iEsFxBNGSro6srIykgg5HFS0UUUUUVFcW8F3BPaXcENza3ML29zbXCRzQXEE0fl&#10;ywzRSZV0dSVZWBBBIIINcl4Y+Hvgzwbc3t54a0K3067vkSG4uPtF5dzGFHMvkQyX8kphjZiDJHEV&#10;ViqbgdiYpeJvhl4S8XeIdG8S67YzXd5o0JthbGf/AIl2pWyStPZwanaOGDpBK7yKqFRJuKzebGAg&#10;626trm10a4s/D8dhZXdvpktpocU0Ji0uzuIrUxaXFJBbL8tujeWCka8ICAO1fPPwO/4TWyg1X4de&#10;NPCV5D4fsbPUns7zU9KlTT2Mt+sWoaG1y0bWt7FcG4kmiZZG+XfgyxMvl7I+E7eBPF1p42+HkdxJ&#10;aKYbDWfBYukRrrS7uMwahPpmq6pOAzxusF2tpcyBWdG2zoNkVe/n8vasLxH4Z0LxbpTaN4i06LUr&#10;B5YbgRO80TRXMGfKuLe4t2SSN1BZC0bqSjMh+V2U/L/iL9l11Ms/hXxMhRnhW2sfEVsybEEIF002&#10;s6apDtvyUUWIG1trMSu5uRP7MXj0Z/4m3hDg9r/Ws/h/xL6T/hmLx9/0FfCP/gw1j/5Apf8AhmLx&#10;6ef7X8Iep/0/Wsj6/wDEvr0zwt+zJoVjJFdeK9YuNdIWFv7NsIn0vTxJsdbmO4ukd7iZN23y3iaB&#10;vlO4EMVX6Xs7Oz062hstPs7axs7ddsFnZ28VpbQIGLGOG3gCogJJO1Rim6hLdW9je3FjZ/2jewWt&#10;xNZ2Hnw2n267hgL29n9ql+SLzGCp5j5Vc5PAryHwd8G9J0nWbzxj4na017xbqOqSa8JIoLiDRtD1&#10;C7LXVzFpVpPK5m8ueVzFcXI3AJEyRwyKxbmfFNh8TPFHxf0a2sYLuy8FeD9V0HVIr51fT9OuVezS&#10;71W4898m8nYNPYokQZEUhXEYklkb6Gu7S1v7Wazvra3vLS5ieG4tbqKO4t54XG1o5oZQUZSOCpBz&#10;mud8K+CPDPgqG/t/Dempp0Oo3cdzcjzZrmZmjt1t44ftl20k7RrteRI5JSEd5CmA+Knm8HeFbnWT&#10;4iufD2j3OuMtoP7TubC3uLtJbB99lcxPMDsmjwoWZQJNqou4qihejooooooorO1fWNM0DTbzWNYv&#10;YbDTLGIy3V3cbtkYyFUKiBnd3YhI40DM7EKoLEA/I2v/ALUWqNdgeFfDmnQ2cbzgy+IGuby4u422&#10;/Z2FrpksC27KN+9fPmzkYYYO7AP7T3jw7caN4PQAYOLDW/m9yW1A/pXtngT9oLw14rvk0rWLQ+Fd&#10;RneX7HJd38FxpNwI41dIm1KRIPKnkO8LG8QU7QqyNI6x177QR9Onuc5PPHTpXz38RPgBoHiZGv8A&#10;wolj4Y1vKboI4ng0C9jSIQhZrO1Ui2YbVbzbeIgndvjd33r8PavpGpaBqV7pGr2U1hqVhMYLq1nG&#10;JI5Bh1IZCVZGUh45EJV1KujFSCcyivR/hN4m/wCEU8feHdSkmENlPeLpWqGS8+w2v9n6p/ocs97M&#10;3yGK3Zkuij/KTEMsvDD7V8ffCXSvH/ifwxrGpSLFY6XbX1vrUUUtyl3qsCTxXGjacjKdkUId7wzS&#10;oRJhginLLJF4z8ePiilsh+HHhC4tbWwtbaOy1640pkiihjjTyB4Wtkt1EcUUUaqtykJ4/wCPY7Qs&#10;0bcL8Hfg5P44uE17X457XwjaysFUM0Fx4huInKNa2cg+ZbZGGLm4TkkGKIiTfJB9pal4K8Pal4Su&#10;PBX2FLHw/PZraJa6eFt/suycXUVxbkAgSpOFnDSKwZ8s4fLZ/NnxFoGu+BPEk+k6gWsdY0i5guLe&#10;7sbhtpxi5sNR0+7jKsAw2yIw2uh+V1SRWVftr4O/GK28c20Gg65NDbeMLaFtqhRDFr0FtH5kl7aK&#10;AEWdUBee3XAwGljXyw6Re7UUUUqrngZ6gAAZ69h79e9fDvx4+LVt4nceEPDN08uh2NyX1bUYJgbT&#10;W7uBgYLe28sDzLa3cFhIWKTSbXRdsUcsnO/A74anxpry6zqkL/8ACN+H7iCecSW0c9tq+pxyJNb6&#10;M32gGNo8Ykuxtf8Ad7YyF85XX9A64jx54C0P4g6M2l6snk3MBebS9UhRDeaZcsoBeLP3o3wBPCTi&#10;QAEYdY3T86fEfh3xF8P/ABE2maks+m6tp00N5Y31nLLGsyRy77LVtJvU2MULJmORcMjqVYJIjKv3&#10;98JPiBF8QPCsF1MwTXNKEOm67C8tq0s15HbKV1VILYJ5cN38zpmFVV1liTcIi59PoorgPib4yTwL&#10;4O1XWlZP7QkQafoyNg+Zq12jJbNtYFWWJVe4dDgMsZXrivgLwL4XvviJ4zsdJmmuphqF3LqGu6m7&#10;zS3EVhHJ9o1S9mu3jmxLJny4pJlKtPJGHOHzX6ZafYWmlWFlpVhCLew060trCzt98j+Ta2kIgt4/&#10;MlLO2FUDczFieSSetqivKPin8KtL+Ium+ahjsPE1hAy6TqpU+VIu4y/2ZqmxSz2zsWKsuXhdjIgI&#10;MkUvwBqGl+JfBesrb39tqnh7W7FzNbyAzWdyvlyvAt7p95CRvjLI4juIHZGwSrEV9C+Dv2mNUshF&#10;aeNdN/teAZzq+krb2mpgBXcGfTm2W07FvLQGN7cKoLEO3X2qx/aB+F13aw3E+uXelzS7y9jfaNq0&#10;l1b7JTGombTIbiAlgN6+XM4wRkh8gPufj98LILeaaHxBPeyRRM6WltomtpcXBH/LCFry3iiDeheR&#10;F/2hXlviT9qG28tovCPhqd5GhjZb7xHJHFHDOJz50R0rTJHMqGIAo/2xCHY5Qqvz/MfiXxh4l8Y3&#10;SXniTV7rVJYQwt0lMcVrahkSOT7JY2ypBFvCIX8uNd5ALZNezfCn4Faj4nfT/EPiuGTT/C0ka3lt&#10;ZmTytR16LcfJXahD29rJje0zFZHjwYRtkWZPue3t4LSCC0tIIba1toUt7a2t0jhgt4IY/Lihhijw&#10;qIigKqqAAAAAAKlrhfiB8P8ARPiForaXqaiC8t98ukaxDGj3Wl3UigF1VivmRPgCeBmAcAEFJFjk&#10;j+CVPjP4M+NRkGw1bTzyuXl0vXdJlk5APyefZ3GzAPyujr/yyni+T75stS8N/FTwbdHT768fRdds&#10;rnTbz7LcNYarp8ksIF1YXIQuI503DejeZE6kH99byAv+dPjPwnqXgnxFqHh/U45N1rMzWV28Ihj1&#10;PTmkZbPU7dVZxslVSSodtjBo2O9GA5Sr2nadeatqFjpWnw/aL/Ury2sbODzIohNdXcywW8ZlnZUT&#10;LMAXdgozkkDmv0h+Fvw8tPh34dTT91vda1fMl1rmowx7RcXO0iO0gkYeYbeAErEGwWYvJtQyMg4T&#10;4mfHrSfCM95oXhuGLW/EtpLFDcyzjdoWmuC32m3nlgkWSa4j2qjQxlVQud0qvE8J8IsP2jPiFBra&#10;alfS6df6UZw8/h6OxtrO0+zMw8yGzv1R7qNwAfLklllwSC6yAbaPH3x/8QeMtMm0TTdOh8M6VewC&#10;HUxBePf6jfR72M1r9vMcIit5F8tZIki3thlaRo5GjPgVFFfaX7OvxIbUbZvAes3Est9YQS3Ph+7u&#10;rqDE2mQqkb6HCkm2RntxulhAaT9zvXEcduu76moooooooooorh/G3xE8LeALNbnXrxmuZGhFvo9i&#10;be41q7SVynnwWUskeIl2OWlkdU+Xbu8xlVt3w3qGo6roWl6rqllFpt7qVpHfyadDJPL9hhvM3Fpa&#10;XDXMcLmeKJkS4HlACTeFG0DPK+PPij4X+HYsY9ce7ubzUCZIdM0mK1udQWzUsjahPFczQqkO9fLj&#10;LSBpG3BA4jlaOl8Pfixofj+x1u8htbrRF8PR202rS6rNZpYw292LiSOdb1X+4kds7zPIkYTjkjLV&#10;+f2rTz+LvF2p3Wm2khuvE/iS8nsLEujSmfW9TaS2tDIxCl90qpu4Geciv0j18Hwn4A1oaETanw34&#10;P1BdHd8XT2v9j6K4sHc3CsJCnlJu8wEMRkjkg+M/s3+Ltf8AEOneKdP1zUbnVv7KvNLu7W+1G6vL&#10;7UMarFPHPbSXN1K+YUNqrxrtGGeTJYFQvi/7RmjNpvxGnv8AzJJU8QaTpupZaAxRW8trEdGktY5t&#10;xEhC2qSk/KR5gXGAGb3b4S+P9F0r4NjVdTuZCng4XljqkUMKNdbpr9pNIgtoVwG89Z4YY5HKqXDb&#10;2AVmE3hj9o3wXrd1HY6rb33hmaefyobq9MFzpWGkSO3+0X8JDwsxYl2kiEUYXc0wHT6Cryrw38Vt&#10;Gv8AXbzwb4hH/CP+L9Nu20+W3vVNtpusXJumt7abQLm5bey3CGCeGGZUcrKqxGcKZD6rRRRRRRRR&#10;RRWP4g1ux8N6Lqevam/l2OlWct3OQ8SSSiNf3VrAZnRGlmfbFAhYbpGVM5avzF8XeK9W8aa9e6/r&#10;Nw01xcuVt4NxMGn2SuzW2n2aYAWKIMccAsxaR9zu7HmaKnt7iezuILu0nmtrq2miuLa5tpZILi3n&#10;hkEsM8E0RDI6sAyspBBAIIIr2i//AGgviTfaKNHN/YWcrIYrjW7Gw+za1cRPE8ciGYMYYmIcHzba&#10;3ikVkUo6ncWxfDfxo+Ivhu4EieILrWrdmLzWHiOWfWLeU+U0SDz7hxcxBSwfbBcRgsBu3DIP2z8O&#10;fij4f+I9nObBZtP1exjifUNHvGiaaISIu+5s5U4ntxITEJMK2QPMjj3oG8W+Pvwnt2t7rx74asZl&#10;u1kM3ifTrOBGgktijS3PiMRqwZXRgv2zy0YMGNw3lmOZ5Pjqivs/9n/4VJYwWHxD1oyi/uoZ28O6&#10;ftngFnZ3Mb2j6pdBwpke4iZvs64MYicS5d3TyeJ+PHxatvEsn/CHeGrqSTRLG4Z9Y1GGUfZdbvYW&#10;BhtrYIMyW1uwLeYWKSybWRdkUcknafA74NQ2kOneOfFEUVxeXEUGo+HNLYpLDYwyqJ7TWL3GVadl&#10;KvbxciEESN++wIfquivnX4vfBAeMri68U+HLhLbxGLIfa9NuABa67JaRpFaiO5ZgLecxKYlLAxuR&#10;GG8r95KfieOXW/DWqF4ZdU0DWtPeWJmie70vVLGR4zDNESvlyxsyMUYcZBIPBIr6P8JftM6vZJHa&#10;eMNIj1mINEh1TTGi0/UUiG4zyT2JH2edzlNgjNsF2nJYtx7Vpv7QPww1C2imuNZvNInldkNjqWka&#10;i1zEQ+1ZJJdMjuLcK3BGJjgfeA5ran+M/wAL7aETSeLrBlYnAgttSupeJDFkwWsDyDlT1TphvukE&#10;8H4k/aV8G6YQnh+y1HxPN+6cyBX0TT9rk+bGbq/ia481MA4FptOeH4OPlHxv8SfFfj+4EmuXojso&#10;2t3ttD083EGjWs0EDQi6jtJZJC0x3yEzSu7/ADsqsI8Ivs3wX+CR1c2njDxjalNIDLPo2g3MZD6t&#10;jDxajqULgAWZ6wxH/X/ecCDAn+1GbPJz1JJJz17n36dqSivkj9pLwDvWH4g6bCoaNbbTvEar5ahl&#10;LLbaVqZXaCzZItZSXJx5AVQFdqxP2aPGZs9WvvA125NvrPm6ro3y7hHqlna7tRt9scRJ861jEu6S&#10;UIht9qqWmNfaVVtQvrXS7C91O+lMFhp1pdX99OI5JRBZ2ULXN1OYoVZ22RqzYRCxxgAnAr8wfEGs&#10;ar8RPGl3qKW5bUvEurwW2nWPmW4MQmdNP0fTvtJWCMmOMQwmZ1TcRvfBJNfoj8PfBdn4E8LafoNv&#10;h7hVF3q10GMi3mr3Eai+njYoh8sFVigVlB8pED7mBY9tRXH+PPBOm+PvDtx4f1KSSANKl5YXkB3S&#10;WGpwRvHb3fkkhZFCyOjxnG5GYKUba4/PT4gfD3XPh7rDadqa/aLGbc+lazDFIllqduOflDZ8uZOB&#10;Pbsco3ILxskj9/4L/aE8YeG4xaa2P+EusF8wodTvJo9YjZyXAXWWWV5F3tki4jkbACqyKAB9FaX+&#10;0R8M9QSdru91XQzE6pHFqmkXEstwjDJli/sX7YgC4AYOytnGAeSNT/hfHwo/6GvHIGf7C8Scepz9&#10;j6fh+FcFrX7UHhq1ymg6Bq2ryrcPG0t/La6PaPAu4C4t3jFzK27ghJIIzg5OCNtfNfjT4reNPHW+&#10;DV9SFppbhB/YelCSy0psCJybiEu8tx+9hWdftUsuxyTFsBxV74cfCTxD8Q53li3aPoMKFpteu7Sa&#10;SGZ/MMP2XTIcoLmUMG3hZFSMA73DmNH/AEA8L+F9F8HaLbaDoNsLaztgWd2Ie6vbpwBNfX0wAMk0&#10;hAycYA2qqrGqqOhrN1jR9M17TLzSNXs4b/Tb+FoLq1nUlZFJ3KysuGSRGAeORCrIyq6MrKCPz5+J&#10;Xw11n4Wa7a3+n3F1Nokt6tz4e12Mlbm0uoJDcW9jfywqgju4tm9XUBZVHmRhSJI4vsD4U/FGw+Im&#10;k7JvLs/EumwRDWNPyAkozsXU9OGfmglb7yn5onOxsgxyS/Ifxi+GuqeCNeu9RVJrzw3rV/cz6bqh&#10;a4uPs8907XTaRqNxctJJ9oQbtkkkjGdFMgO8SrH43RX3Z8B/hUfDFgPFfiKwEfiXUIyNOguVP2jQ&#10;dMljKNuibAiublWPm5BkSMiL5C1xGe9+I/xU8P8Aw5toUvUk1LWb2OSWx0WzkiSdokRgt5fTPuEF&#10;uzjyxIVZ2bPlxuI5Nnyfd/tGfEm5vrS8gn0fT7e2MRl0u00uOSxvxFOZXW8lv3muh5ikRP8AZ7iL&#10;CAFdr5c9Drn7TPiPUdDGn6TolpoOsSLbpda5Fe/b1ASL/Szp+nXMAELSuBsMs0xRNy/M5WVfm24u&#10;Li8uJ7y8nmu7u7mlubm5uZZJ7i5uJ5DLPcXE8pLO7sSzuxJJJJOar0V778CfiYfB2tDw9qs0Ufhr&#10;X7pPMuJ5HRNI1No/KhvgeUEU2I4bnftCgJIXVY2D/fdFFFFFFFFFFY+ueINE8NWEmqa9qlppdjFv&#10;HnXUwTzpViab7NaxDLyysiOVhiVpHwQqnFc74A8Zt480+98QW+nXWl6I189ho0eoWxjvr9LRFN5q&#10;pnjkaFonlc2yxRBhG0EpM0hcxw3/ABf428PeBdMGqeIr1oI5Gljs7WCJri8v7mOBpxa2sCD7xC7f&#10;MlZIlZl3yKCDXnXgz47+G/Gvia38NWWk61ZT30c7WFzdiy8uV7S2mvblLmOCVjFiKIFCpfJJUhcA&#10;t8zftBa/ba58Rr2G1EbR6Bp9poDzxTiZLi5tpJb68JVQAjRTXD2zpk4aMkkElR9b/BbTJtK+GPhS&#10;C4jjSa4s7jUzsYMJIdXv5dSsZJGHG428sWRjg/L2JrynwL488UXPxz8X+G73WJr7RbjVfEtjFYXj&#10;AwWUXh+6lj0xtKgUAQusUeyUIFEoLSS75VV1T9qTS55tG8J60JIRbafqeo6XNETJ57z6xaR3VvJE&#10;Au0oq2Mgcs4OWTCn5sVf2XfESm28S+EZXiVo5ovEdlGsM7TzJOiaXq7yTjMQSMx2IRG2sS7Eb1zs&#10;6pf2lvA39sXNjJY62NLS6htrXXI7eGSC4jMhS41Cexd0uIoRxJGFR5mQnMSONh950jV9M17TLTWN&#10;Hu4b/TL6AXFpdQElJUyVYMrgMjqwKyRuA6OGVwGBA881r4p6T4U8ap4S8UeXp9vqltp17oeuRSF7&#10;CO3vDLZzReIDOE+zOtzA4SWPzIjG6tK0IRzXqMcscyRzwyRTQSxrLFLE6vHLFIoeORHTIYMDlWGc&#10;5GCQadRRRRRRRRRRX54fGj4k3XjfxFc6fZXhfwrol28OlQxBEhvbmJPIutYmeJ3ExkYOLVyQFhI2&#10;ojyS7/FqKK9l8PfHXx74b8Pp4es7jT7yC3ikg0+/1O1mvNT0yBowkENrKZVjdIDzAtxFKFGI+YlV&#10;FwbX4ufEm01G41SLxjrD3Ny87yRXMyXmnKZ5fNcQaReq9pEA33BFCoQfKgVeK+vfhN8abPx8ZNI1&#10;qOy0jxUnmyQW1sZo9P1e0XdKX00XLyMssCA+dBJIzFR5sZK+YsGl8YfhhbePtDku9PtY18XaXBnS&#10;LnzI7dr2FJDLLpF3LJhWRwXMHmEeXKc70jeXf+dRBUkEEEHBB4II6gikr334I/ClvG2oJ4j1cRL4&#10;W0a/WOW3Jill1nUbZEuhpxhbdtt1V4zcO6/OG8qPJLvD7h8dvisPDGnt4W8N6iIvFF8EGozWwLTa&#10;Hpc0JfIuQR5V3cbk8nAZ0i3Sfuy0EjeHfB74OXPjeeLXtfintPCFvKdgBeGfxDPBIUktLKRSGW3V&#10;wUuLhCDkGKI+YHeD71t7e3tLeC0tIIbW1tYYra2traJIbe3t4UEcMMMMYVURFXCqMAAAAYqevKvi&#10;n8LNM+IumKyNHYeJNPiddJ1YodjpkyNpmqLH8z27Nkqwy8LkugIMkcv5/eJvC2ueDtWl0bxBYyWN&#10;/Ekc6AuksFzbTDMN1Z3ERKSRtgjcrZVgyMFdGVfX/CX7RPjPw/FBZazFb+K7CHdmS+llttaMf2cR&#10;QQjV4w6sEcB2e4t5ZGyymTlSv0Bo/wC0V8ONRjla/udU8PyxCICPUtMnuRcNKG8z7O+jfa+IyoDG&#10;URk7gVU/Nt6f/hdPwv8AJ+0/8JfY+Xt3bfsmp+ft6f8AHr9n8zPtsz7Vy2u/tF/DzTLfdpU+oeI7&#10;qSO48uCy0+5sIopYkVoEvbnV1g2JKTt3wxzMu1iyfdDfM3xB+NninxyHsYS3h7QHVVbSLC6d5bsG&#10;ExzDVNRCxtOjFn/dBEixt3Ruyh6r/C74S6z8Qb+K4njudL8LQNuvtZaLYbpUco1joxmG2WZmUq0m&#10;GjhGWk3Nsik/QjR9H0zQdMs9I0izhsNNsIVgtbWBSFjUHczMzZZ5HYl5JHLM7MzuzMxJ0qK8c+Nv&#10;w/Txt4TnurWGSXxF4chudQ0YQtOxuo22Sanpv2aFJDK88cS+QoQN5yxqHVGk3fHHwm8dSeA/F1pf&#10;TSsui6iU07XY90pjWxmkAF/5USyFntWPnKFjZyoeNceYTX6VUUV8NftKeLZdT8VWnhOFXjs/DNvH&#10;Nc58xPtWqatbR3e8qshR0itzCsTGNXVnmGWVlr1P9m3whBpnha48XTJDJqHiSea3tZBsdrbR9NuW&#10;tTCC0SvG81ykrzKsrI6pAcBlIr6SooornPEvhHw14vtBZeJNHtNUhQHyHmUpeWu6WOWQ2V/AUngL&#10;mKPzPKlXco2vlTivmLxJ+y7cea0nhHxLC0Lywotl4kjeF4YRCRPK2raZG4lbzRlIxZRgK2CxZAX8&#10;pf4CfFVZGjXwykoDMqyprnh5Y5ApwHUy3SsAeo3qD6gUw/AX4rg7T4VGfbXfDRH/AH0LzH6122if&#10;syeL7w28mt6vo2iW80JkljgNxq2pWspU7beS2RYbdjnhmS8KjqN1fRPgj4LeCfBLQXiWZ1vW4WSQ&#10;axrCx3D206GGVZNMsgPJtzHLF5sEoUzpuZfPZTgetUUUV5l8VPhza/Ebw+LJZYrPWtOkkutE1CVN&#10;8aTPHiayu2VTILefCiQplldUk2vs8t/jL4c+ONT+Eni+/tdUtHeykuH0bxPpayhpoJLK5aI3lo8L&#10;+U89q/mbMlkkRpEDKXWVPrH4t+DLP4m+B7fVNF33uqafZf234WnikniS+tNQjhubq0NsyMXN1bxq&#10;YVKIwmWIF0QyBvzwr6x/Zi8KR3F5rfjO7tw40/bomjSu1pIkV5cRfaNWmSIgzRyxwtbxrMNqlJpU&#10;+b5tnpHx3+Jkng/R18PaLcy2/iTXbfeLu3YRyaTpJkMM14kvLLNMVeKAxjK4kkV0dE3fA1FWrOzu&#10;9QuYbKxtbi9vLqQRW1raQy3NzPK3SOGCEMzMccAAmtfVPC2v6FaxXOt6dLpHnymKGy1OW3sdXcFG&#10;YXI0O5dL37OSrKLnyPKLgoHLgrXPUV7J8KvAfxD1XWNL8UeFbSOwi0q7W7t9Y1eW8sNIuzBI8VxY&#10;iS0Hn3EUwWW2uUtwV2l45GTdX6KUUUUUUUUUV4Z8WvjNZeAduj6RFban4qmjjmktpjI1jpFs4Dxy&#10;6kIWRmlkXBigVw20+Y7KpjEvxXp0t3458c6QPEV9dXlx4l8SaTZ6peholuWj1C/is5Ps42mOMRxt&#10;sgjVBGihVVAgCj9R+g9gMdMduB/hX52/H63uIfin4hlmhliiu4dFuLR5EdUuYE0O2tXngdgA6+bF&#10;LGWXIDKy5ypx55pXirXND0fXtE0u8ays/EyWUOrmEBbm5tLFZlFmLgcpFKJ3EwXBkX5GPls6v638&#10;APAdx4j8WW/iO7tpf7C8MSreC4KMsF1rsQWTTrGOZZEO6FmW7cqHACIkihZlJ+vPinqVtpXw58ZX&#10;N2ZBFL4f1DTU8oBmNzrEJ0iyDD+7506bj2XJr57/AGV7iBZ/G9q0sa3M0Ph24igJ/eyQWz3sdxMq&#10;91Rpogxz/Etem/HvwHeeMfC9tfaPavea14bmnu4LWIu893pt0gXU7W2hU7Xm/dwzIuC7eWyRAu4V&#10;vhrRvEutaDb6zaaXetBZ6/p02lavaOkM9teWkyMg3wXCsolj3MYZ0Akj3NsYbmBwa/VvwtBqdp4Z&#10;8O2mstI2r2uhaRbaq09wl3M2pw6fHHftLdoziV/ND7pBIwcknJzmviL9pDTbaw+IouoPM83WtB0z&#10;U7ze4ZBcxSzaOohUAFVMVrFlSSd245wQB2Xwi+PN1BdQ+G/H2oNPaXBjh03xLeOvnWMuAiWut3B+&#10;/A55+1yZeNyTMzRMXg+yKKKKKKKKKK86+KPgnUPH3haTQNP1n+x5hdx3zCSOaS11M2lvL9m0y/ML&#10;qVhacwzNJsk2FFcRuyjH5++MfAnibwJfx2HiOx+z/aVuH0+9gmjubDUYLafyXltLiM9vlcxSqkqK&#10;6NJGgdc8dUkah3RGkSJWZVaSQOUjUnBdxErNgdTtUn0BNehN8L/Etzaz3/huTSfGlha21nc3M/hP&#10;UU1C6txfOY7eCfQrlYNTSXIO5GshgBj0R9vBXNrc2VxPZ3ltPZ3drNJb3VrcxSW9xbTwuY5YbiCU&#10;B0dGBVkYAgjBGarV0vhTxXrPgvWrbXtCufIvLcNHJG6mS0vbWQjz7G+hyN8UmASMhlYK6FJFR1/T&#10;Dw/rekeOPDFlrNvCl3pGv2Mqy2d9bhkaNmey1HT7yCddkgSVZYJODG2GKlkIJ/NLxpoB8LeK/EPh&#10;/wAu6ig0vVbuCy+3FGupdO80yaZczNGqKxmt2ilDKighgQoBxXb/AAX8ADx14tjW/t2l8P6IqX+t&#10;Hf5azbtw07TdxRwTcSr86HYTCku11cKa+iPjx8VpfDFqPCfhm+ii8QX8LNq93buTd6Hp8sY8qKFl&#10;4iublWLI27fFH+8VVaSGVfMfgP8ACW38SSJ4y8S27S6JZXRTSNMmiPkaxe27Ylu7rzBh7WBxtEYB&#10;WWUMjnZHJHJ9v0UUVxfi/wCH3hPxzbmPxBpMFxdLC0Ntqlufs2rWY2SLD5F9FhikbSySpBLvgL4Z&#10;42Ir5m8Q/svatFKZPC/iPT723eS6f7LrcU9hc20KlTZQJd2STpcOQWWR2it1BCkDDEJ5dcfA34p2&#10;0M1xJ4TmeOBdzrb6rod1OwHH7i1tbl5ZD6LGjH2qjB8HPiZcXK2qeENTWRndA07WdtbbkBLbry4l&#10;SEDjhjIAeMHkV2Gifs5fETUpnGpw6V4chilgVnv9RgvZZ4pGYTyWcWjm5VjGF5WaWIMWUKSNxX6Q&#10;8A/Avwp4Kng1O6Z/EevW8kc1vqF9CkFpp88MzyQ3Gm6YrOI5BmM+bNJKyugeIxkkV7ZRRRVPUbG2&#10;1WwvtLvozNZalY3On3sIlkiM1newNbXMQlhZXXdGzKSjAjqDmvy61Cz1jwL4sntWY22teGNZR4Lg&#10;wt5f2jTrkT2N/DFdIN8Um2OaIsm10KnBVq/TrQNbsPEuiaXrumyb7HVbKC8gBeKSSHzFHmWs5t2k&#10;QTRPuhmQMdrqykkgmvA/2l/Ew07wpp3hq3lkW58R34nulWKB4X0vSNtxJFLJId8btcvavGY0+YJI&#10;CwHyv5l+zT4Tk1HxLfeLLiBvsPh+1ktbKVvPjV9Y1GIwN5LBfLk8m1MvmoXyplhbacgj7goooqpf&#10;6dp+q2kun6pZ2eo6fcBBcWd9bQ3drP5UqzRiW3uFaM7XVWXI+UgEcgY+aPFv7M2jXrSXPg/VZdEl&#10;KysNL1PzdQ01pfLQW0UF7n7TAmQxkaT7Sx3DaFC7T4tqX7PnxPsbkwW2k2GsRBI3F5pur6fHbMzr&#10;uaJY9Ve1m3L91v3IH90kc1Sb4C/FhQM+FV5PbXvDLc/8BvDiuj0b9m34gagkUupS6HoCtc+TLb3t&#10;895fJbjaWuoo9KjngYYJCo1yjEghtoIY+5+Ev2c/BugzW97rlxdeK763beIbyJLLRjJHcLPbyNpU&#10;TSNJtC7HjuLiSKRS26LBAHvlvb29pbwWlrBDbWtvDFb29tbxpBbwwQIIoYIIYwFRFUAKoACgYAAq&#10;aiiud8V+FdG8Z6Jd6DrluZ7K5+eOVCEubG6jB+z31jNg7JYyTg4IIJR1eNnRvz81G18T/BH4gFbO&#10;7Rr3Tdk1peG2nTTtc0e9TOya2nxuikG6GZUdvLmR/KlLxLJX2jDJ4b+Nvw7YtDbrHqVtKhSRheXP&#10;hrxDBEVSU+S0T+ZbuwkjyU86FgGXypip/PXxBoWoeGdb1TQNUjCXuk3ktpOVSZIZhGf3V3a/aEjd&#10;oZk2ywuyLvRlbHNd/wDBXwjB4x8e6da3yxS6bpEMmv6jbTBGW8gsJo44LMwyxyxyJJcSwrPHIAGh&#10;MgDBiufuj4i+NrLwD4WvNeuVaS5Ymw0i3EMkyXetXFvJNZQT7WQLF+7eSZy4IjRtm59qN+aGr6vq&#10;WvaneaxrF5Lf6lfzG4u7qcjfI5AVVCqAqIigJHGgCogCIAoAGbRXWS+B/FttYXOp6hoN9pFhbRec&#10;15riJoUFxujaZLfT5NZaAXU7orNHb23mSsASqHBrk6K67wh4H8SeOb9rDw7p7XJhaA317I3k2Gmx&#10;TyeWs17dNwBwzCNA0jhW8tHIIr9MPDdvrFr4f0e11+S2uNas9PtrTUbq1uJbqG7ubaMQPerPPFA5&#10;MwAlcGIbWYrlgAx2qKKKKKKKK4X4gfEHRfh7op1PVD9ou598Wj6PDIqXeq3aKCUVmDeXDGSrTzlS&#10;qKQMPI6Rv+ePjHxz4l8daguoeIb9rjyWuBY2MQ8jT9MhuJA7wWNqOBkKiNI5aR1RBI7lQa/Q/wCG&#10;WmQ6N8P/AAfZQQyQD/hH9PvJopd/mR3upwjVL/cJORmeaQ7e2cDgV8/ftUW9yV8E3ON1nGdfgLLb&#10;NtgupVs5FWa7DFT5qIfKjKqQI3ILZIX5d8OeIdU8K6vba7o00cGp2cV7HazSRJOsLX1hLp0kyxSZ&#10;QsiTMybgRuALKwyDteAfBt94+8UWOgWrNDFKz3OqX5jkdLHTYDvurlzGrfO3EUAfCtK8asyg7h+n&#10;sMEFrDDbW0EFrbW0MUNvb28SQW9tbwoI4YIYIQFREUAKqAKAAoGK+BvhJrkus/HK21ry1tD4h1Px&#10;bqE9qjFo4hqGnXupfZ1Y43BH2gEjnA4r7Q8e+F18ZeD9d8N+YYZtQsx9klL+VHHqNnMt9pzXDiOU&#10;+T58cYn2oWKFgmCQR+bccniX4f8AibcoutC8SaDdlSrhPOt5duGBB3RyxSxt/tRyxtkbkYE847b2&#10;ZzgFmLEKoVQWOThV4A9AK/QX9ni31GL4Zae99cLNbXGp6tNpES53WmnC7MElvINq8m7S5m4LcOOf&#10;4V439qPS1m8PeFtaad1bTtZu9LW2EYKSLrNibt5zJu+VkNgqhQpDBySw2jPjPwr+M+q+ATFo2oR/&#10;2r4Vlulke3Yv9t0cSsftU2kuWC7WLea9u4Ks6koYmkld/vnStV07XdOtNX0i7h1DTdQhWe0u4GOx&#10;0yVYFWG5WVsrJGwDq4KOAwIF+iiiiiiiisvXNNbWdE1nSEunsJNV0nUdOjvokLvZSX1m9rHdJGrI&#10;WMbOH2h1JxgMM5r88fiD8IvFHw/ke4uIv7Y0E+ZImu6db3BtreI3YtbdNYQj/RJn3wkKztGWcRxT&#10;SMrhfKaK9A0X4c6v4mtbOXwxqfhzXr+6aRJtBt9Zh03XNPMUKTSPc2XiAWYkjAcAy2jzR5DDf8pr&#10;ktU0bVtEuFtNZ0vUdJu2iFwltqdjc2E8kDO0azpFdIjFCysAwGCQcHg1mVPBPPaTwXdpPNbXVtNH&#10;cW1zbyPDPBPC4kingljIZHRgGVlOQcEEEV+jHwe+Icfj/wAMJJdyZ8Q6P5NlryeXHEs0jq32TU4U&#10;iO3ZcIpLAKgEqyKqBFQt8o/tBeHbfQviHdXNqFSDxFYW2utDHAsEcF3NLJY3yAqTveSWA3LthTul&#10;IKnG4+Z+EPDV54w8S6P4bsWEc+q3YiedhERa2kSNc397sleIP5MCSS+WJAzldi/MwB+7/GnizR/g&#10;p4G0rT9JtIbi7jt10nw7YTiGJbma2iBvNW1RbQQlwGYTXbRKrSyyBSYzIZF+S/hv4C1b4s+KdQvt&#10;RuyunQXial4o1RmhF3PLqM0k4tbOAYzNcskn7wL5cShmbJ8uOT9ELKztNNsrTTrGFbWysbeG0tLe&#10;P/Vw21vEIYYU3c/KqhRz2yfexRRWRrmgaL4l0+TSte0201SwkZn8i7iD+VK0L24ubaQYeGZUkcRy&#10;wssi5O1hnNfMvin9mG1lM1z4O19rNiA0ela6jT2/mvcsZBFq1oPMjiWEhY43tpnLL80hD5TyG+/Z&#10;/wDihaXU1vBolrqcURPl31jrGkx2tyAu8tCmpS28/HTDwqc9AeM8z/wqb4kf9Cbrf/gMP8a6nT/2&#10;fPiheXUcFzo9jpETqztfahrGmSWsREZkRXTSpLqfLHCgLCeSN20ZI958Ffs3+H9FmtdR8VXzeJLy&#10;L7NP/ZscAttEiuVQSSxzo5aS7RJAdnmeWkijEkJBKj6Ot7a3tIILS1hhtrW1iigt7a2iSC3gghQR&#10;wwwQxgKqIoAVVAUAAAACpaKKK/OL41eD7bwd48v7ay8lNM1iGPX9OtoQqixhvp5Yp7Hyoo4o40ju&#10;IplgjjDBYPLBYuGA+xPgj4pk8V/D3S5bhXF5ojnw5eSlWVbh9Kt4mtJkd5HZ2a2ltzM7YzJ5hChS&#10;tes1xHw+8Tr4k8B+HfEd3M6vPpSjU7y8S3tFa+00vYavdusTeSkTTwyyI3yjZglUOVX84bubUPGn&#10;iu5nt7eP+1PFWvzSW9lHKqRC+1vUSYbWOe4YBUDyhFaRgAOpA5r9RNH0y20PR9L0WzaZrXSdPstM&#10;tnnZWneCwt0tYXnZFUF9qAsVVQSSQAOK0aKKKKwpvEWmW/iK28M3Mk1tqV9px1HSzcReVZ6qsMkk&#10;d/aafdE4kuLZFjlng4YRyI67lDlN2udtPF/he+1i78PWev6Tc63YyvFc6XFewNdrNEpaeGOMkeY8&#10;W1hMseTGQVk2tXRUUUUUUV8x/tC/DeHVdJk8c6RbQR6ro8WdeWGG4a41bSh5cMd0whDKZLJQWeR1&#10;UmDeXkxDElcZ+zt8SV0+7PgLWbhVsdQmefw7c3Nw4FtqcpBl0eMSAoqXJzJCoKjz9ygO9wMcf+0F&#10;4M/4Rrxo+tWygaX4v+06rGd2TFrCOv8AbkJEs0krb5JEut5VEBnMca4iNe5fAm803wz8ItQ1/UJP&#10;Ks49S1vV79xNBO3+iQRWgjihUgo7rAipC53OxBU4dBXxx4u8S3njDxLrHiS+UJPqt0ZUhBiYWtpE&#10;i29hZCSKOIP5ECRxeYUDPt3NlmJPN19LeAP2fbzUbV9f+IFzN4X0a1H2t9OmMFtf3FhDaNcXN1qN&#10;1cOF0+KP5C3mxmTaJQ4gwkjZPiT4t6Zo1vdeG/hDo8HhTSWeW3u/EcKn+3Nct1RkgkSe6U3EKo0s&#10;7RSzSvOqlChtyGQ+D3NzcXlzcXl5cT3d3dTSXFzdXMsk9zcXEzmSaaeeUlndmJZmYkkkkkmq9e8/&#10;BX4UDx5eSa3rW0eFdJuzbT26SlbjV9QWFJ/7PQxMHiijSSOSeXIYgrHHyzvF99W9vBaQQ2trBDa2&#10;1tFHb21tBEkNvb28SCOGCGGIBURFAVFUAAADGBUtFFFFFFFFedfE74g2nw98Mz6nm0uNZuj9n0HS&#10;7qSUC9u9yCeWRbf5zDbo3my4KA/LF5iPKhr82L++u9TvbzUr+drm9v7qe8u532h57m5kM00rKoAy&#10;zEngADPFdX8NpI4/iD4JaWITKfE+iRqhO3bLNqKRQS59Y3ZZB9K/UGuU8XeCfDXjmygsfEmnJepa&#10;STS2Nwkkttd2Ms0XkyvbXUDKwDYUvExaN2RC6sUTHhF18M/gB4MfUh4k1tL24tvJM2m6n4kZtSsf&#10;N2SxrBpPh4W905ZGB+aOT5Tu4BDV9D+GZ9CutC0268NW0FnoN1C8+mwW2lyaNb+RLK7+dDp00MBj&#10;SRiZEbylDhhIpIYE/PH7SvjS2tNFtPBFpcP/AGjqk9tqWrwpEjRJo9s7yWsM0sgO15bpI5EER3BY&#10;fm2q6h/APgx4sh8I+PtKu72ZbfTNTWXQ9UuJPs6JDbagym3uJp7p40iiiukt5Z5S4KxK5w33T+kN&#10;fNeuWP7PnjrU9WjvtQsNA8QQtLFqF1K194MvYrxL1jdma31uK3tZrsyl1nMsEk3Xd90Fe68K/BP4&#10;e+Fbmz1C006fVdTsrg3NrqWs3jXssMqkGGRLWBYrXdERuif7PuU/MGyAa9ar4g/ahuEbxhoFsExJ&#10;F4aSdpOPnjuNVuY40z1+UxMfxr5mr7X/AGefiYNUsovAOrsBf6VaSy6FezXWWvtNibc+mGO4bc0t&#10;qhzEIsg26kbEEBaT6hooooooooornPFfhTRfGejXOha9befZ3OJIpYyqXdhdoCIL6wnYN5cyZbDb&#10;SrAsjq0bOh/M/wAXeGrzwf4l1jw3fMJJ9KuzEk6iIC5tJUW5sL0JC8oTzoHjl8syFk3bG+ZSBzVa&#10;Om6pqWi3sOpaTfXWnX1uS0N3ZTPbzJuG10EiEfKwyrKeGBKsCCRX1H4W8beCfjD9i8J/ErRbODxV&#10;JaLY6V4rtXisbjU7799FbQxzQpH9nn/eiSG1kMtrNPu/dKzRQN5V8Sfg94i8ATS3kaS6x4Z/dvFr&#10;tvblRaec6wi31aFC3kMJGWNJCfLk3JtYOWjTyCvpH9nPxwdF8RzeE7+4CaX4ky1j5rBYrfX4UAg2&#10;tJIip9qiBhbajPJKtugwM54z48Y/4Wt4q/7gf6+HLMmvpe3lj+AvwfgeSGGXxJcypNJaTtcPBc+K&#10;tXjDSW8rWcs8eyztogjtHLHHOttlWSSYGvl74eeDdT+KvjR/7QkvJLOW7n1fxVrMUURMS3DyXLIz&#10;MyIst3KDFGEBKgvKInSJxX6PwW1vawQ2tpBBa2tvFFb29tbRR29tbwRJsiggt4gqIiKAqooAAAxi&#10;paKKKKKzdY1nSvD+nXOq6zfW+m6faoZJ7m4k2qo/hRAPmeRvupGgLOSFVS2Aa3h7xLoXi3TI9X8P&#10;ajDqenyTSQefCssTxTwkCSC4t7hUlicAhgkiKSpVgCrKxb4n8TaR4S0mbWNZnaK3R0gt7eJfOvdR&#10;vZQfs+nabbZBluJSCFQYAALMVRGZd7g+px09/wA+/f69aSiiiivh79pnw7Hp3irSfEUKwxp4j014&#10;bpFed55dS0Qx28l1MkmUVGtpbSKMRtyY2YqD8zesfs1a+NQ8E3mhyzo9z4d1eZY7ZYmR4dK1Vft1&#10;rJJLgK5kuftuMOWULhgo2k/Ovx518a98SdXWGaGe10OG10C3eJJEKtYqZ9Qhm8wAs0V5NcxlgoGF&#10;GMgbj9ffBTw6nhz4b+H0Cwi61mD/AISK9lt5biRJ5NZQTWTMtyBseOzFtDIqKE3IxXeSXf1Wiiii&#10;sfXNf0vw5bW97q9ybKxnvrexa+eGVrOzmuyUt5NRuIgyW8LOBGZ5isYZlVnG4VsVz+qeKvDeialZ&#10;6Tq+u6XpupahC9zZ2t9e29rLNCknkCTMpAXe+5Id7AyMriPcUfb0FFFFFFFeY/Ff4fQfELwu9lCY&#10;4ta0xpb/AEO6MVuXa5SFlfTZZ5AGSC6G1X2uoDrHIwfywh+M/hV46vfhn4vkg1SF7bS764i0fxRZ&#10;3sV5DPpogu/La/NrEplFxZMZMxNC7FDJGFDsrp7d+0v4MWfT9O8c2aOZ7F4NH1cIjOj6fcM72F5L&#10;JuATypmMOQhL+co3AIAcf9lextJLvxrqbxbr20ttCsLebcRstdRku7i7i29Dve1gOSuRt4xk58u+&#10;Nvjo+M/GV1HaXCz6D4febStHMTRvBcMjBdS1KKSGWWORZ5lzFKjAPAsJKq26vHK9k+HHwY8ReP1i&#10;1J3XRfDTSzRHV7iMTTXUkAxJHpen7kabD4RpiyxghwGeSNo67/xH458BfC+NNC+FOl6TqmvrbyLf&#10;eNroJq09jcSwC1YWV9ICs0zBRM6wFbRGIAikLSInztrviHWvE1/Jqmv6pd6rfSbx513M0nkxSTvd&#10;G1tIv9XDCskjskEKrGm47VXkVi133w28D3XxA8U2ehwkxWUa/b9ZuVliiltdHt544ruS3MwbdKxk&#10;SKJQjYdgzL5auw/SPQtB0fwzptvpGh2MGnafbD5IIFPzMwAaWeRyXkkbHzSSFmY8k1r0UUUUUUUV&#10;k69rdj4b0XVNe1OXyrHSrOa8uD5kCSS+UmYrS2+0PHG0sz7YYYyw3uyqOSM/mb468YX/AI68SX/i&#10;K/VoftLCKxsRPJcRaZp0Hy2tjC7hQdoy8jKiB5GeTYpciuPr9adJvbLUdK0zUNNjWLTr7TrK9sYk&#10;SONIbK5tlmtYljj+VQEZQFXjjiota0PRvEenzaXrmm2mp2E6sGt7uISCN3ieAT28v34plRyI54ir&#10;oTuRg3NeBa78G/gp4bvF1TXr99Gs3jmmh0a88RiCzu0s2Wa5SzSXN/MwUhGjhuGchlCjeytXpfw0&#10;u/h5Po9za/DeKNdJsrrZdyx6drNsst7MvnFZr/WYkkuZVQjdmR2jTywdqmMVX+L3jS18G+CdXn+1&#10;GLWNXs7jSdChhuZbW8a+u4/s8l9bSxI5X7Gjm5LMFXKrH5iPJGa/OnRtUn0PWNK1q1SGW60jUrHU&#10;7eK4DtBJPp90l1FHMI2RihZQG2sCRnBHWv1P0PWtN8R6Pp+uaXcLc2Gp2yXVtIrIxVW4khl2Fgsk&#10;TBo5Yyco6sp5BryX4gXXwV1nX4vD/jyazi8QWcUMMM9zDrOltDBdx/arYNrtukUBgHms4WWdokdn&#10;4D7gc/w38B/hPL/xObKW78VafcmQ2fm63DeaVG8Vz8zW02irD5uwo0JWWWReWDKWGR71b28FpBBa&#10;WkENta20KW9tbW6RwwW8EMflxQwxR4VERQFVVAAAAAAFfO/7T2P+EC0gZ/5m+wOMHJH9jX/NfClf&#10;QvwF+Jj+FdZTwtqs1vH4b1+8ZxczKyvpesyQCC3nEkSMTFclIreRZMIhKS741WXzPvOiiiiiiiii&#10;oLi3t7u3ntLuCG6tbqGW2uba5iSa3uLeZDHNDNDIGV0dWwynIIJBGK/Oz4y/DtfAHibZp8br4d1l&#10;ZLzRN8zTvb+Vt+36a8knzt9nd12M+4+W8e53k3mvIacjsjBlJVlIZWUkMrA5DKR0I7Gvo7wd8Z7D&#10;U7BvCfxes18T6FKLeOy1eeziur/THW3OnGa98sLM5WF3db6Em7Rt5zK0gMbfiZ8DZNFs7jxd4IuB&#10;rXhaWP8AtFrKGQXNzpemzQi5W7tLsMwvLMDJEgPmLGUZvNUSTD5xr0f4U+ND4F8Z6dq0r7NLus6V&#10;ro2bh/ZF7IhmnysUsn+jyJFc7YVDv5fl52uwPuv7VRBPgMjByvibJ4JOf7PIO7+XYdR1q/8AAHRt&#10;L8IeDta+JXiG4trK3v0ligu5grG10bTrloJ/LKgyGS5ux5fkKCzmOLYGZ1B+e9Y1TXvi/wCP4mjj&#10;K32vX1tp2l2bSXV1a6Pp6ttijd4o3dYLePfcXUscIGfNm8sZIr9CPBnhPTPBPh6w0DTIolS2iR72&#10;6SIxPqeosipealcBmdt0rLwGdti7Y0wiKK6miiiiiori4gtIJrq6nhtba2ikuLm5nlSG3t7eJDJN&#10;PNNKQqIigs7MQAATnArnfDvjXwv4sudWtfDurw6tLok8cOotax3P2eN5nkjha3u5EEU6P5Um2SCR&#10;0OAQxDKT0Nxc29nbz3d3PDbWtrDLcXNzcSRwW9vbwoZJpp5pSFREUEsxIGASTiqGg61beIdLtdZs&#10;YruOyv8AzpLNr62ks5rq0S4eG21CO2lwwhuUUT25cBnidGKruIGrRRRRXzv+0p4bXVPBVt4hj8oX&#10;PhjUI2kaSSVGOm6zLHp9zFDEoKvIbj7I3z42qrkNk4by79l/Wja+JfEWhH7OItV0eHUBJJJsuGut&#10;GuxFFb2ylgGDx3c0ki7WbEYIwoavrn/hJdO/4Sr/AIQ7bdf2v/wj/wDwkufLT7F/Zv8AaP8AZe37&#10;Rv3eb5nOzy9u35s54r5o+HGuN/wzz46TUpybXS4/FWiacqogMSappMU0EJ6ZDXl85JJzhvYCvLP2&#10;fdEGs/EnTp5VtJYNBsdQ1yaG7iWbzTHGNOtHt1dWUSxXFzDOjtjZ5e5WDhc9d8fPHeu2Pj7+zPDv&#10;iTxBpMWk6NpttqFrp+qX9haNqUzy6k0qxWsoRyYJ7dWcrk42n7or2H4EfEnW/HenazZeImt7jU9C&#10;lsXXUo1t7aa/tdTM5VJrGBEQNAYihljAVldAyBwzy+91FczwWtvPd3U0Vva2sEtzc3FxKkUFvbW8&#10;ZluJ55XwqIiKWdmIAAznivmHxp+0tpFj5ln4HsP7buAqY1nVI7mz0pCRFKfI08iO6n4MsTGQwbHU&#10;MvmoefnXXPi/8R9fmWS58VanZJG1w0Vvos39iQxJcEZhc6X5TzKoUKhuHdgM4OWYn6V+MV0Na+Ef&#10;hLxpLeQ6R4gtn8L+IdLuIUEd+1/q1istzp+lXsRSSEjf9t3R/wDPqvygqpRfg98cR4klh8L+MJbe&#10;31t/Jg0nVseTb6y4VYxaXgJ2peOw3IV2pMTsASQKsvFeN/hXq1h8YvDd34e1iOGbxnr+peI7G6u4&#10;EuJ9F1LR5V17WZJLcqIp403edbIxG/8A1Mg+XzZPsyuTXx34RbxFbeE4desbjxBdPexLptoZLx4p&#10;7BHlvLe8mtVeOCSNYpCYp5EbK425IFdZRRRRTJYo545IZo0lhljeKWKVQ0UscilHjkjfhgwJDKc8&#10;ZB4Nfmf8RPC918OvHN7p1jNdW0Vrc2+reH75Hkguls5ZPtFjNBcRtv328itCZQQTJGWGOMfWfihX&#10;+MPwRj1e2sd2sfZE1y1tY1ukCa1oc0tnq8Nha2zzNIJkW7hs45C5bzIy+1+V+VB47e3+FI8CW7gT&#10;X/iu7v8AUikUaFdGtrW0ubK3mYw/vWmvd8glEwkQW4QgxuoHmVfZvwe+Dlt4atV8fePIo7e8s7d9&#10;U07TL5QINAtraM3Laxq6vwLlUUyRxMP9GA3uPP2i38Q+K3xW1P4h6mbe3Mtj4XsZW/szTN21rll+&#10;UanqYXhpmH3E+7EvyrljJJJ5DRRX6k+AfDp8JeDPDnh6RSlxp2nJ9tQzCcJqV2zX+qJHIvDJ9oll&#10;KY424HbNdfRRRRRRRRRX55/HvxVJ4i8f6hYx3Qn0vwyBo1jHH9qSJbuNQ+tSPDcHaJvtW+3eSNQH&#10;SGMAsFDnxOrunX93pV/ZanYS+Rfadd219Zz7Y38i7tJluLeXy5QyNtdVOGBBxyK/U/SvEmkax4ds&#10;/FNtdRQ6LdaaNUNzdzW0a2VssPnXK38kcjxxvblWS4HmEI6sCflJr4V+JHxv8Q+M5bjTdIln0Dw0&#10;JbmOK3tZprfUtUtJIfs2NbuIX2lHQyE2seIwHKyGYokleY+EfDd14u8S6N4bs2Mcuq3qQyTYjb7N&#10;aIpnvrzy5XQP5MCSTeXuBbbtXLECv0S8feNdE+GnhZropawTrbNp/hrRra3RY572G222dvHaQNGI&#10;7SDCeeylVSPCpl2iR/zc1fV9S17Ur3WNYvJb/U9QmM93dTld8jkbVVQoCoiqAkcaAIiAIgCgAZlf&#10;Zn7PfxRF7DafD3W2uZb+BLhvDl85e4Sewtbf7S+jzEKWjNtFHJJA7MUMQ8r935cYk81/aL8JjQvG&#10;kWt21ukNh4qtmuz5YtIo/wC2LHbb6sqW8ADgsrW9zJJIuZJJnbczb9vm3g34i+LPAtx5mg6nItm0&#10;jyXGjXZkudGunk8sSSS2JYBZGEUameFkmCjaHCkg/ob4D8Z6b4+8N2viDTo3tyzva39jK4kk07UY&#10;FU3Fo0qYDjDLJG4CkxuhKoxKL8IfGnxQnir4g61cW8zT6fpJj0HTWeO2TEGmllu2SS2LebHJePcy&#10;wysxYxuudowi+UVs+H9cv/DWt6Xr+lyeXfaVeQ3cALzpFMI2xNaXBtnjkaGdN8M6K43xsyE4Y1+q&#10;mn39rqthY6pZSGay1Kztr6zm2MnnWl3Cs9vJskCsAyFThgGHoKt0UUUUUUUUV8hftR+Hm3+GfFkU&#10;bsuyfw5fTNPHsQqz6npEUVuTvy269Z3VSBtUNgld3yJRRX2X8Gfi/b+ILdPAXjqWK6u7qJ7DS9S1&#10;PFzDrsFwDG2i6wbncGuHB2RNJkTjEbfvdvn+X/GT4OzeBp21/QlkuPCN7ciMRs7S3Og3U5LR2Vwz&#10;ktJbtgi3uDkg/upTv8uSfw+yvbnTb201GxlNveWF1b3lpOoUtBdWsqzwSoH3AlXUMMjBxX0X4IK/&#10;Fv43N4tFk+l2GnjTvElzaSXklxLDPollbadp8EN7FAiuzXaRTbXWMGFZACWUA89+0B4xHibxvLpV&#10;rKX0zwmsukQ/f2yaoXDa3OFljjZSsqrakZZT5AdGKvX1N8FfBA8F+CrI3UAi1vXlj1jWS8ey4tzP&#10;GTp2mSeZDDMn2eErvhlLeXcPcFWKtXrtFFFFYPiXxRoPhHTv7X8RajFpun/aIrUTyRXFy8lzMGaO&#10;GGC0SSR2KozYRTgKzHABIu6XrOka7bteaLqmnavapK1u9zpl7b30KTogleB5bVmUOFZSUJyAQcYN&#10;fPP7SWg6vrdl4GXTZI2SbxFLoaWD3Rg+2atrqRpo77ZcQYj8i4RpJHUoJOPlLkd9pln4U+BXgMi9&#10;vZXt4Znury4bBvdf125hVDHYWLPtVnSJUiiVgscaB5X+WWY/OfhHxrqPxP8Ajd4Wv9chQafaz6vN&#10;ouiZM9lpCWej3N/asm4L5k4lhimluSoLOikKkaRxx3P2hPEusaN8QrX/AIR/XtU0qX/hE9Lt9R/s&#10;nUbzT3Miape3UUFybR034SRJFByAG471keHP2kvG2luqa/Bp3ie082WSRpYY9I1PY1v5cUNvd6cg&#10;gVVkw532kjMCy7hlSn1p4J+JXhPx/BI2g3kiXkKtLc6Rfxpa6rbRLN5Qne3jeRHjbKfPDLIq71Vi&#10;rnZXeVnazqsGiaPqutXSSyWuk6be6ncR26o07wWNs11KkCSMqs7KnybmAzjJr85vEPxh+IfiK7Nz&#10;L4l1HSolaQ29joF1caPaW6SEHyv9DdZJduPla4kkYZOG5NfTvxmex8c/Bqz8W2LLHFbSaJ4ighiM&#10;d66fbG/si80ua5jICtbtct5xUcPCVZRyV82/Zc1R4fEfifRRFG0eoaJb6o8xL+bHJo98LSOFF+6Q&#10;4vmZiRn5RjvXh+0eOvH5VWewXxh4vP7wQ/aHsY9f1nl/JMi7zEJs7TKM4xvHWvrP9o7xnc6BpGga&#10;Houq6hpetXuotqkk2k6lLY3MOl2VrLZmG5Nq6S+XPLMpiyCjGF+cpXJfAn4t+JNV8RWvgzxJe3Ot&#10;Qaha3Y0q9uFWbUbW6srZ9QdLu+LK8sTxRzZeUSSBwg3BN2PsCivCPHH7QHhHwtLJY6SD4r1SMp5i&#10;addRRaTAWVGZZtYVZVdtrE4t0lAYNHIY3Bx8v+IPjr8SNfWeIa0uiWk6xK1roFumnmMxMHDw6ixk&#10;vULEDftuQCMrjaxU/Qfgy9bxR+z74hXW3+2TW+l+MxcX+qyy6hJPeRtPrVvqd084kffDLIjqwDOD&#10;Grg7sY4H4KfGtdGW28HeMbpv7JzHBoeuXD7hpAJCR6ZqcjnH2PHEMx/1H3GzbkG36T9o34ei6tj8&#10;RLGdEawtrDT9Zs3GBcQS3gtbK/tnAOZA8yRup4K7SMFCH+kvDGnXuj+HNB0fUriC7v8ATNH07T7y&#10;5gaV4bie0tEt5JYpLhVdwWBIZwGbqVUkqM3xP488IeDTAviXXbPTZbjY0NoVnu7+SKRpFS5FhZJL&#10;MIS0ciecY/L3Lt3bsA9dRRRRRXwt+0Z4IOieJYfFlhbeXpXiYt9uMMJWC11+BM3HmeTEkSfa4wJ1&#10;3yNJLKt05wBmvWvgtq1l8QvhjqfgrWpXlm0q2m0C6CktcrouoQv/AGNeQy3ERhV4cSwwAbyht0Zg&#10;Ny5+e/C/i2/+FsfxT8MNJDHq93aHR7S+tZL5JI9a0nU30h5dOuoVRo9sF1d3cUkiod0MYyGYA+NV&#10;9AfBn4Oz+NLiHxHr8UkHhO0nPlwkPHN4huIHKvbW7ZBW2R1KzzqfmYGKMhxI8PSfGf4vxzR3Hw/8&#10;ENHY6JZRHS9Xv7FUt4ryK3XyG0TSlhCrHZRqPLlZMeaB5aYgB8/5boor72/Zw8N22meBG10bHvfF&#10;F/cTSyjzFaOy0m4l0yztGDMynbIlzKHVASJdrZ2qa+gqKKKKKKKKK+S/2nvFs0MWi+CrWV41u4/7&#10;d1gDzkM8EczWulWxdHCPGZUnlkjdDhkhYEbefjuiv0d+CHiQeJfhzorOircaCP8AhGbkRxOkOdIg&#10;jFm0ZdmLE2kls0jdDIXwFAAHjnxl+OGqWmqX3hHwZcSad/Z8l1Ya7raRqL2S9CNa3Wn6YZBmBYSS&#10;r3KgSmUfumRU3zfJ1zdXN7cT3l5cz3l3dTSXF1dXMslxcXM8zmSWa4nlJd3diWZ2JJJyTmv0k8Ia&#10;Vo/ws+HdlHq01tpkOmaeNS8RXsphbfqt4FkvcyWyKZz5rLa2oCtI6rFENzYz8H/EH4ga18QtabU9&#10;SdoLK3aSPR9IikZrTS7WQjKp0DzSbUNxOQGkIAwsaRxpwVe//A74qP4O1OLwzqzQHwxreoxk3M8k&#10;du2h6jcBbYag11KVT7M+IxcrIwCBRMjKVdZvVf2mvCa3mjaT4ztY2a40mddI1IpBu36XfMZLK4nu&#10;Nw2JBcZiVQh3Nc/eG3DfImh+INb8NXyanoWp3mlX0ZX99azNH5qRyrP9nuojlJoi6oXhlVkbGGUi&#10;vvf4P/FZfiLZXtrqdvaWHiLStktzb20gS1v7KeRkjvrC2uJHnAiYCO5BLKrNGd/70Rp45+094oS4&#10;1HQvCNrdMy6dDLrGrQRTwyQC8vFFvpkVzFGSyTwwrNIFcA+XcIwyHr5Sor9LPhD4p/4S3wDoV/NO&#10;0+o2UJ0bVWknlubhr7TFEAnuZ5RuaSeLyrl855kxkkZr0yiiiiiiiiivE/j/AOHota+HOpXi29xP&#10;f+H57XWLL7LGryJF9oWz1L7RlGbyFtpJZpQhXBjR2bahB/POiivfPg58Yp/BFxHoGvSy3PhG7lO1&#10;sPNN4fuJm3SXlpGmWa3djuuLdeckyxDzN6TekfHH4U6df6dc/EbwgIMmBNR1yzsA1zaatazsJH8Q&#10;6e1tuUOFYS3RXEUkYafIkV2m+O69ZbW9Z+KA+GHgJYXNzoaT6Il/HbLNIbe7uo4/tL2tsE/c2On2&#10;0BdidxEckjtklq9f/aM8QRaJpfhr4baIj2WmxWFrqF3AklyV/s2xzp2haaLiSVjKitDLJMk6uS6Q&#10;OG3A1a/Zo8FRLDqHjq/tiZnkk0nQDNAyiOKNR/amoWrSLg7yRarLG2RtnjJ+Yivraiiiiqmo39rp&#10;Vhfanfy+RY6bZ3V/eT7Xl8mztIWuLmXy4gzttVS2EUk4wATgVh+HPGnhTxbEkvh3XdO1Nmiad7WK&#10;cJqUMEc5t2ludLuNlxCu/gGWIbgVYZVlJ5T4z6Re6z8NfEttZXaWjWtoNXuhKP3d5ZaPINTurRn8&#10;t2UlYS8ezBMiqrMEL54v4M+EtK+HHgm58ba9qtqj+INJ03Wry5aL/RdJ0Y25u7C0gkePznnk89TO&#10;qZEknlxRo5jEkvgHxK+MmqfEC7k0O2mbRPBjahDiFIy13fQQygQ3msGM5kCkGdLWPCK2wN5jxpIP&#10;bP2jdal8OeHvBumaFM+iz/2pPdafLpEs2mSWNrpGlNphtrI2XlrHEI70R7VIwuFUbc14T4Z+PXxD&#10;8PCKG41GLxHYxRPEttr8Zup1826FzJONViaO7eQDfHGZ5pEVW27CFQL9U/D743eFvHLpYXH/ABTm&#10;vMqBNO1G7gNtfPJci2ig0jUG8vz5Tuj/AHBjjkJJ2K6ozj2aivgv4sfGDxreeKdc0HS9Uu/Duk6F&#10;q95pcUGj3TWt3dTaVcy2U17danbBJj5zbm8lXESqIxtZ0Mr+5/DSaX4jfBW/0e+vJtS1OWHxH4fu&#10;tQ1zfqLDVJWk1DTbl5rrzJJPs6XNq6Py0ZUbMFAa+WvgtqFvpnxP8I3NyWEcl9daeu3GTPq2mTaV&#10;aA57ebMm726c19C/8JHqX/DT39nb0+yf2H/wjmzyxv8A7M/4R3/hKvL39d32z593Xb8uK1W/ae8B&#10;knOkeLjlmJzY6Nkluuc3+ay9U/ak8OxxwNo3hrXNSuCWE6atc2OkRxqANhimtWvjJk5yrImOxOeP&#10;mH4ieNn+IHiSbxFJpFlo7SWlvaC3tGM00q2wKx3GoXjKhnm2sIxJ5a4jSNAvyZP1v+zl4Pu/D/hS&#10;71+9Mkc3i6SzuLezYSJ5OmaaZo9PnljlRDvnM0sqlWdGhaJlOSwH0PXxZ+0h48vLnWE8CWN3JFpu&#10;nQWt1rkUYaM3uo3Ki7tLa4bHzxQwmKZFVthkfLgvEm35aor6d+Pcs+jeGPhb4JnvEN3pHh+KXWLG&#10;3cvbtPZafa6RYXiyEDcN8d8kTADjcSOePmMEqQQSCDkEcEEdCDX194J8Z6r8VbPwR4eLeX4n8EeL&#10;dA8R6pfSzXAh1LwpotpLaXmoy3TGSR7uSSWK2miP+sedHyIjN5HnHxX+Mus+LNU1LSfD+rXdl4NV&#10;hawRW0ZsJtYRbd7e8uL+ZT5zwzmWQLbMyxmIRmSESgkedfDu+fTfHfg68S5NmqeJNHjnuPNMSrZ3&#10;N8lrfJLIOkbwu6SZ6qSDwa/RD4jxeI5vA3iRfCc09vr/ANg32T2m/wC2PHFOkmoRWXlqzieS2Esc&#10;HljeHZdjK2GX5H+D/wAXPFlp4u0fQtd1rUNb0bXtRXT5U1OSTVL22vtRCW1jPbX10/nIomESyRtI&#10;0axtKwj8whh920UUV8y/tMeFVvvDmm+LLeBWutBuxZahOi20btpGqOI4muJWxJIIrrykijRiF8+V&#10;9vLMMT9l3xGhh8SeEpmhEiSw+IrBRHP50qyKmm6q8k3MYWPZZ7EIVsu5G4Z2fPPxN8Ljwd431/RI&#10;ovJsEvDeaUqi48oaXqCi8soopLklpBCj+Q0hZsvGwzkGva/2evhl/aN1B8QdZVTY6ddXMGg2E1r5&#10;gvb+CPyn1aRrlChit3YrbtESwuELbozABLl/H34oPr+pSeDdCvJhoOlSmLWmRDCmq61azlXg37iZ&#10;ba1Kr5YKqrTbnxIqW8g+a6KK6Dwnp1vq/irwzpF2HNpqniDRtPuljOJDb3uox202wnodrHBr9WKK&#10;KKKKKKKKK/Lj4iAL4/8AHKrwq+MfE4AyTgDWpgMk1x1Fet6d8S7my+E+teAN0v2i71i1+xXHnzr5&#10;Oh3RN7qtpCkShVH2iBAyu581bqUbQEOfJK+oP2YNChu/EPiLxBN5LvoumWthaxyW0crJca3M7tfW&#10;9y5zE6RWssJ2DLJMw3Bcq1v9qLTdXGseGtYdpZNCbTJtMgRTctBZ6tHdSXdy8ilRDG9zC8IQhy8g&#10;gbIxEK8O8AeAtY+IWuJpOmBbe3iVZ9U1WVC9vpdnv2eayAqZJXPywwqQXbklUWSRPQfiR8CdR8Ba&#10;EPEFrrcev6fDOkOqD+zjpk9glxIsNncqhnuBJG0hET/MrKzRkK6szR+aeALW/vPHHhGHTEMl9/wk&#10;WkTwEW7XKRfZb9LqS6lhQEmKFEaWUngIrE4UE19pftEaBFrHw8n1NVQXfhrULPUYmWzW4uJba6mG&#10;mXtolxuDxR4mS5lI3A+QoZejp+ftes/DT4jz/D+y8aJbqv2nWtCij0qULmaHXbe5+zWE4MiyxbIY&#10;rq4uXSWMiQxJHuXdz5NRRX6g/DVriT4feCmurdbaQeF9FRYw24NbxWCR2dxu55liEch9CSOOldvR&#10;RRRRRRRRXhP7RelHUfhtc3gnWL+wtY0vVWQoWNyJpG0TyEYH5SDeiQscjCberZH5+0UUoJUggkEH&#10;II4II6EGvv74XeONN+LnhLUPDfi5LC91mC3NprNg+Yjq+mnYLfW4YUCeW/mFVka3Y+VMqyJ5QkhQ&#10;fHvxH8EXfw/8UXeiT/vLKVTf6LdNPFPJd6PPPJHaSXBiChZlKNFMpjX50JUGNkZvpP4MW0Xgb4Se&#10;KPH8xs/tepwalf2puLpooZYdCSaw0nT7kS7FWSa9+0Iqx7jIJI1BL4QfO/ww8NS+OfH+kafei4vL&#10;V7uTV9dmkhmvhJZWWby6F/IGBVbqTZbGZ34eZfvMQrfphRRRXk/xl8cal4C8Hf2lo8UTapqGpQaN&#10;aXU2yWPTpLi2mu3v/ssisszokDKkbgJvYO+9VMT+Ofs5X/jbW9e1zV9Y1TxDqvh+LSJdP+06rql/&#10;eWTa691aTQRwpdyMrzpaxuGZVJjRlDFfMTdp/tSapLFo/hLRhFEYL/U9S1OSU+YZ45dItUtIIozn&#10;bsdb6QvlScou0jnd8kaH4h1vwzfJqeg6peaVfJtUz2czRedCkyXP2a7j5SaFnjRnhlVkfADKRX2h&#10;a+OLbx34U8MfEHXLO3sdF8B+IL/UfFenLIAbrXtL0Bv+EfudAMjBmDXd3bmK3mnQB38pzMEEjfKP&#10;xA8f6z8QtbfVdTPkWcG+LSNIjlZ7XSrRiMojMB5ksmFa4nKgyMBgJGscac1oWqyaFrej65DEk82j&#10;6pYarFBIWWOeTT7tLtIpDHghW27SRzjOK9x/aYt7eH4gWE0Mex7zwtp1zcuHd/PnXUby1EmHJCYi&#10;ijTaoA+XOMkk/PFauia1qPh3VbDWtJuXtNQ024S5tpkZhh14kilUEb45EJjljPyuhZWypIP6k+HN&#10;dtfE2gaRr1m0f2fVtOtb0RxzxXIt5Jog1xZySwkgywyb4Zl/hdWVgGGKs6xpcGtaTqui3jTJaavp&#10;17pd01uyLcLb39s9rM0DSKwDhGJUlCN2Mgjivy28TeHNT8Ja5qPh7V440v8ATZljlMMgmgmjliWe&#10;3uYJAASksbJIgYBgDh1VwVH0d4W/aUt9H07StHvvBFpb2dnGltLLoF+ba3htVkO1rPSLyNzvEZww&#10;e9/ePuYsN2B6C37T/gMk/wDEq8XtwAGaw0YMR1+Yf2geOvAP86p3v7UPhGO0Y6doHiW7u1YeVb3w&#10;0zT7Qg53s1zBPcsrD2hbOeSM14N8UfjBJ8SrTTrE+GdO0eLT7k3SXbXLanqokaN4ZbeC/MUAjt5A&#10;yNNEIiXeONi3yAV1/wCzd4MuNS8Sz+Mp1eLTfDsVzaWMivtF1rN/aG2khKtGweOG1lkeXEiMrvCR&#10;uUsK+4a+ff2h/G114Z8K22haczxX3i17yznuRErJFo1rCq6pGkhcFJZjPDEv7t18sy8pIEavgmiv&#10;qE3w8Pfsy2qxPOZvF+uXFgskMhhNpjWJnuEcqMvHJb6e8bqDz5uDkZWvl6voPwD8SbvVPC2r/CrX&#10;rdNXTWNG1DS/Bt1dNE0lrrMloRoej3Ml2wTyvtKxfYpWOYJdq58rYbfsvi/8VvFXh2LSfAenassW&#10;vWWg6WfGev2Pmi8m1e505TPaWE80MXlKylLo3MADnzEVWhKSI3yY7s7FmJZmJZmYkszE5LMT1J7m&#10;v1X8J6jd6z4V8NavflWvtV8PaNqd26RiNWur/Torqd44RwAXYlVHQECvg3TPiV8Svh34ukj8Qalr&#10;mpzadP8AYtZ8P6/qt5ewXNszLK6QS3RmWJ2ULJbXkAIwVYeZC7I/6HRypNHHKhfZLGki+ZFLDJsd&#10;Q6b4Z1WRTg8oyqV6EZp9FFeb/FrwuPFvgLXtNjheW+tbVtX0pYbL7dcnUdLU3UVtZwIwYy3KCS0D&#10;KdwEpO1yNjfH37P/AIkbQviFYWUk8cVh4kguNGuhPNIkXnshutLdEVgjTNcRpbxFwTiZguC2a6D9&#10;pbwwNK8X2PiOJwYfFNlmZGkLSR6jokUVjOVjCBViaBrXZ8zEv5hOBtzxfwg+G8/xB8RAziH/AIR3&#10;RJ7G68QNJMyNcwSyu8GlW8cDxzb7oQyoZUZREgZ92/y0k+iPjh8TY/Bml2/gnwfPbWGrzWscF4dP&#10;URP4c0VYBHa29mIQI4J5kwIgp3QxAsqoXglHw5RRRX6leALP7D4G8HWb2v2OWLwxoYuLbyvJeK6b&#10;TY3u/MjOCJDIWMmed5JPNddRRRRRRRRRXwH+0fdzXPxHeGUrssNB0q0ttqhcQSNLftuI6kyTuc++&#10;O1eB0V6p8L/iPdfD6bxGItxg1vQryGAiKGUW+vWVrLL4fvZFdSzosrvDJGHUbZS7bvLVa8rr074O&#10;6G2vfEjwrbfvlistQXWriWGLzBEmiIdTiEx6KkksccJYnjeO+K+sP2j7fUp/hwZbAyi0tNd0yfWl&#10;SdYVOmsJbWITRll85PtklqRGAx3bZMAIWX4W0bRtS8Q6rY6Lo9pLe6jqE629tbwqSWYgvJJIeiJG&#10;gaSWRiFRFZmIVSR9E65+zLrWm6FcalYeIrbV9Us7JrubR4tJuYftBhgM09rpt1HLLJNKSpSBGtk8&#10;w4zsJxXzDX6Yr4Rk1r4T6f4M1KGO3vZ/BOk6VLHdFpEsdZs9JiWCafyCd32a7RZPkyCVwM4GfzOr&#10;vfhr4vXwN4x0vxBN9sexg+02+p21k37y7sLq2aJ4TEzxpJtfZMiSMF3orZBUEc74j1288Ta7quv3&#10;7MbrVb2e8dWkeVYEkc+RaQvKS3lwxhYoh2RVUcAViUV92/sxY/4QDVjn5v8AhMNQyM9FGi6ftOPz&#10;59q+i6KKKKKKKKK5/wAW6fdat4U8TaRZBTear4e1rTrRXcRI1zfabLawLJI2Aql3GWJxjmvynooo&#10;r6+/Z8+KZYp4D8S6gSQIY/CNxcJnoG83Qprvd6bDZK68YaEP/qIq4P48fDOPwhq6+JNGtra38Na7&#10;crELO1DImk6sbfzpbVIpCwEVxskniCEKnzxhERI9+z+zN4Yi1DxJq3ie4Usvh6zitbEFZgBqGsLJ&#10;DJcRyqQhMdvHNG0bhh++VhgqteTeN9Tn8ffEfWbrShBevrmvR6Xootw9rHe28ckejaLJ/wATAqUa&#10;aKOFnMm0BmJKoPlX9G/Deh2/hnw/o2gWnlmHSdNtbHzYreO0FzLDFtuLxoIsqJJ5N80pySzszMSx&#10;JO3RRWH4m1r/AIR3w5rmu+T9pOkaVqGox2+JiLiW1tXligcwK7IrMoVpNpCDLMQqsa+G/h54k+I3&#10;jv4leH2fxJrdyYtRh1PVEW9vLbS4NGs5objVIGsdPAgjinWGOAx+UsckjRq5BbdX1f8AGnUbnTfh&#10;f4tubSRYppLK109mOx82mranBpd9GquDy8E0i8crncORkfnBb3E9ncQXVpPNa3VtLHPb3NvLJBcQ&#10;TRNvjmgmiIZXUgFWVgQQCCDX1h4K8ceLPil4B8W/D8X0TeMItJgfTNSnlmgl1nQzfRW2r2l/PHGy&#10;CXym+zeYxHnCYbwCssreYfGD4lw+Nb+10fw+r2fg3QVW30y0jj+yW1/PCpgGoCwjVBFGqfurSJly&#10;keTiNpHjTxavpX4mSp4j+C3wq8Uv5sdxp0j+GmillNw85jtJLC6vXmIXmR9KEoBUkeZgsduW+aqU&#10;EqQQSCDkEcEEdCDX6RfBjxhceNPAdhe3vnSalpM0mg6ncyq7C8urCCOSK8E8ksskjy28sDzyOVzM&#10;ZSECFc+q1+dvx08HXPhbx3qN4fNm03xRPc6/Y3Mm9z595OZdVs5JvLjTfFOzMI0LlYZIS7F2Nbfw&#10;5+O0ngDw5H4d/wCETstSiivLm6F5bagdJuLh7l98kmo/6PcCeUDbGsuVxEkcZBCAn2aL9qDwS8EB&#10;udF8Vx3HlgzwxW2kzwQzFcukE73kZdc5AYxISP4RnAf/AMNO+A/+gR4u9cfYdF+mf+P/AP8Ar/hX&#10;jMn7NPxCS6t7dbrwzNDMkjSX0epXy2loU+7HcpLarOS/8PlQuP7xWtaw/Zf8WyXcSap4g8OWdiWc&#10;T3GnnU9TvEwh8sw2VzBaI+5sA7rhMDJ5IwfWfCH7OfhHQJ1vPEFzN4tvIpd9vDcwjT9IjCSRTQPJ&#10;psUkjTOrI6ss87wujlXgJAY/QtFfl78Sbie6+IHjWW4mlnkXxTrlurzOzutvaalJaWkALknbFEiR&#10;ovRVUKOAK4mvR/hV4P8A+E38a6TpE8Rk0yBzqmtYBZf7KsXDzQP5ckTqLhzHah423IZQ4B216N+0&#10;7n/hPtJz/wBCjYc5zn/ic3/9a+cq6zwN4ifwl4u8P+IVeWOLTdThe9MEFvczSaXPm11aCGG5wheS&#10;2eWNSWUgsCrowDDR+J+hJ4a8f+KdHh8hLeHU3u7SK2Vkgt7PVYk1aztEQgY8qKZIzjjKnHHNcFX6&#10;a+JviFp2hfD4+OEKot/o1ne6DZXpiSe7vtXtVm0uzkgWRSzKXElwkLkrEkjjISuU+Dfwu0zwj4f0&#10;vWNT0qFvF+oQLqF1c3sDveaOt1C4t9NtI7yKOS0kSCTy7tVXe0pkRneNY9vQ+N/i54N8BTRWmq3c&#10;9/qbSosuk6Klte6haQvCJxcXsc80UcS7WTaskiu4ZWVWTcy+KSftUxCRhF4HkeIMQkkniNI5GTPD&#10;NEtg4U47Bz9a7nR/2kPh7qEqRagut6Dm3Estzf6el3ZJOqjdbRnSXuZ3JYsEcwICBltn3a9e8M+L&#10;NB8Y6dJqvh2+/tCwju57F5hBcWxW4gCuyNBcpG65R43XcoJVgcckUeLNBTxN4Z17QHS2LarpV7Zw&#10;PdxCaC3u5YT9hvHQgnMEwSZSo3BkBUhgDXwV8Cda/sX4l6EHu47S01hb3RbsyIGFwLy1Z9PtAxVm&#10;Uvex2wVlxluCdhavoj4w/DOfxt458ATW8WoG0vUvNL8R30ORbabo+lTrqcZScQSiG4mWe7jheUFH&#10;kES7QAxOh8ZPG9n8OfBln4W8Ozraaxe2FtpGk28F5ObzRdAtYDaPqMcp8yQFVjFtbvJKrlyZEZmg&#10;evgWiiivoL9nPwxNrHjhtfIC2HhW0kuJmPlOJL/VbeXT9PtfLZg4yv2icSqrBWiCttLrn72ooooo&#10;ooooor83vjT4cl8OfEbxAjLJ9m1m4bxFZSyvC7zQ6vI890QITlVS6FxCgdQ2EBIIIZvKKKKK+8f2&#10;Z7WS38AX88sQQX3ia/mgl2runto9PtbXcHAyVEkcqgHoQ3rXvt9YWOqWs1jqdlZ6jY3Bj+0WN/aw&#10;3llOIZVuIvPtbhWR9rqrqGXAKgjkZrL0Dwr4d8LQS2/h3R7DSIp2DT/ZYFWW5ZZHkj+03LZklCGR&#10;xH5jkKCVXC/LWzcW8F1BPa3cEN1bXMUltc21xGk8E8EqGKaCaGUFWRlJV0YYIJGCDWFo3hHwr4dl&#10;luNC8PaNpVzL5yy3Vjp9tBdtFcSrNLbm5RfMEW5VIiDbBgFVwOH+LNNutZ8LeJdHsAr3uraBrOmW&#10;atIsSNc3+nSWsEckjcKC7gEntnNflNRRRVm0tLm/u7Wxs4pLi7vbiC0tIIxuknubiQQwQxj+8zMF&#10;Az1NfqzoGlDQtB0XQxObpdG0jTtKW5aLyTcjT7NLMTGEO+zfs3bQ5CnoSOa1qKKKKKKKKKxvEWiw&#10;+ItB1jQbhljj1fTLzTjK0KT/AGdru3aGK7WF8BmicrKnI+ZRgg8j8rdRsLvSr++0y/i+z32nXdzY&#10;XkG+OTyrq0mNvcRb4iyHa6kblJBxkEjFUqKK6nwZ4r1HwV4i03xDprOXsp1+1WqyLGmoWEhC3mnz&#10;M6yALKmQHMbGNtsijeqkfcnxB8O2Hxi+HNnqegeTNqH2aPXfDkhaxNx5zxbb3Qri5UusTPhoZ4hM&#10;qrcRR+Y2IjXK/G5D4P8Ag5o3hW1lguY5J/D3hyeeWLyJZ7bSrRtQe+gto5GCO89pEXyXUByMkkNX&#10;N/st6B8ninxRNbL8zWmg6deee25di/2hrNsbdXxhs2D73QnjCEYcH65rwzWP2gvAuiahrGlXlt4i&#10;a/0XUr3SrmCDT7J/OuLG9ayne2kkuVQoGQupdlJUjjdlRwV9+1PYR3Msel+Dbu7swU8i4vtbh0+6&#10;kygMnnWdvbXSKQ+QuJ2yADxnaNTw/wDtPeG72fyfEWg6loKPLAkV1Z3MeuWqI5YTz3qiO2mjWPCY&#10;WCGYsCeBtAb6Elg8O+LdJ2SrpHiTQ77O0hrPVtMuTBKUMkMqb42MbqQHQkqwOMMOPB/At3ZfDH4i&#10;+I/hpdyix0DxBPbeIfBj3bqIzc3sS282mLOweR/MMZtoWuJRua2wAZJxu8q/ab1Z7rxlpGkJdpNa&#10;6ToEczWqPE/2PUtSu5HuxKE+ZXkgitG2Mfu7GAw2T82V7Z4wz4c+E3w88MLFawXfiS51Lx1rSrcv&#10;Pdssv+heG7jEUrRJFPZSDdHszviGdjrIG8Tor7w/aT8I3Ou+GbPX9Phubm68LXV3LdQQAOq6LfxK&#10;dQvHhVC7GB4IXZgQqRea8nCkr8H0V+hv7Pt6l18MNGhWJ4zp15rNm7OyMs7PqUmoebGF5VQJ1j+b&#10;nKk4wRn2uuC8b/DXwn8QIEXXbORb63hENprGnuLbVLWLzhO0KyOHjkQneBHPG6pvdkCO2+vnbU/2&#10;Wr1Ipn0bxfa3U+8eRbanpUtjD5ZbpNfWk1w25VzytvyR0UHjkLz9mr4h2sAmgn8N6i+7BtbLUrtJ&#10;8FWbfu1C2gixkBcCTOWHGNxF4fsweO9wU6z4Q2ZG50vdbYgE8lQ+nrkjrjI+vevRtC/Zf0KzvI5/&#10;EHiO91u2jeKQafZ2C6PHMY5A8sN3cefcytE6gowhMTgHKyKcEfSml6Zp+jWFtpWlWcFhp1nH5Vta&#10;WsaxwxJks+1V7sxLO5yzMSWJYkm7Xwt+0+CPHmjZOQfB9gw9v+J3qC8/lXzhV7TtPvNV1Cx0rT4v&#10;tF9qV5bWNlBvii866u5hbwRGSVlRQzMBudgo6kgZNfYXx30K28NfCLwdoFs0TR6RrujWPmRWsdml&#10;3LDoF8t1fNBEWVHnl3TSDcSzuzMxbJPxfRXs/wAXhHrK+B/HsLW8p8Y+FbVdWuIRcxtceJ/DwXTd&#10;dd7a4AEaITBbp5eEby2Zd2d7+MV+hnwR1zT4/hFpV7dX8fleH01yLWZZC4GnraajPfiKckchLOSG&#10;QbRwhAHOQOa+HXhzQviVrvi34o+IdBgvYdU1w2Phiy1XT5RappOlaeNLTUJ7Saea2uZJkKRyhldI&#10;p4ZDEwOFT2Txh448NeBbBdR8R6h9mFwLpbC0hja4v9TntYfOkgsreMcnlEMkjJErOnmSIHGfn/Uv&#10;2ptLiuiukeD7++sgkZWbUtXt9LujJtBlQ2trBeKAp+63nEt1wvStzRf2nPB94LSPWtI1vRrmacRX&#10;MsK22q6bZxPIFW5kuo3iuXVRlnWO0LAZChyQK9c8LfETwf41ur6z8NauupS2FtbXU+ba8sW2XMkk&#10;OIYdRSGV/LKL5rrGUTeg3ZbFdrX5neLbGT4d/E7Uo7C3tYx4d8Swavo9o0lxc20dmLhNa0W2md3E&#10;rhYHhWTMm7II35+avtD45+FNQ8W+BfsWkRXF1qVlrmj39lY20aSG/mmmbRjE8jOFjREvHneYnaqo&#10;SxCbmWSP+wvgZ8MkLol82nIpcI9nYXfiLX9QlBdFkKgnk4VisssVrFkiUQ4r899X1fUde1K91jV7&#10;uW+1LUJmnurmUgu7nCqoVQFVEUKkaIAqKAigKABmUUV2HgPwxJ4x8W6H4fVJmt72+i/tF7d1img0&#10;qA+fqU8czpIquIVfyyyMC+1cHIB/UjoPYDHTHbgf4UUUUUUUUUUV8Z/tRaDcpq3hrxQvnSWdxp0n&#10;h+bFuxt7O4srqXUbYSXYJXfcLcTGOMqDiF2BbkL8p0UUV9R/suaVLN4g8Ua4Jo1h07RbXSZICG82&#10;SXWr77ZFKh6bUFg4YHnLqR0NfackUcySQTRxTQSxtFLFKivHLFIpSSN0fIYMDhlOc5OQQawNH8I+&#10;F/D15c3+ieHtH0i8vIRb3Fxp9ha2bvbr5Z+zp5CKFjYxozogAZgHIZvmroa5ePwN4Nj1eXXV8MaE&#10;NXmuIrx9QbTLSS4F7DO10l/CzoRHP5jGR50CuzbSzEqprqK/Lbx9arZeOfGNslulrDD4o15be2SF&#10;LeKK3Opym2EMCAKsezaUVQF24xxXIUUUV+i/wJ8Ot4d+HGkNNHLHda/JP4iuUknhnQJqCrHprwfZ&#10;wdiPZRWshRmZg7MG2n5F9hoooooooooor80viz4OPgrxxq2mRRhNNvGGsaLtVEQaZqEjOlvHGskr&#10;AW0qy2oMhDOIvM2qHUV5pRRVi2ubizuLe7tLia1u7WaK5tbq2lkguLa4gkEkM8E0ZDI6MAyOpBBA&#10;IIIr9CPBuu6L8afhzcaZrbs15Jaw6X4ntbWeKK7gvYGWa01e3AjVUEzxLdQZiaNXDRnzBE4OX4Y0&#10;C++Efwe8Tm9u4rHXYIvE+rG58+2urOPV2iOl6BJYEoQyTrBZyRxzKW3ybZFU5jX5v/Z/0Ma18SdN&#10;mkW0lt9Asr/XJ4bpDJ5hhjFhZvbJsZfNiubmCdWYrtCFlbeqg/oZXlXjD4x+EPBGsyaHrX9qNfR2&#10;EV+RY2kVxERMkrRWu5pUIlby1xuUKPMQl8bynmGq/tSaBELf+w/Cur6gW803R1W9stGMJXb5PkfZ&#10;BfiUMN2/f5e3AxuydtTT/wBqbTpLpE1Xwde2VkwkMlxp2sW+p3SsqExhLO5t7RWBbAYmcYBJAJG0&#10;/RPhrxP4c8c6Kup6Ncw6hYXMbQXdtMiedbO6lZ9P1KzfOxgDgo3ysp3KWRlY+JeJLbw/8HviL4d8&#10;YWWmppnhfxRp+oeGvESafpkzWWkXIkhvbPUbfyJVijaZo498CRf6mCd40llb5af7TOt2Mng3wxYW&#10;9x551nW11eymtmSaxutO0/TJI5pUuom2srNe27R7chhlgRtyfiavZ/CIXw98K/iF4q82CK/8QXNj&#10;8P8ASHWF57lEuVXUvEltIJEMSRXFkw2SBiwaM42HYW8Yor7b8K+E38afs5WWiW0cMmotDrF7pPmw&#10;28rrqWn+KLq6hit5bhkWF7hVa1M+9dqSuSSm5T8TOjIxVgVZSVZWBDKwOCrA9CO4ptfX37KgOPHj&#10;Z+UHwsCMnJLf2j0/LmvrqsPxH4a0LxZpraR4i0yDVNOaaK4FvM80LxzwtujmgubV45YnwWQtFICV&#10;ZlJKsQfmrVv2WbJ5Z5ND8XXVvB5QNrZ6rpUV7N5yxgEXGo2k1uoR3ycra5QHGHIyeDf9mTx8ocrq&#10;nhKQqpYIuoauGkIP3EL2Krk/7RAqD/hmj4hfY/tP2vwx5/l7/wCzv7Svvtm7dt8rzPsn2fd3/wBf&#10;jHfPFe6+A/FnjXUfg54o8X67qP2nV1svFd/4fv8A7JpkPl2ul6T5VrL9ltIkiYx3kNx8s0ZJwA2V&#10;Iz8xS/HT4qSpJG3ipwksckTGLR/D8MgWRSjGKWK0V0b+66EMp5BBxX2Z8IvGtn4y8F6XIL03GtaR&#10;Y2ema/DcXL3F+t5bRGBL+7eUB3F2sf2hZfmBYum4vG+PUKhuLi2tIJ7q7nhtbW2iknubm4lSG3t4&#10;IkMks080pVURFG5nYhQASSBX5YeL9QtdX8V+J9VsXMllqfiHWtQs5HRo3e1vNSlubdykgDKSjDKs&#10;MjpVvwp4H8T+NLyC10HSrq4iluRbTam8M0ekWDBBLK1/qIUpGET5tmS7DARGZlU/oB8LvhzZ/DjQ&#10;nsFmW91XUpIrrWr8IEjmuIoykNpakqG+zwBn8vzMks7vhd21fnj9qPS1i17wtrnnln1DSb7SzbFN&#10;oiXR7xbtZ9+efM+3FduOPL754+WKK9v+M3na94i8E6lbWTS6t4s+H/hHU7iCzg8y61DVtSeeBAsN&#10;sg8yVgsUKLGgyAqqvGK6Gw+BuleHtKi1z4seLIvCsLyXKf2JYtZ3OpTRxRqITb30bXCyS7yWaG2t&#10;Z8R7TvBZgljxb8YfAN3F4esNI8Bya7D4P00Wfhm88T6hcW9pYzRrHaL52h2jyLewmK2t2JuJkdmB&#10;G1SCz8zrv7QvxG1u1+yQ3OmeH0eO4inl0GzlhuriO4jEeDd6hNcyQsgyY5Ldo3UkndkLt8Pd2diz&#10;EszEszMSWZiclmJ6k9zTaK/ST4L+EZvB/gLTLO8jeLU9Ukl13U4HM4e3udQjjWC1kguUjeOSK2jg&#10;jnjKnbKHGSME+qV+c/ieKLwX8brq51FkNppvjqw8Ry/YVcmPTbvUYvESQxJIqnzI4JVRlC43qQpZ&#10;cE/ohd3VvY2tze3s8dvZ2dvLc3VxKwSK3traMzTTSueAqKCxJxgDmvzC8feMbvx34o1HxDdK0Mc7&#10;Jb6dZebLJHYaZar5dpbIJXYKxGZZtmEaZ5HVVDYrjKKK09I0jUte1Ky0fR7OW/1PUJhBaWsAXfI5&#10;G5mYsQqIqgvJI5CIgLuQoJH6XfDvwTZ+AfC9noVqzvcFhqGr3DTtKl3rdxbxxX08AZUCxDy0jhQI&#10;pEarv3SFnbt6KKKKKKztU1bSdEtxd6zqenaTZmZLcXWp31vYQNPIrPHAJ7p0Uuyo5CZyQrHHFecS&#10;/HL4VwzyQSeLYd0UjxvJFpOvXUG6M4JjntrR0dTjAaNipHIJ61JafG74W3t3DZweLbVJLiRY4pLr&#10;TtZ060DN0Mt7qFvFDEo7tK6qPWvSbDUbDVbaK90u/s9Rsp93k3lhcwXlrNskMT+Vc27FHAZSrYPD&#10;DBxivHvjd8OF8b+G21DTbeD/AISXw+k13aSCG4lutT0+KF5bnQo1tSSzyth7YNG580BF8tZpHr88&#10;6KKK/R34E/8AJJ/CP+5rv/qUX1et0UUUfPkbM7v4On38/L19/wAK/Ieiiivqn9nb4bf2hdf8J5rF&#10;srWNjLLB4dt7mBiLnUoyFl1eMvhSlsd0cRCuPO3MCjwDd9oA/dGDk8AAZJ7Y4/x5rzPVPjD8M9In&#10;igu/GGlyvLH5qtpYu9ciVC5j/eXGixXEcbAgkxswbbg4wQazm+O/woGMeLVfnoNC8TAgdcndZDj6&#10;Gu18P+NPCfilYzoHiHStTleBrr7HBdRrqMdusgiaW50yUpcRDcyg+ZEvLD1Brp6KKKKKKK+Zfjv8&#10;IrnxHv8AGfhmEz61bWyprGlRIpl1e1tV2xXlkEG97qJAIzE2TLGqqmJIwk3xDRRRX1b+zb49lgv5&#10;vAWozSSW18txqHh4yPM/2e9gQ3OoafEoVgkcsQkuRl0RXSTG55+bv7VF1EX8E2KXSGZF1+7ubJZh&#10;5iRymzhsrmeAHgMUnWNyOdrgdDXsPwM0T+xfhp4f82z+x3erC61u7yzM119vuWOnXjfMVG+yW02q&#10;uBtxkbs167X5u/Gjw1eeG/iJ4gFyxmh128n8S2NyyxRma21m5e5mTyoncr5Nx51vltrP5fmbFV1F&#10;eU0V2Xhfx/4w8GCZPDeu3en29wztNZssN7pzyy+X5tx/Z9+ksImYRRoZ1jEm1dofaSD32tfGubxg&#10;9lF458EeFdf06wlmmhhspNc0TUonliMZW21eG7lZEYhGljMbLJtXI3Kjr6Dcw/Cb44X5vk1XUPBH&#10;j3UlsYpbfUHjuLLUbxI7SwjS2SdliuT/AMu1tHBPbTyEGV4D0rwrx98PNe+HmqnT9WjE1pPvfTNX&#10;t0f7DqMK9fLLj5JUyBNA3zIcEFo2R37/APaD0iPQPEXg/RIZzdQ6R8O9C0uG4dFjaaLTtSvrFJmR&#10;SQC4QMQDwTjtXglWLW2uL25t7O1hkuLq7nhtraCFS8s9xO4ihhjReSzMQqgdSa/Wy4gguoJrW6ii&#10;uba5ilguYLiNJobmGZDHNFNFICrowJVlbIYEggivhn4n/AXW9BvrjVfBdhd614duD5o062D3eraO&#10;8kqx/ZFtgWmuocuDDJGHkVAwmH7vzpPneaGW3llt7iGSCeCR4poZkaKaKWNtkkUsTgFWUggqRkHr&#10;X3L+zX4h0y88H3HhwXMSavpOoXlzJZNI/wBok067dJIr2JJDtMYkZ4n8sfKdpZQZFZ/o2o7ie3tY&#10;Jrm5mhtra3jee4uJ5EgggghUySzTSykKqouWZiQAATkAV8HePPjn4mufGl5qHgrXruw0Kzih07TY&#10;/s8b2t9HbrIZtSudM1ITRM8ssspjkaJW8oQ71V4+PWfgH428c+N9T8RT+JPECajpmkafZQpYnTdM&#10;tJWvtSuWe3u0n0+3jJWOO2nQqz4JdTtJGR4/4p+MvxQ0XxP4i0e38WvLbaRr2r6ZbySaH4b8x4LD&#10;UJLWJ5ALTqVQFhnrXtnwE+JsniaDVdC8S61cXviuXU7zVbT7YsSR3WmTQRM9tpvlbUUwSiV2t0RA&#10;sbgxAoJPL+kKK+AP2i9c0/WfiGbewkMx8P6NaaFfShoXiOoQ3txqFzDC8LvnyftKwyhwrLKkiMvy&#10;5Pjek6HrOv3LWeh6TqOr3SRefJb6bZXF7LFB5qxG4mS3VtkYZ0UyNhQSASM19y/Bz4NxeCEj8ReI&#10;BDc+Kri1KxwKsc9v4fiuFxNBbzAkPcsp8ueaPhVLRRsyFpJD9pLTbq++HS3duiGLRvEGl6leszqp&#10;S0lhm0dGjU8sxnuoQVHYk9jXwLRXuviG3sr34C/D/UgJRfaF4p13QlxIDA8OszXWsXRdCgO4eTbB&#10;SGwBvzkthTwR8FLzW9Lg8V+MNYtPB3hF0huI7u+khivr22kuY4onj+1skVtFOGYQXE5YlvLZIJI5&#10;FY72peOvg/4f8OJ4G0Pw3rnjjRk1j+2b681LWr7w7HqF89ssa3KTWaJM3lptt/Ka0hjHliTbI/7x&#10;suf9o3x2dO/szS7DwroEMcMMFnLpOkTrJp1vbuvlw2dre3E1qq+WvlBTbkKhO0KQrL4hqWp6jrN5&#10;NqOq313qN9cFPPvL24lubiXYgjQPLMSSFUBVGcAYAwABWfRX2h+zJ4VurLS9a8W3cKJFrJg0/RpP&#10;Pl817WwnmGpytApEex5vLjRmy4aJwNqNl/qivhj9pnRTY+MtL1qK0SC31zRUSW5V1JvNU0qdoLoy&#10;RliwMdtJZJnaFIwBkhq+tPh1PHceAfBUkUqTKvhXQYndc48630yK3uIiTzuR0ZG91718cftA+O5/&#10;Eni248OWlzKdC8LTPZGANIkN1rsO5NUvJoZEjbfC5a0TcXUBHeJtszZ8Booor77+BHw0k8HaM+v6&#10;xA8PiLxBbxhraeJEl0jSg/mw2bKw8xZZm2y3KMwK7Y42RXjYt77RRRRRRUNxc29pby3V3PDa2ttD&#10;JcXFzczJDb28MSGSaeaWQhFVUBLMxAABPSvONS+Mvwx0q4+zXXi/TpZTGkgfTYdQ1q2COcDN3o8M&#10;8QYY5TfuA6gZFZ7fHf4TjGPFobOSduheJRjHY7rLv7V6No/iLQPEMc0mha1pWspbiBrk6ZqFretb&#10;C4DNAt0tuzNEZAj7Q+0kqwxlTWV458H2Hjrw3feHdQfyBcrFLZ3620N1Npt/BJ5lte28c2DnIZJA&#10;rozxNJGHUOTX5jaxo+peH9TvdG1i0lsdT0+cwXVrMBujcAMrKy5V0dSHjkUlHQhlJUgnMoor67/Z&#10;V6+O/p4Y/nqFfXtFFFFfm78b/sf/AAtLxZ9g8vyPtOneZ5edv23+xrf+0fvc7vtHm7+27OOMV5TR&#10;RXrfwg+HE3xB8RD7QsQ8OaJJaXevNJLJG1zFJIxg0q3EDLJvufLdTIrKI0Dtu8zy0f8AR0YxjgAA&#10;YAPsAcf09hXE6/8AEfwL4WMia34n0q2uIrhLaaxgmbUNSgmlhadPtGmaYs1wilVz5jRhRuXJBZQ3&#10;M/8AC9/hPtz/AMJYueu3+wvE+76f8eWP1rotB+J3gDxK8UWkeKdKmuJrqOygs7uV9Lvrm6mIEUVn&#10;Y6osE0pYsFUxRkEnA5BFd1RRRRRRRXlPxd+HFv8AEPw6EhMsWvaLHe3fh+RZAsUs88afadNuY5WW&#10;Py7nyo08zKtGyo2doeOT857yzutPurixvrea0vbSZ7e6tbhGimgmibZJFLG+CpUjBBqrRRXsHwU8&#10;cHwX40tRdXCxaHr/AJej6v503lWtuJpQNP1SUyyxQJ9mlwJJ5dwjt3n2jc2R9WftCalbWXwx1W2n&#10;8zzdXvtG02z2DK/aYtQTV28w9l8m1l5/vbRXn37LWlzx6Z4u1phB9nvb/TNLgbINys2mQSXd4rAr&#10;kIy3cG3DfMQcj5K+ra+Lv2mvCdzb6xpXjKCNDp+oWtvot8yufMTVbfzri2eSN3J2zW42p5a7QYW3&#10;YZhu+WKK2tC8Qa34Z1CPVNA1O80q/i2DzrSUxiWNJkufs93CcxzQs6IXglVo22gMpHFet3X7QHi7&#10;VdEl0DxBpHhXxBp93b/ZtROoabfRXF/H5vmiSRtOuoY4pVYK0UkESeW6q6gOoaurtfFfwd+I2maF&#10;4U8S6fq/w+XQJriHw7cWusNqWnxW1/LDG9nc6tfQvs82QiR3urYRxrFuNygZkPn/AI/+D2teCbCD&#10;X7O/s/E/hW68hoNc0xCoijuoo3tp762VpFSGZn2wTRzSRt8u5kaREbV8QGysPgJ4CtILZUudd8Wa&#10;1rd5ceex8240uS70bd5DZ+9CbdCVIA8voS5NeFUV+lPwZ0650r4Y+Eba7VBLLYXGoqIpFkBttX1K&#10;bVrJiy5G4wzoWHUHg8g15l8Yvga3iKdvE/gm1hTXbmfOr6N51tZ22rPM/wA2qWs10yRRXIJ3XCu6&#10;pMMyZWcN9o+NNS0rVdGufsesaZqGlXnlrL9l1KyuLG48pjtSTyLpVbaSpAbGDg4r6V/Zh8QaZp+s&#10;eJtCvJRBfa5b6Tc6Z5jwxwXB0hrhLmzXe6s87LdLJEkaMSiSsSNvzfaVFfH/AMdfitc2PiDRtJ8F&#10;eI7+0v8Aw7NfSa7Jp05GnvfSNCLbTrlQTFcvb+XL9oikjaNWfyzlxIiZXwo+LHxB8VfEHw/omt+I&#10;mu9MvW1N7q2TSdDt/NFpo1xexRmW1tY3Vd8a7tjA4z9D7h/anjX/AIXb/wAI9/b0P/CJf8It/wAJ&#10;R/Y/2HTvM+zbf7B+zfbfK+0eZ9u/0r/XY2fL93iux+Hfh8+FvA/hrQZYpYri00uJ7+GeaGcw6nfE&#10;6jqkIlg+RkW5llCbSRtAAZ+p+EvCKaV4M+LUOma99nv9H07xBrXhjUZL6K2jsri1uhceH/tl/Dds&#10;YlgBkE8oZyAgPJwM/SHiH4ArZXEmrfC/xFqPg3VHi8iSxOo6kthNC3kZhi1S2ZryFC0bzSLIbgO5&#10;UKIlUY5ueD9qiyd7GC7iv7e1Btob6AeBHS7hiHlpcJLqUcV028DdunRZD1Ybs1PovwX8feLlhn+K&#10;vjHWF00utx/wjltqr6jcieOKa1ikldzJYWzL+7dWgjnLo7qxickj6O0Xwn4Y8Ox20eiaDpWmm1QL&#10;BNbWMKXYxB9mMkl6R50krJ8kksjs75O5iSa3/wAv0GKWvnL9pfw//aPg3T9ehg82bw7qqC4mM6Ri&#10;20vV1FncMInZfML3K2SgKrMAS2Agcj4Uor7O8VeMtJ+HHhf4Z6nHoGnah8Rk8EaPp1i2rrLv0PSV&#10;06Fb6W8s43jmDvJ5lvBgowzcASACWOT5K1zxBrfia/k1PX9UvNWvnDKJ7yZpfJiaZ7j7Nax8JDCr&#10;yOyQxKqJk7VANY1FFFfTnwa+C+t3mu2fiPxho8um6JpbC6tdO1WKW3u9V1CNmW2V9PYrJHDBIomc&#10;zKFkxGoSSN5Cv25RXwN+0lptrY/EVLmBZBLrPh7S9SvS8m9DdRTT6QrRLj5V8m1iBX+8GPevpX41&#10;3kV38HvEN9atIYby18PTwucxSeRd69ZuhlXJ5ZGIZfc+lfnXRRXaeDvAPijx3eNa+HtOaaKEx/bN&#10;RuHW10ywSSRYy1zdv1YBt/kxB5WVWZI2CnH3r8OPhVoHw4tp2tHfVNavFEd7rlzBHDM0CkMtlZwI&#10;ziCAsodkDszvgu7BI1T0+iiiiiiq95bG7tLu1Fxc2huraa3F3ZOsV3amaJoxcWkjh1WRM7kJUgED&#10;g4xXwf8AGT4U614Umk8TT+JZPEunXsqwtd67qCL4iidX8m0s5Bdylr7y4BEvm2/PDEwRRoGr5/or&#10;T0rWtY0KeS60XVtS0i6lhNvLcaXfXNhPJbtIspgkltWRmQuiMUJwSAcZFfRHhP8AaX8SafJb23i2&#10;wtNesRlJ7+yiTTtZAluA7XBSEray+XHuVIVhh3fKWlB3M03jvwp4R+J9tdeNvhdew3HiERG98R+D&#10;RH9n1i8+SOS91K00s/ObmJpkW4MAeC4fcYpWuAwuPl6iivu79mW4aXwDqUTyBzbeKr9I49ylooZd&#10;Ms5lG3qFMjOQT1O70r6Kooorm/GWoXGkeD/FOqWc4t7vTvD2tXlnOzKvl3dtp8k1q4LcFvMCYHc4&#10;FflXRRXsnw4+Hmn6nEvjDx7dpoPgG0a4K3F3cCzm8S3lorSPpekjImlX93J5ptlaSQo8EH73c8Xr&#10;Xif9pOz03ZpPw80C0axsAlpbahq0Mltp5trXfbRxabolm0LpD5axNA8ssZVSUa3UgGvm3xH448Xe&#10;LSx8ReINS1OJpYbgWUk/k6bHcW8BtoriDSrYJbRuEZhvjiUncxJJZieToru/h/4D1H4ga1HpGn32&#10;m2ATbLd3F7dwLPHbctNLZabvE906orHbEuxTt8ySIMGr9FvCPh258M6QunXniHXfE10ZPtF1qevX&#10;bXly9w8KRzrbB8vFAWUvHE8jsu4gyPnNdPRRRRRRRXzr8T/gLp/iue88QeF5YdI8Q3DrNdWk37vR&#10;tVm3/wCkXDiJWeC4cHc8iBkdly6LI8k1fFWueH9a8NX8mma9pl3pV8gZvIu4mj86JZmtxc20g+Sa&#10;FnRwk0TMjFTtY1jUV33wusLnUviJ4Mt7Vd0sXiLTb91ycfZdLuBql63ygniGGQ+nHJA5r0/9p7P/&#10;AAn2kZHXwhp+33A1nUBn88ivtHw3pbaF4c0DRJZY7iTR9F0rSpJ4gwhmk0+xS0knhDYO1iu5cjOD&#10;zW1XmfxU+HVv8RvDy2CzQ2Ws6fM95o2oTRq8azmIpNY3ciq0q21wNvmGL5ldY5Csnl+W356eIPCv&#10;iHwneCx8Q6TeaVctu8r7Qi+RcBQGd7O8iZoplXcoZonYAnBIPFc9RRRXtXgj4l2htLfwV8SrdvEn&#10;gSX7LDb+eZjf+GZreT/Rr2yu7UrcmFEJieJJN6xcQ/KGgm2f2lLFLT4iRTLIztqXhzTb6VCP9RJH&#10;dXGmeUgJOBtt1fHHLHjvXz5XqHwb0OXX/iR4Xhi89ItN1CPXrmeKAzCCLRD/AGjF55BGxJZkitvM&#10;J4Mi4BbCn9KKKUEg5VmU9NykggfUV4t44+Cug+IpIdX8NuPBniiwBex1HRIY7C1luRci6jnv7eyW&#10;NjKCXC3MTLKNwLmVY0QeMzeDf2lNFlubGw1vUtatpBA5v4PFNncxMRGH2Wz+I5YrqPYTscCNVJH8&#10;S4Nben/Br4oeKmiX4h+O72HRrgW1xeaLb6re6ncu8UyObN7ZgunxSBdxW5QzhJArbJOTVb4zaT4b&#10;+GngCy8IeF7RrOfxbqNs2r3Uyi7vNXsPDsSTyy319Lkq32p7WZY4lSMEy+WiKzA9p+zVoX9neCLv&#10;WpYIkuPEWr3DxXKSs0lxpmmD7BaxSx5whjuRelRgMdwJJBUDwL45aZN4V+Klxqdi1tA2pJpfiiwF&#10;um4wXKubeeS4jlTYZXvLWadsb1YOCxyWUfROs/Bzwd42tdG8X+EZrrwNql9BpuvWOo6Vb+Sm25gg&#10;vLKeTSIZYkgnjRd6PaTRHzGaR2lOCOHbRP2nfDSQ6dpWuQ+IbYRNN9tS68Pak8ck0rhrae78YQxX&#10;bOoUP/FGqsArZ3KsNn8Ovjv4zurg+M/GF/4a066hltL2GPU45lu7Wa1eMxw6B4amisnjckRTrLLE&#10;drE4fG1voDwv8NPBPhC1ig0nQbJ7hE2y6rfwRX2rXLmNIpnkvp1JQPsDNFCEiBJKxjJB7vk5Y5OT&#10;kknOT6n3/GkrhPidoEnibwD4o0eFLmW4m0uS7s4bVN9xc3+mOuqWNpGmDuMs0KREKMkNgHOCPzCo&#10;r678H3PhXTPgNaax4w0cavaaT4mudS0XSbm+nto9X1pLlrWxjhiuykcsQ3zC4ijWePyo5pGjd1kj&#10;Hz940+Ivirx7difXdQItI2je20eyMtvo9m8SuqzQ2TO26X95IDNKzy7Tt37AqjhaKKK9Y+HHwn8Q&#10;+O7+xuH0+9s/ChuYm1DW32WiSWazSJcR6PJcgieUtDJDuiikSKTb5oUEA/orp9ja6VYWWl2UXkWW&#10;m2drp9nB5kkphtLKBbW1h8yUs7bUUKGZix785zbr5Y/ak0x5tE8Ka0JYwmn6pf6W0B3ebI+r2i3a&#10;SocY2oLFgwJ6uuM849E+B8cz/CDw3HDcC0nlg8Qrb3giW4+yu3iG9SO4Nu+A+xvm2HhsAHivzqoo&#10;rZ0Tw/rXiW+TTNA0y81W9cK5gs4WkEMTzpbG5upfuQwq8kavNKyxpuG5gDX218LvgPpvhJrPXfEz&#10;Rat4ngmea2t4m83RtKYFfsk1vHNGrTXSYLec5CIzDYgeNZm+haKKKKKKK+TvjX8Jdf1Az+J7DxVc&#10;ajp8E11eTaN4r1+G2tdHl1O+RZF0K+1F4rOC3w0aeVM8ZCxL+9mZlRfjiirNrdXVjcQXllcz2d3b&#10;SLNbXVrLJb3NvNHho5YZ4SrowPIZSCOoNe4eE/2hfHHh/wAq31d4PFWnosMfl6kfI1OKKGN1xBq9&#10;uu5mcspke6jnYhQF2ksT6L4t1f4f/HXSwmiSHR/iFp0Mo0Sw1gW2mz6vEskUkul/bwZILhX3yfZI&#10;mnSRZdzlUiaZm+UtU0vUdF1C60rVrOew1GylMV1aXMZSaJ9odODnKspDo6kq6kMpKkGs6ivqL9l3&#10;VLiHxJ4m0RY4zbahoVvq00pVjKk2j362duqFTgKy38u7I6hRxzX2tRRRRX5ZeOr6LUvGni6/t7lb&#10;y2u/EutTWtykpmjntG1KU2jxSHqhj2+WR0XArlKK7XwP4H1PxxqclrayQ6fpenQG91/X70hNN0LT&#10;I1Mkt3dyuyqWKq5jiLru2sSyRJJJH9JXfxi8A/DDRW8I/DnTW125sWljk1KSRY9KudQaOSC51S81&#10;CL95fy+ZHFnyESGSLAgnjjSNK8E8V/Fzx74vMseoa5PZafIlxE2laMX0zT2gu4lhube5WA+bcxuq&#10;/cupZQu5gu0MRXmdFa+iaRPr2q2Wk2txp9pLezpCtzql9babYQhiN0k9zcsowBzsQM7fdRGchT+h&#10;vwu+HV/8PtLa01HxNqOtyzRwqNPMk66Do7YM9zBpNnMzMCZ5JS0+I/NG0mJGBz6pRRRRRRRXlnxJ&#10;+E+hfEW2iknf+x9dtWjW11+3tVuZjbbh5tlfWpki+0REZMYaRWjfBVgrSJJ8IeMPh54s8DXBi1/S&#10;5YrZpTFbatb5udIvCWkEfkXyDarusTyLBNsmCYZo1BFcTRRX2x+0TbJpPwz8I6HJe3F/cWOt6Tap&#10;eXCyPLfx6b4furSe9uJvmUSOzIxDPlixI3bWI7L9nvTbaw+GOlXUJlMutahrGp3YcqUS6iv30ZRA&#10;FxhTDaREhs/NuPQgV7dWJ4l8O6Z4s0HUfDurrM2napCsU3kSeRcRtFKtxb3EEpBUSRSxpIm9WUsu&#10;HVlJVvzk8ffDfxD4A1O4ttQtprrSTOI9N8QRW0iadqEcu97ZWfLLDcFI3Mlqzll2kqXj2yN57RRR&#10;Xongj4la/wCCWks4PI1bw3fyf8TnwxqaRXGm6nbSwtbXUS+ajmBpI3IZoxhyE85JlQJXqvxos/D8&#10;vw++GOqeDYJLbwoj66lnbtJPctaT6y0WoTWt1cSyz4nSaC5WSMzNhgyqdq8fM1W7GzudSvLPTrKF&#10;ri8vrqCztIEKK09zdSrBbwqzkKCzsFBY455Nfq/pem22j6Xp2kWXmLZ6XYWmm2gkbzJRbWNutrbi&#10;WTChm2KAzY6g1eoHGD3HII7fTFeeeO/hh4V8e2l0uo2MFrrMyRmDxFaW8SatBPBGI4GnmG03EQUC&#10;NoZiV2fcKOEdPn7U/h5+0D4cuV/sDxfqXiW0f7VbQGPxLIj21nFsS2kutO8RypDE8it8gt5JShVv&#10;nHylrGn/AA3+PPiYn/hKPG194dspZLi3u7f+3Jrm5ltpItxlj07QJBaSo7Ns2S3KHAbjbtDdbe/D&#10;rwl8HvAniLxPZpeaj4mstHlgs/EUyo15YapqiR6TZ3Wl2u4R2qJcyrIHG6ZEZ182QYB80/Zg0UXX&#10;iXxDrzi3ZNI0mCwiSSISXCXetXJkjuraRhhCsVpNE5BBKy7c7S1fYX9haZ/b/wDwk32cf21/Y/8A&#10;YP2zzbjP9l/bf7R+y+Tu8vHm/Nu2bu27HFbFfC/7SnhdtM8X2niaNy1v4pswsys5Z4dR0W3hspVC&#10;hFVImtzblMuzFxKThQtfS3wi8fR+PvCkF1O4GuaX5Ona7E81qZpruOBSmqpb24TZFd/M6ZiRQ6yx&#10;LuWIsfUqKKjSeGVp44popHtZFt7mON0dredoI7tYZ1U5RjFLHIFYA7WVvukEyVh+JdCtvE3h/WvD&#10;9yYUi1fTbuw86e1S9S0nniK21+ttKyqzwSbZ4zvUh0BVlbDD8pXRkYqwKspKsrAhlYHBVgehHcV6&#10;p8JvBlp4n1u61XXVZfB/hGzl13xNPliGtrW3kuoLMRxRyu4kaJmmRUBMKShXWQpnnfH/AIwuvHPi&#10;nU/EFx5iQTOLfS7SR5CLDSrbMdlbJG7yKjEZlmWM7GmeVwBvxXF0UVYtra4vLm3s7O3mubq6mjtr&#10;a3t42lnuLidxHDDDHGCWZmIVVHUkAda/QX4Z/BXQPA8VrqWpRwaz4q8pHmvplEtlps+8SMmjW8yj&#10;aUwq/aXUynBZfKWRo67Xxz4/8P8Aw90y31LXpLhzd3H2aysLFbebUbx1XfO8FtPJEvlxAgzSFgq5&#10;Vcl5EDWPB3jnw147099Q8O3/ANoNv5AvrKdDb6jps08XmpFeWzZ54ZRKhaJyjiOR9rY66vjP9qbS&#10;4YdW8Ia0Hf7RqGn6ppcseB5awaRcw3Vu6n+8xvpA30Fetazpp1b9niK2AQmL4baFqW2RmUY0bSLb&#10;V2cMvOcQZUdCcA8E1+fNdH4b8J+IvF98dP8ADekXOqXKoXl8ry4ra3URPKGu725aOGEMEYJ5si7m&#10;G1dzEA/TOhfAvwT4SSC++K3inSWuZlne20ZdWXRtMlWBHScG7naC8umVZIJVFuICjjawmRhXp9v8&#10;bPg5o1h9k0nV7e2tbVZDbaVpHhrVrKHdJMZJEtYFtIYFLMzOcsoJOc56vs/2g/hhdbvO1i80/CRM&#10;Ptejak4dpVy8a/YY58NHgK5Ygf3Cw5r1fS9b0bW45JtF1fS9Ygik8qWbSr+1v4opAofy5JLR5AGw&#10;Q2CfTitOiiiivHPiD8a/CvgRpLCLPiDX15bSrC4jSGzPmbGTVNQxIsEmA37oI8o+Xcioyufk/wAU&#10;/HX4g+JiYotTXw5ZYXFr4d86wldo5XdJZtSZ2ui21xG6pMkTBQfLB3FvIJppbiWW4uJpJ555Hlmm&#10;mdpZpZZG3ySyyuSWZiSSxOSetQ0UUVYt7i4s54Lu0nntbq2ljntrq2leC4t5oWDxTQTREMrKwyrK&#10;cgjParmsate65qN3q+pPBJf38gnvJrezs7FLicqEkna2sY4og7kb5HVAXcs7kuzMcuivqH9l7Vmg&#10;8R+JNC2ReXqejW+pec7ETLNo94LaOCFScEOt7I7cZGwdt1fa9FFFeEftG6s2n/DeezESyf25rGl6&#10;W7F9pt0hd9aMyrzuJazWPHH3ieoGfz+oorX1fXNV124juNVvJLp4IY7W0i2xw2lhaRDENlp1lbBI&#10;baBBwkMEaIvZRWRRRRRXe+FviX428Hy2p0fXr77FaqI10e+lkv8ARmt2uBcy266fcEpEJCCGkg8u&#10;QBm2SLuJr6h8A/tG6VrU9vpfjO1t/D97PJFDFrFq7/2HLLLMyKLtLgtJZqoMa+bJLJGTveR4UXFf&#10;StvcQXcEN1azw3VtcxR3FtcwSpNb3FvKgkhnhmiJV0dSGRlJBBBzg1LRRRVHUtU0rRrY3usalYaV&#10;Z70iN1qV5b2Nr5j/AHI/PuXVdxwcDdzzgc15Fr37QPw30Oc28V/f6/LHcywTjQLHz4oTC21pUvL+&#10;S3t5o25CPbzSK3BBwd1ed2f7U2nPcRrqHg69trUyoJJbPWYL+dIS37ySO2ntrZWcDohlAPQsOtb1&#10;x8cfhB4zt59F8T6bqcWmPFLKr+INFiurYTshs0e0Ojy3k8FyIppDHPGqGMbisisVB8v174I6P4ii&#10;n1v4ReJNM8QWnlw3c/h6XUrdr7T1v909pbpcuVMRKgqtvqCxSrsYPI8gYD521DTtQ0m8l0/VLC80&#10;2/txGbiy1C2ms7qESxLPCZbe4VXXejK65HIII4Ir1H4DZHxX8KEcc64M9Bg+G7wEH8M1qfHeS41X&#10;4t6hppfH2ePQNJtS7u0caXWnw3nA52qJLlyQo65OMk1+gtRXFxBaW893dzw2trbQy3Fzc3EiRW9t&#10;bwoZJZ55pMKqqoLMzEAKDkgDNeN6d8fPAOq+J7Hw3p7axOdSvbbT7HV/7N8vS57y7ULbRBZZFu13&#10;SssAZ7UAMQSRGPMr1PWtC0XxJYS6ZrunWeq2MokBt7uFJRFI8T2/2i3kPzwzKjsEniKuhOVcHBr8&#10;+Pit8LNR+HOpq8Rnv/DGoSkaVqropeKUgyHS9SMYCrcKoLI2AsyAugBWVI/JKKKK+hLISfFf4Zf2&#10;RFEbnxx8NIYpNJhgSM3Wt+EpFW2lsbW1ikRpJbYJGCwgdj5cEalpLlzXz3X2F+y74eVYfE3iuWKM&#10;tJLb+HrCcSy+dEkSLqerRPAP3ZWTdZFWILZQgbQW3fW1FRw3Fvcq0lvPFOiTXVq7wukqrPZXDWl3&#10;bsyE4eKWN4pFPKupVsMCKkoqG4uILS3nurueG2traGS4ubqd0hgt7eBDJNcTTSEKiIoLMzYCqCSQ&#10;BX5xfEbxJd/FD4iSHSFW6huL218M+FoQyW4ubQXht7CQyXaW5T7VPK9x/pIBj80Rs22MY/Qjw3oV&#10;t4Z0DRtAtPLMWk6ba2Jlit0tVuZoIQtxePDFkK80m+aTklnZiSxJJ8H/AGmPDJ1Lwpp3iWCKR5/D&#10;moeTdMstvHFHpOsbbeSWZJAHkZbpLVIxG/AkclCMsmT+zb49gn0ybwHqVzDFeWEs154dR2SOS7sb&#10;lnu9SsYFWNQzwS77gl5WkZJG2qEgYj6poopokjaRolkjMqRxSSRhl8yOOYusTvGOQrmOQKSMHa2M&#10;4OHUV+YHxK8PJ4X8d+JtEhW3S2t9TkuLKK1Mhgt9P1KNdU0+1BlAO6KCaON+oDAgMwwxyvCfhjUv&#10;GPiDTvD2koDdX8pDSyELDaW0amW7vbhmIGyKMM+AdzkBEDOyqe8+LviHTrjUtN8GeGpQ3hTwLYpo&#10;ti0XkiLUdURQdZ1eXyYIA0skv7uRwGSR0eeM4nOfH6KKK+wvgz8D9MuNNtPFvjWzi1BtQitrzQ9E&#10;laT7JbWvmLcwalqaIVWdplC7LZy0Qib96rvJtg+nNf1vS/Cuh6hreosINM0m0M8ixLGGZUxFb2ls&#10;jlF8yRykUKFlBdgMjNcR4J+MXgvx5dnTNMuLzT9XP2h7fS9Ygjtbq8gt4lkkmtJLd5YH+VifKEvm&#10;7Ud9nlqWr1Gvn39pS1M/w8t5t8cf2HxLpt0VYMXmD2dzZeVGVBwwM28lsDCkdcAt/ZouHm+Ht5E+&#10;wLaeJ9Sto9ucsjWFpdkyZJ53SsOMDAHfk/CVxBJazz20wCy280kEqghgskTmNwCvBwQeRUtjYX2q&#10;3UVjplleajfXBfyLKwtpru6nMcZlkEVtbqzttVWY4BwASeK+jvDn7PT2lsNZ+J3iCw8J6VGwEllF&#10;qGn/AGrLySW6Jd6xcM1nbkv5LxiPz/MVih8pxx7XpHxA+BfgFJdC0TWNL06OKUm4fTbLWtYS4lYm&#10;USy61aQ3AutocqrG4k2j5BhRgOt/2h/hpNPDDJqGqWqSpI73M+j3Rht2QErFMtqJJGL4ATy42HI3&#10;Fecel+H/ABl4V8UqreH9f0zVJGtzdm0guoxqEFssywGa602XbcQjeyKfNiXlh6jPTUUUUVw3jb4j&#10;eFvAFmLnXL0PduYPs+i2D21xrV2k7somisZJI9sK+XJvmkZY/l2hjIURvkHxX+0V421xprfQ1t/C&#10;mnyRvFttCt9qjJNbiGcSarcxrsO7c8T20ELpkAMSu4+Hajqmpaxcm91fUb/VLxkSN7rUbu4vrlkj&#10;GI0a4uWZyqjgDPA6Vn0UUUVuar4j1nXbbSrbWL1tRGjWsljp1xcxwvfQ2Lztcizm1Hb580UbuxhS&#10;aRxECVi2KSDh0V6Z8HtXGi/EvwhdGJ51uNUXRzFHJ5RJ1yJ9GilY4YMInnWYpj5tuAQcEfpZRRRX&#10;NeM9dHhnwp4g14SW6S6XpN7c2n2wt9mk1AQldOt5NrKxEtw0ceFYFt20EHBr8rKKK1ZtY1GfTLbR&#10;2upE0m1k+0RabD+5s3vDuDahcwx4EtyQ7J9ol3SCPbEGESIi5VFFFFdN4d8ZeKvCkok8O67qWlgS&#10;tO1tBcM1hNM0flGS506bdbzHbgDzY26DHIFfSPgv9pm4WSGy8dabHJCEt4BrejRNHOroFikudS06&#10;RyjeYS0kjW2wL0jgIIUfV+ja1pXiDTbbV9FvrfUdOvIxJb3Ns25SG5aORGw8cin5ZI5AHQgqyhuK&#10;0qKKKZLLFDHJNNIkMEKNLLLKwjjiijTc8ju/CqoBLEkADrXlfiH42fDjw4kofxBBrN0IIp4rLw8o&#10;1dp1kn8gpHewEWauuC7pLdIwQZAO5A3llx+1LpK3zx2vhHUZtMAHlXlxqlrbXznywzCTTY4pY1w+&#10;5Ri6OVw3B+QbMf7R3w51eKPTdZ0bXY7S/SK21EahpumahpUMc4VLr7THFcSSSwJls7bZmZRxFuOy&#10;vPtU+F/ww8dg3Hwr8YaXY6tcTvHB4a1W8uIYro28Sy3RtLO/QajEFj3zeYIpo2IKKI1Ulfn7xL4R&#10;8S+D7tbHxJo93pU8gJgeUJLa3QESTP8AY7+3LwTbBKgk8qRtjHY+GyBzVfXn7VXTwGO3/FUf+46v&#10;e/hRpS6P8OPBtoj+Ys2h2eqZxjD64DrTx4yfutcMAe5HGK9BrxnxX8d/AvhHWJtEuG1TV72zYw6h&#10;/YdvZ3VvZXCgb7SWe6uIUMqZxIkZfYwKOVdWUetJJp+sacjobTUtL1ayBGViubK/0+/txkMj5SSK&#10;WJ8FWG1lODkV8afG34MQ6BHceMPCNuItDDI2s6OjE/2TJI4iF/p+8ktbO5AlhGTCx3J+4JWD5eoo&#10;or3b4SXGl+KNN134T+IbxbG08RSRav4Z1J4IJ5NM8UWQCMLVZIiS9zAoU7rmIFI5II2ElzmvGdU0&#10;y+0XUb/SdSga1v8ATrqazu4HKt5c8DlJFWRCVYZGVZSQwwykgg16/wDs+aDFrXxIsJ5xA8Ggafe6&#10;60E8CXCyzRbLC0KbuEkimuI7hJMEqYxjDYI/Qmiq8d3bTT3VtDc20tzZmIXlvHNG89obiLzoRcxK&#10;coXU703D5hyMjmrFFFfEn7Rvj+LWdUt/BOmOkll4fuzd6tcxS2lxFd6y1t5MNvE8Ss6/YkkmilHm&#10;jMkjo8atCCfffgX4bbw38OdIMvm/adfeXxJcxtLHLEg1OKOOw+zhFUqGs4bZ3VizBy/OMKvr1FcB&#10;8S/BMHj/AMJ3uiF0hvkddQ0a6leWOG21W3jdYTP5Wf3bo8kMhKthXLqhdVx+ePhzxH4i8AeIl1PT&#10;Hm07VdNmls72xu45UjnRJdl5pWrWTFGKFl2yRnayOAyFJERl+4PB3x78C+JYII9UvI/CuryvOklh&#10;qsz/AGELBEZxNHrrRx22xlG1fPMLmQFFU5Qv7HaXtpqNrDe6fdW19ZXKeZb3dnPFc2s8e4rvhuIG&#10;ZGXII3KTyDXJeNviF4Z8CWM9xrGo2o1D7LLcafoqyltR1GURyG2jSGBZJIopJIjF9pdBErcMQeD8&#10;W/DP4m6ppfxLm1a5Fv8AY/HGt/Z9etDcz22n2p1jVA8eoW4mdwps2kJjM279yZI9y7zIv6E0V+bH&#10;irw3qWvfFzxH4e0tBPqGr+MtXEBkSdY4hd6hJeS3FwUVnEUEbNJLIEOEUuARXc/E3XtI8HeFbL4P&#10;eEr2C/S1lkm8damtjaI+oatHdR3cVqLqMtiRJk/fjDPEkdvbGdtk0dfOtFFKAWIABJJwAOSSegAr&#10;6v8Ah34T0f4UWNp48+Imq2/h7X9XgvLTwnpt9p99qMmltNaFZtQ1LStO23MknluElhV4xDHJslkS&#10;eZVh6fwd4a1b4k299e+JfjNfax59oLdtG8B6uNJgisZTtWXWdOmtYNplPmoYZdOQkBSZXHyDp9T/&#10;AGcvh7d6Othp8WpaXqcUJEWuLqNxd3E1wsMkcT6hZXJa2eMuyvKkEcDNsCpJGCxOT8HPg74l+Hvi&#10;W/1nWr/Qrm1u9CutMij0u61CadbiXUbW7SWRLu0hXZsgcEhy2SOOePpCvkL9qrr4E+nif+en16vp&#10;98mo/ACS4RGiWP4U6pY7XyWLaX4Xm0uSQcDh2hLr7GvirwT4QtNdkm1bxHqsXhzwZpVxBHrOtzhm&#10;mmlmBkh0fRrZFkee8lRWbEcTiKMNKythI5Oy174y3MOnnw38NtKj8BeG1Zg0llIDr+pMrGJL271F&#10;PmikkhWDftd5QykG5kQgDxi4uZ7uea7u55rm6uZZJ57m4keaeeeVzJNNNM5LM7MSzMxJJOTVeirN&#10;rdXVjcQXllcz2d3bSLNbXVrLJb3NvNHho5YZ4SrowPIZSCOoNeu+Hfjz8R/D6JA+qQeILaOCSKKH&#10;xFA17Ijy3P2hrk6lbvDdyOvzRr51w6qh2hcKmz6N8I/tG+EdeuPsmv2s3hK5llCW0tzcnU9Kl8yW&#10;KKGOXUoYomhcl2Zmmt1hRELNMCQtfQEE8F3BDd2s0NzbXMMdxbXFvIk1vcW86CSKaCaIlXR1IZSp&#10;IIIwSCDUtfMXxy+Mc/h83fgnwxJLBrckMQ1nWV3xPpMF1AJ47PTGwCbqWJkZrgHEKMBHmc7rf4ko&#10;qe3t57yeC1tYJrq6uZo7e2tbaKSa4uJ5nEcUEEMYLM7MQqqoJJwACTX0V4P/AGb/ABPq/k3nii8g&#10;8NWLKJDZoFvtakXejbGhRhBbh0ZvneVnjYAPAece76V+zx8M7CF47vT9S1t3k3CfU9XvIZolC7fL&#10;iXRjZx7c85dC3vjitx/gn8LmgW2bwlaCMYwy32rxz/Lz810k4lPvl6yr39n74XXdrNBBod3pksgQ&#10;JfWWs6tJdQYYMTCuozXEB3Dg+ZC3B4wea8/1f9lzR5SjaD4q1KxCxOJYtXsbXVWmuNxKMtxZtZeU&#10;mMKymJz/ABf7NeJ+I/gV8R/D6yTDR49ctYo4nkufD05v23SS+V5UenyLFeOykhmKWzKF+bOFYjx5&#10;0ZGKsCrKSrKwIZWBwVYHoR3FNr0X4T6rJo3xH8HXcccczS63baWRISFWLXFOiTy5GPmjS4Z17FlG&#10;eK/TOiiiviz9qTVfN17wronkFPsGj3mqi48zImGr3v2MQiMrx5f2EnduIO/GF2nPy1RXoPhX4X+O&#10;PGIgl0fQrkafO8Q/te/xp+liKSYwtcRXNzt89YyrGRbZZHGPukkA+8aB+y5OzQS+KfFEUYEri4sN&#10;AtmlMkIXEZh1bUAuxjnJzZOAAQM5yPTdL/Z3+GenJMt3ZarrjSMhSTVNXuIntwOqxDRBaKQep3qx&#10;z0I6V0Ft8FfhbagrD4SspA7ZP2i91W9YFRjCtd3Dke4BA9s1UuvgT8LLoTN/wjC28syyKJbbVtbh&#10;EDOm1ZYYBc+UCv3gChXPVSuRXj/ib9l7GJPB/iLP+rVrHxKuGHDGWZdT0uLk/dCxG09SZOgr5n8S&#10;eE/EXhC+Gn+JNIudLuWQPF5vly21wpiSUtaXts0kMwUOofypG2sdrbWBA5yivefg38XpfA16uj6/&#10;LdXPhK9KpkPPcSeHpmkaX7ZY2u4gwSO5a6hRdx/1sYZ1Mcv35FIk0UU0MiTQyxpJFLE4eKSORd8c&#10;kcicMrDBDAnqOSDT64D4h/EPSvhzpVvqWpWOp6g17cSWtlDY25MJukt2nRby/lIihVtuBuZpTy0c&#10;TiOQr8jeKf2ivHGumaDRRaeFrCRXjC2apfao8ctuIpVm1S7XCncWeOS3ghdMj5iV3Hw3UNS1DVru&#10;W/1S/vdTvpwgmvNQupru6lEUYijElxcszttRVVcngAAcAVRooq5Y399pV1FfaZe3mnX1uX8i9sLm&#10;a0uoDJGYpDFc27K67lZlOCMgkHivc9O8f6T8SYE8LfFT7Ba3s0Yj0L4i29hb22o6TfpJLLbQa2IR&#10;HHJZOZfKZVEcajDSbWP2qGr8JNF1Dw58btF0PVoGg1DTbnX7adNkiq+PDV2YbiDzFVmilQrLDJtA&#10;dGVxwQa2vG8Yb9pWwilVHWTxf8PQ6MFdGSW00zKurgg5B5B4r7prj/H/AIf1LxT4P17w/pGojTNQ&#10;1O0S3humkuIovLFzHLc2lxJbZfyriIPby7VYFHYFXBKHwTwT+zRZ2U0l148vbfVzHK62+k6Lc3sW&#10;nzQ+SU8+9vnS3uS25iyxxKgUopMjh2jXs9S+CXw/0N5fEOna9r/w+SztDDLqGl+Jjp1rB9ocwCa6&#10;v9WEsqeY0iRlFuEVhhdoZsnhtK1vwfqmm694C+JvxT0rxfFPfW9l4dvIbK8iOlpZrKIdabxXNbeS&#10;bmQum5pLqaJQpRppkmlWvnX4gfD7Wvh5rR0vVALi0uQ82k6vDGy2eqWgIDMm4nZNHlVngYkoSCC8&#10;bxyPwVFFdb4J8X6j4H8R2HiDTmkb7O4ivrJZ3t4tU02Rl+16dcMocbXChkZkcJIqSBSyCvTvi54J&#10;sHtrD4meCbWSXwf4lt473UkikinGhaxeTETRTw25YW8TyMImQO6RXIkh3IGgjr6Y+ANrb2/ws8PS&#10;wQRQy30+tXN5Ii7XurhNauLJZ5W7sIYYos/3VUV7LXg3x+8f6j4O8OafpuizS2er+Jpby3GoRxoz&#10;Wel2kCDUmtrguGiuXeeBIZVjbapkZWjlSNh5x8AvizpGlaYvgjxPew6ZHbTXl1oWrXstra6YtvcE&#10;3dzpV3OVQROJmmnjmnkYP5hi3JsiST67gmguoYLi1miube5hiuLaaCRZop4J0EkM0MsZKurqysrK&#10;SGByDiuJ1v4nfD7w27R6t4r0mK4S6azmtrOV9WvLe5jJEkd3Y6Ss80WwqQxkjUA8feIB+Oviv8a7&#10;7x5H/YujQ3OkeFlKPPBOY/7Q1edHEiPqBhZ1SKNgDHbo7DcPMd2OxYuy/Zw8ATXWoz+O9Us5VsrG&#10;N7Xw200TJHe302+3v9Rt38xSy2yK0AJieNpJW2usluwH2dVW+sbXVLG90y/hM9jqNnc6fewebJCJ&#10;7S8gNtdQ+bAyuu9GZd0bKwByGBwa/MTxX4c1r4eeKrjS55Lu1vNLvFvNH1SNWs5Ly0juGbTdasXi&#10;d9m7YG+SUmORWjJ3xtj6p8AftGaFe6dFZeO5X0nWLaIiTV4LGe40zVAjokLtb6eskkFw4ZjIvk+T&#10;8rMrpuSEfROl65outxST6Lq+l6xbxSCGWbS7+0v4o5tnmeVJJaO4VgMHBOehxUeua9ovhrT5dU17&#10;UrTStPiJBuLuURiSVYXuBb20X35pmSNykMKs77SEVsYr4F8TfGPWr/4jf8Jz4fL6bHYwRaTplnc4&#10;kW60S3maZ7XV4oSBItxI7yvGGJiLKI5N8SS19/6NqkGt6RpOtWyTxW2r6ZY6rbRXCok8cF/apdwJ&#10;OsZZQ4Vhu2uR1wT1rSr4U/acQDx/pRVVDP4S09mIVVZyNYv0BcqPmIUAZPYAdAK054YvgZ4Dnt3O&#10;nN8UfGsDwS+VcXA1Dwz4fuYGjd4Li1JAeKRPldJIg9wwZTcJZ8/L9FFFe+/C/wCG0CFfH3xDji0X&#10;wTowh1CKLW7WRU8RPJB9pshb2knzTWxzE4xHItzkQxrJufb7DY3k/wAT/FVzJD8aV0/w5Hf3CaB4&#10;c8Iz3fhfxLdQCy86aOePUUhnYw7I5POZbuNv3xjFv8yr1MP7PXw7Fvfx30Wuaxf3z3Uh1rU9ZuDq&#10;kEt1Hs86I2iw27ukmZVM9vLlyfM3p8leZ6J+zr4n8OeM9D1mw8RaJeaRpGt6TqLSyHUtP1a4tLS4&#10;inv4PsMMM0QZh5sSA3e115YpuKj69ryT47f8kn8Xf7mhf+pRY1x37MSkeAdWfP3vGGoKB/uaLp5L&#10;frivku28M3/irxjq2l6WY0RL/Vry91K9ItbDSdJtbtmu9W1a4yywQxLguzORuIRSzMoPfP8AEnRP&#10;AmnroXwrsoxf7Hj1X4g6tp1q2tapMbhWmXSrOcSeRZuIYjFFODhScwrMGmk8a1LVtU1m4+16xqeo&#10;ard+WsX2rUry4vrgRISyxia6Zm2jJwucAk461nUUV6f4e+MPxE8Nyo1r4kvdRthLbvJYa47axaTR&#10;2+QLZXvC00MbA4cW0sTHjkEKR794S/absLl7e08Z6M2mO7KkusaO0tzp6u8xAln0uXdPFFGhBYxy&#10;zuxBwnO0fTmk6tpuu6bZaxpF5Df6ZqEIuLO7tyTFLHkowKsAyurqUljdQ0bqyOFdWWr9eTfFf4o6&#10;f8O9IMcJivPE+owv/Y+mkkrChzG2raiB92CJhhEOGmYbEwqyyRfnjq2ralruoXWrave3Go6jeyCW&#10;5vLqQyTSsqCKNcngKiBUjRcKigKoCgAZ1Fe2+DPgN428WQ2+o3McHhzSbjyZI7rVhJ9uubWR2SWe&#10;y0qIGQ7AoZftDQK6sjRsynI+jNC/Zv8AAGmKrasdW8RTm1jimF3eyafZfahtaW7tINK8mZNxVgkc&#10;tzKFViCWYB67G1+DXwxs4JYIvCGntHKyO7XU+oXswK4x5dzfSySIOOVRwD3FZ3/Ch/hQc/8AFLD7&#10;p6a54k7jAP8Ax99RnI7Vw2q/sweE54JBo2v69pt28wdHvhY6tYxwkkvAlrFHayE9ArtcEjHIY147&#10;4i/Zy8faTJI+kDT/ABLaCWYRNZ3SWN8LaPmKe6stTMaKzj/llBPMQcjJ614fqGm6hpN3LYapYXum&#10;X0AQzWeoWs1pdRCWMSxmS3uVV13IysuRyCCOCKo05WaNldGKsrKyspIZWByGBHQiv1h0PVY9c0PR&#10;tbiieCLWNK0/VY4XbzHgS/tVukhdlAyyhwpIAyRWrRRXgH7SOtf2f8Pk0uOS183xBrFhZSQTSAXJ&#10;sbInVprq0hDBjsnhtkkcqyqJArYZkr4GorqfDfgrxX4um8nw5oV/qg3yRPcxRiLT4ZYoDcNFc6nc&#10;lLaJioyqyyqWJVVBZlB930L9mDxDdw+d4g8RaZorvDbSR2thaza3cI0sZe5t75ne1iR4jhMwyzIx&#10;3YbaFLetaZ+zb8ObG5We7fxBrEaoymy1HU4YbZmddokLaRBazBlPzIBLj+8CK6a3+B/wqtpPMj8K&#10;QMwBGLjVNaukIPX91dXTpn0+XI9aku/gn8LrzyvO8J2imJDGhtL3VrLKli5aQWVwnmNk8M4YgcdA&#10;BXmniX9mPQbtbi48K6zfaPcu91PDYako1LTMspe0sYZ02XMMSvhDLI1y4Xna7A5+YvGvw28WeApw&#10;uu6fmykdY7fV7FnutJuJHQuIkuSqlHwGxHMiOQpZVKYY8HRXe/D/AOIGtfDzWk1PTG+0WlwYotX0&#10;iSRktdVtEYsI2YBvLmjyxt7hVJQk5DxtJG/6QeGvEWneLNB03xFpLTNp+qwNNAJ4zDPG0UrW1xBM&#10;mcb4pUkjfYSpKkqzLhjt1k+INas/Dmi6pr19Fdy2Wk2Ut7cx2NtJd3bxRYJEMEffuzsVRFy8jxxq&#10;zj468V/tMeIr6S4tvCOn2mhWRJS31G/jTUdZKpc747lYXJtIWkiCrJC0U4UltspO1h4FrvinxF4n&#10;nWfxBrepau6TXE8Md7dyy29pJdlWuRY2hIigVtiApCiLhVAGAMc/RRRXsmifFy9ubRPDnxGtD478&#10;KyzwvImoOzeINOdZpJGvtM1kMk7zASuNs8xJQCFJYYy2eY8R6Np/hHxRp1zpl5/bnha6fT9e0HUz&#10;HbStqOkG4BkhuLcnaJ4JY5rSeKZI23xktFGGCj3b9qi8gkvPBdgM/ara2128mGf+Xe+mtYbY/i1v&#10;LX0t8PTnwD4IwT/yKHhwHv00eE8f1+tdeemPu5GPUjI4PoSK+MvD/wCzDrB1RD4q13TE0dFd3XQZ&#10;rubUrmQMBHCG1C2ijhDDLNJiQ8Bdnzbl9gvP2fvhxcfZn0y11fw7d21zHPFe6Lrd6b3zEP7pA2rt&#10;dKpVsMrRorAgYauAsvE+k+DfEk+m678Z7Hxh4D1Gx1G4uNK1S2vPGWp3BvhJYx6Ze6np8N3EEVEV&#10;pMzoHO7Nmiy+ZXi/xL+Ftx4Ze48R+Gmh1zwBdSRy2OtabeQajb2AuZ2txZXc1u7krHKvlJc8xsWj&#10;Vn81tleN0UVYtrmezuLe7tJpba6tZo7m2uIJGjmt7iBxLDPDIhBVlYBlYEEEAg5FfS3i3Tbf4y+D&#10;oviJ4ettKt/Geg280fjrRLJ5EuLq1toyba+gS4YbikMTSW6kM0kZaATyy2qxnf8A2VcY8dkj/oV+&#10;eB31HPPavruuN+IXiefwX4N13xNbWsV5caXb25t7ednW3Nze30Wm27z+Wys0aPMjyIjKWUFQyk7h&#10;8U/B/wCKg8F+JdSuPET3F5pviqSD+29TYy3V/bXkMskkGqS53PMgaeX7Qgy5Db13Mgjk++NO1bSd&#10;Ztje6Rqem6tZiV4DdabfWt9b+fGod4ftFqzLuG5SRuyMjPWsXXvHHg/wz5413xHpGnT20STy2Ut7&#10;DJqXlSgGN00uAtcybgQwCREkcjIya+ZfiT+0ULy1vdD8BLdW63CiCXxTLvtbkQnetwmj2bKJImYb&#10;Al1KyyIC4WJXCSr478JPAUvj7xXb2s8bHQtLaLUNemZLjy5LRZRs0wTwlNst2QY0/eKwQSSLkx4P&#10;6TAfTp7jGDxx06UV4t4g+PfgHQtZ07So79dYinumi1XU9JJu7DRoGgEkF150Ksl3uZ1Ei2rsUUPn&#10;LoIn9b03VtL1q2a+0bUrDVrJJZIXu9Mvbe/tVljAZ4jPaM6blDKSuQQGXPWvG/it8FrH4gMus6Tc&#10;WukeKERIpbmVZPsGrQRoI4o9T8hXdZIlAEdyiM2weWyuoiMXwpr3h3W/C+oyaV4g0250u/jXf5Ny&#10;q7ZYmZo1ntp0JjljLKyiSN2UkEA5BrEor2b4L/DzUvGXiey1Py44tA8OajY6hql3cx+ZDdyW063M&#10;Oj28RGJJJtoEufljjyzEs0ccn6JVzXiHxj4W8JRNL4i17TtKbyxMlvPNvvpovMEZe102EPPL83Ux&#10;xtt74AyPhXV/ibZ6VqHi248BQXFrqHi6/wBWuNT8W6nFHHrcFrqGptexad4bigdhYwojbJJWkklm&#10;YLKPs7RxJH5PpularrNz9j0jTNQ1a78tpTa6bZ3N9c+UhAeTybVXbaCRk4wCea9MX4E/FZlVh4UI&#10;3KrANrPh1Ww67wGRrsMDg8gjI6HBrobb9m74jT3EkE39gWMaIzLeXWqSvbSsG2rHGtlDNLkj5hui&#10;UY6nPFag/Zg8dBhu1vwftyoYpe62zBD95lV9PQEj0LD696t6nfeDPgXcTaV4es5PE3xNtUjW58R6&#10;vbSwaVo9tqlqsk0VlYrMP3hg2bNgLbZ5A9yVDW9fO2sazqmv6jdatrV9PqOo3shluLq4fLM38KIq&#10;gKkaD5Y44wqIuFUBQAMuvXfDHxv+InhgNGusHXbR3lkNp4kE2q4lkRE3pfGRLpQqoAsS3AjBLNs3&#10;MSfpz4e/HvT/ABxr1v4cn8OXukX9+ZzYyRX8Gq2TLaWMt9cNeSvHavEdsWE2RybmIBK17/XyJ+1U&#10;px4CbsT4pUfVf7NJ/mK2tMu59E/ZgkmmW5hln0TVrRV2qsjW/iDxLNp9uwEwOY5IrlWyB/q2JUgk&#10;GvjFrq4a1hsmmkNpbzXF1BbFiYY7m7SKK5nWPOA0iwxKxxkhFB4FVqKKKKK+ufhP8AZ/PsvEvj61&#10;jWBI47qw8Lzh/PefefLbxDBIgCqgCOLTJLFglxtCSQv9f1k6/qv9haFret/Zzdro2kalq7Wiy+Qb&#10;hdOsnvGgE+2TZu2bd+xtuc4NflTf311qt9e6nfSm4vtRvLm/vZ9kcZnuruZri5lMcQVV3OxOFUAZ&#10;wBiqddP4S8Kax401u00HRLdpbi4YPcTMD9m0+zVwtxqF7KPuRRgjPUsxVEDSOin9DfA/w98LfDXS&#10;S1slqb+Oyl/tnxPerHBdXUYK3Ny0k0rFba1XYpWBX2Ksas5kkDSt5N47/aR0zSJ7jTPBdlDrl5bT&#10;NDLrF8zjQg0TxlvsEVpIJrtW/exeZ5kKgqsiGaNq+ZdW+KvxF1uRZb3xjraEQG2MWm3X9iW0kRZm&#10;bzrTRRbxSMd7KXdCxXC52gAcA7s7FmJZmJZmYkszE5LMT1J7mnRySQSJLFJJFLGyvHJGzJIjA5DK&#10;64II7EV3+l/Ff4j6RNJcWnjLXZpJYmicapeNrcIVpFlLR22tC4jVyVH7xUD4yudrMD7R4b/af1WC&#10;RIvFmgWd9bn7NGb7RGksryKNEK3M8tldtLFPI52sFSS3UEN2I2+xqPhH8brFlAsLvVfsoZ2CLpXi&#10;/Sdlv5YZmwJZI7droA8z2bTYz5hUV82fEf4D6/4PW81fQzJ4g8M20c93PN+5TVNJtUnAUX1qpBnV&#10;I2Be4t0wAskkkcMagnwSv1h8Paodd0DQ9bNv9lOs6PpmrfZjJ5vkDULFLwQeaVXeF343bFz1wK16&#10;KK/NH4v6qNZ+JfjC6EMluINWfSfKeTzCW0KBNFklBCrgSNbmXbjK7sEkgkxeBPhj4p+IErPo9rHB&#10;pdvcLbX2s3sggsLWRoWnEaLzLPJtABjgjfbvj80xq4evr/Rfhr8L/hNYRa7r01lc3tqFY674jaGQ&#10;i9hijvCmg6Vgokwkt3mtViSW7ALIssgrhfFn7TllbPcWng3RBqLRsY4dZ1ppbeykaK6KtLDpMBWe&#10;SKSIbo2lnhdSwLRjaVPhevfGr4k6/wCYkviW50y2e7N3Fa6Ckeji2wrqlvFfWYW7aFVcjZNcPuwr&#10;OWZVYedalq2qazctfaxqV/qt66JG13qV5cX9yyRrtjQ3F0zuQBwAW4rOrqNG8aeLvDywR6J4k1vT&#10;Le2uRdRWVtqN0mnefuVneXTixgkDFVEiyRsrjhgRxXvHg79pXXbF4LTxnYxa3ZBXEmp6dBDZ6yrM&#10;7SK72ymO1lCgrGqIsOFAYux3bvqRW8EfFHw8WUab4n0KeR1O9WMlrdrDtYgPsns7pUkOD+7lAcEE&#10;KwJ+Jfiv8Hb74dNHqlndnVPDd5ePa291Iqx32nzuGmtrO/jU7X3RqQtxGArFW3RxZRW8Vor9Df2f&#10;/EN1r/w6s0vFbzPD9/c+HUnZ1YXFtZW0F5ZnbGqhBFDcR24B3HEYYtliB7XWdq+j6b4g0y80bWLO&#10;G/0y/hMV1aThirpkOrB1wyujAOkiEMjBWQqyqR+fXxP+EOteAb2a7tIbzVfCj/vbbWUgMn9nxvcL&#10;AlnrbQjZFIHkSNJWCxzFgUwxaJPHaKKKKK9d+B9yifFXwnLd3KxqW1K1SW4k/jfw7c2djbKzHqzG&#10;OGJfUqo7Ctf4h3t7ovx6udUv5ba4n03xR4X1NHP7i3FlbQWd7psM7AJt8u2EUcrdyrNuP3j+glct&#10;418UW/gvwvq/ie5tZb2PTIYSlnFIkT3U13eR2FrF5r5CL5kyGSTaxVQSEdgFPyD4l/aW8W6mI4/D&#10;VhZeF4wkZlmfydev3mSRmfy5r2FIFiZSgMbWrMCpIkw20fP+pavqus3H2zV9T1DVbzy1i+1aleXF&#10;9ceUh3LF510zttBJIGcA5x1rOr13wh8U59OsR4Y8a6enjbwbM0Mf9n6mxudR0SGOzOnCXw5d3DZh&#10;McDYiiV1CFR5LwFndvQ779nh9ftrDX/h/rUY0PWbdL62svFltf6Zf2dvLEjRBZobdzOrku6MYY18&#10;vYUedWEhzV/Zh8enOdZ8Hrj+9f63z9NunmsnU/2c/iRYti1t9H1kbUbdpuqxwruYkFP+JwtpyMc8&#10;Y5GCeccHr/wx8feGYjPrHhbVIbZbd7qa7tUi1SytoYyVeS7vdKeeKHGCcSupx82MYql4W8Z6r4VN&#10;9BB5d/o2sWlxYa54fvXuP7M1Wzu4TDJ5q27xyRTIDuhuYXWRCANxQujfXHwh+Jvw107w5p/hmPXb&#10;7RZbeS6eOz8WyWSJbm4H2+6S312zhgtGg86SURPcGOZmz8igoo+kEYSBZEKMjqHVlYMro65DKy8E&#10;EcjHBrwj4+fD+/8AGXh2z1LR4p7rV/DL3c8Wmw4ZtQsL1Y/7Qjgh27pLiPyY5IlVssBIio8jIB+f&#10;9FFfSvw0/Z/1fW7iz1nxnDLo2hLLI50SUXNrrupCDYYknhKqbW3kJfe7OJyEIREDpOPt60tYLS3t&#10;7Kyt4ra1tYI4La0tolit7a3gURRRQwxgBUQYVQowBxivMvHXxg8H+BfKiubtNY1Nr9LS40bSLi1u&#10;NQsIopU/tCe+TeFgaONsxQzMrSvhFKr5kkfX+GfGHhrxhbm68N6zZaqqrvmggdo762TzTArXenTh&#10;biEMynYZI13AAruXBrI+IHw/0X4h6I+l6oPs95b75dK1eGKN7vS7tlwSgON8MmFFxbllWQAcpIkc&#10;kf59+M/hz4s8B3DRa7psi2bSrDbazaCS40e7Z/MMaRXoUBZGETsIJQsu1S2zbgnhaK6Xwr4U1rxn&#10;rdroGhWpuLyfLyyuWW1sbWNgs9/fTAHy4YwRuOCSxVEDSMiH9QtH0yHRNH0rRraSaa10jTLDS7eW&#10;4KvcPBp9strA87xhVLFUG4qoHXAA4pdS1bStFtlvNZ1TTtItGlS3S61S9t7C2ad1Z0hWa6ZE3MFY&#10;hA2SASPu18W/Ej4p+ErzxnF4p8MWj6/q+m6Fa6Touo6pbPb6Lo99BfS3/wDbttpt0DLeXCLcPHAt&#10;xHDHBLGJgtyShj8AvLzWfE+rvdXct9rWt6vdxR5Ilu76+upmW3tbeGKMFmY/LFDFGuAAqIoAAruN&#10;M+DXxN1a2+1WvhDUIovNeHbqU1ho1xvRAzN9j1eaCbZhhh9m0nIUkgiumtf2dviXcRRyTWWk2Lu7&#10;K1vdatbvPEqgkSSNZedGVOABtcnkZAGSNv8A4Zf8ef8AQb8G/wDgdrv/AMrq09V8AeBfgzpelaz4&#10;0in8c+JdRmb+y9BiL6f4fWWxW1uL57iRldpUt5GMe+4BWdZVU2WA7p4b4y8d+JPHl/HfeIb0Ti1E&#10;6afY28SW1hpsE8xmaG1t4xz/AAqZZWeVlVFd2CLjjq73wr8S/Gvg57VdF128FjbDYmj30jX2jGFr&#10;r7ZcQJp9wWWHzH3b5Lfy5cM211LEn6S8I/tKrquoaVpGveF5Y7m/nhsmv9CunuVkvbqUQW3k6Ncr&#10;5gQuyhgLqR8ZKq5wtfVNeKftB6hDY/DDWLaVSz6ve6Pp9uQwGyWLUo9WLEEc/u7Vxx657VxP7Ltv&#10;MnhzxPeNGVtp9atraKYsCrTWlgJbhAo5yizRkkjHzDHfHxu2pXp/tD/SHX+1SDqPlhYvti/aBeeV&#10;N5e3MZmVJfK+5vRG25RStCiiiiivevg/8G7rxxNHr2trJZ+E7W4ACsJY7jxDLDLia0smQqUt1IKT&#10;3IYHdmOLLiR4fu/StK07QtOtNI0i0h0/TdPhWC0tIFOxEyWYlmO5mZstJIxLs5LuSxJN+vzO+LHi&#10;KfxL4/8AEt7LMstvZ6jcaPpojnae3TTtJmazt2tiSQEmKtcsEO0vIzDqTXnFXdOsLvVb+y0ywhNx&#10;fajd21jZwBo0M11dSiCCLfMVVcsQMswAzkkCvvv4Z/BDQPBSQ6nq6W/iDxK8Vu7XFzBFPp2kzxTL&#10;c7tFgnTcJEkVALt/3p2gxiEO6lvxA+O3hfwa97pemZ8Q+JLZpbZ7S2YrpmnXcbIrpqeoEYLLuf8A&#10;dW4kYPG0chhbkfKXiP41/EfxG779fm0a2MsU0dl4eB0iOFo4fIIS9hY3bo+Wd45bl1LEELhUC+ZX&#10;t/e6ndTX2pXt3qF7cMHuLy9uJbq7ncLtDy3E7M7HAAyzE1TrtNN+IvjzSJbWSw8X+IolsiptrabV&#10;bu7sFCEsI3027aS3dMkny3jKnPINet+Hv2lvGWnCKLX7DS/EcCiUyTbf7G1KVnOY/wDSLNWtlC9M&#10;CzyR1Ofmr3rSviJ8J/izCdA1OK2FzO8kNrpHim1t7W8llnVLOOXR76OSSMXMjTmOFba4W5yGZVCr&#10;mvIviF+zjdWf2nVfAUj31qqyzzeHryUnUIczAiHSLphtmREYkRXDrKFTh55HC18t3FvPaTz2l3BN&#10;a3drNJbXNtcxvBPbzwOYpoJ4ZQGR0YFXRgCCCCARX6C/s/a0ur/DXTIC1zJPoV7qGjXL3BDB2jnO&#10;o2iwEFiY47e5hjXdtxtKgbVBb2uiivif9qDWftPiTw5oSC3ZNJ0i41B5Ek3zrcazdeTJbXCKSE2x&#10;2cUijAYiTP3dtfP/AIb8L6/4u1FdJ8O6ZPqd8YpJmSNoYoYYYlLvLc3VyyRRLwFUySLuYhFy7Kp+&#10;wvC3wD8F+D7Vdd8d6na6xNaLb3Fx9ulXTfC+ny5ibbKJ2U3IWYPGHuXSOVHAa2DHBn8Q/tGeCPDs&#10;Vpp/hPTJvESW0VtAsdqp0DR7OzhjeAWtrLcQNJuiCRrHHHaeVsYFZflKHwDXvj78SNcVo4dTtdAt&#10;ntTbSQaDZrbtIS7M1yt9etPcxykME3QToAFUqobJPmGqeJPEWuxxRa3r+taxHbszwJquqX2opC78&#10;O8S3cj7Se5Uc1iVraXrmtaFJLLousapo8s6CKeTS9Qu9PkmjVxIscjWjoWAYA7WOMivaPCf7RHjj&#10;Qnjg1poPFempFBB5V8I7LU44raB4ozDq9qhZ3dijzyXcU7vt4ZWd3P174R8feDviRpdyumTxT+fH&#10;eWuo+HdXSzGprZ8W85vtK3yrJbSpKg8xWeJg/ls29XRfmf4x/AyPQbefxV4KtnGi28CyatoYe6u5&#10;9MSJVWTUrKWcySSW5GZLhXYtEdzgmElYPlyivrT9l/xJcC78Q+D5MvaPbf8ACS2fywhbe4hlh0zU&#10;QzhfMYzK9ttBYqoiYhQXJP2JRwRg9O46jByDwQcYz79cGvi341fBNtJa88YeDrTOkMZLnWtCtY8f&#10;2Qcl5tR0yCPj7H1MsKD9xyyD7PkQfLNFFFFFSGRzGsRdjGjvIse47FeRVWR1XoCwRQT3wPQV9Pft&#10;RZ/4SPwxngnRJ+PpfsO/0719TfDx4pfAPggwyxyp/wAIj4eQvG6uomi0iGK4jLISMxyBkdezAhsE&#10;Yrqbuf7LaXN0Ibi5+z28s/2aziNxd3IijMnkWsCcvK3CIg5YkDBzXxrrv7UOsXdlLb+H/DVno13I&#10;0iLqN9qDauYoWidBJBZLDbosysUdTI0sfBVo3BGPn7xJ4v8AE3i65F14j1q+1R0O6GKeQR2dsTEk&#10;LG00+3CQQ7lRd/lRLvILNliTXM16H4H+I+u+B5JLWDytU8NX827XfC+oJDPpur28sBtbqPE6SeQ8&#10;kR2mSNSGKoJUljQRn2SL4ReGfipoH/CY/Dm4fw1eT3U1vqHhjVllm0iy1SMQPdWlnfwx+bHEEdp4&#10;3SOdH3ogS22vHHjL+zD4+Jx/a/hBfc3+tEZ/4Dp5qvd/sz/EG3EZhvfC9+XlVHS01G/RoEPWaT7d&#10;aQAqvcIWb/ZriNU+DfxN0i3W5u/CGozRtKkAXS5bHW5w7xtIrPa6NNcShMId0hQIp2gsCyg8doXi&#10;HXvCepDU9B1G70nUYw0DSwHBkjEiu9rd28oMcse9EZoZUZCVUkZAr6Y+D/xN+HOk6nrkt5azeDNQ&#10;8TyaUbqEEXHhKO8sgYS2lSxqJrCO4nup5jBch4LeNABchcIPrXT9T03V7ZL7StQsdTsXLLHd6fd2&#10;95ayFHKuFnt2ZSVIIYA8Y5FYHjzwz/wmXhDXfDfnNbPqdmPssokWONL+znTUNO+0N5chEJuIYxME&#10;QsU3BSGwa/MbV9I1Pw/qd5o+sWc1hqVhM0F1azqN8b4DKyspKsjKVeORGKOhDKWVgTmUV698Pvg1&#10;4q8eiG+jjXRvDzs4bW79CROYpEjePTbEMsk7fOSHykJ2Ovmh12H748KeFNF8F6La6DoNt5FpAS8k&#10;km17vULyRQs1/fTKB5k0m1ckAAAKiBI1RBS8W+PfCvgm1nn17VbaC4jtluodJjlhk1i9R2ZYVstO&#10;3CRhI6lFkYLGCCXdFDMPMv8AhonwP/win9u5n/tvydv/AAif737b/aOdn2f7f5Xk/Z/+Wn2rH+r/&#10;AOWfnfuK+L/FHg/UPCmujw7f3ui3d/tti8mm6rbXFnby3B8tra+uJjELaWJwVmW4CbcB/wDVsrt1&#10;mvfBb4haGn2iPRjr+nOYfs+peGZhrNvdpPD5yTQWsIF35YGQZXtlXPQ4KluJ0LxX4l8NOJNA17Vd&#10;JzcQ3Lw2V7PFaXE9v/qmvLIHyZwOQVlRlIJBBBIr6K8I/GzSvGCxeEfi5pej3um3gWG31yS2SGGC&#10;+aFrVLnUY87bZ2WSQLf2hi8gn7qIzSx9R4o/Zj0a78268I61c6VK/wBolXTtUX+0dPZpCDbW9veR&#10;bZ4Y0+ZWaQXDtlTwVO7xnVP2e/ibp07R2+lWOtRLB5xu9K1ayWDIUs8Ii1VrWdnAHRYSDkBSTxVv&#10;Qdd+P/hnSbLQdD0jxbZ6ZYiZbO0/4QKK6Mf2m7e8nAmvNPklbdLI7ZZz1wOMAZt3cfH67mkknT4r&#10;JI3LRwWniiyiUk5yLWzRI1znjCD9Kk0z9n/4n6jcRQz6PZ6RBLG7m91TV9PNvFsQuqzQabJc3IZi&#10;NoAgOCfm2jket6d+zfZ6Hp82p6qLrx3q0MNnJbeFtMvbfwvp11cSHyr23uNbvXZ2iTcJEmUwNhDl&#10;GLiMefeJbP456SsC23h3UfB+lO81zDpfw4hW102CaK3ht7q6v28LzTzM7iJH3387HO/yyEBVfLP+&#10;Fi/EH/oe/GX/AIU+t/8Ax+j/AIWL8Qf+h78Zf+FPrf8A8fpD8Q/H7YLeOPGDEdC3iXWjx6Ameuvg&#10;+OHxAMIs9ZvNK8UaS0K29xoniPQ9LvdOvUiUeQ179mjhnkaN1SVWabJkUM+45y8ar8KPF2U1nRrz&#10;4b6tIDIdZ8OtPrXhu4u5ojJdSXvhyX99awI6BbS3sC3+tIkfbGGrL8S/CnxRobLd6TEvjLw9cLez&#10;2XiPwokmsWElrYytHO96bESC3dAMyBmaMEOqSyeW5F7wj8EvH3i1BdR6amh6cQSl/wCIDNp6TnEb&#10;gWtmI3uJA6SBo5RCIW2svm7gVr7O+G/wr8P/AA5tZjZs+pazexpHf63dxRxztEgUmzsYlyLe3Lr5&#10;hj3sztt8x3CRbPTa+Gf2n3kPjnRYiW8pfCdnLGpPyB5dYvUkdBnHzbFBI9B6V6F48urDR/2cPD1g&#10;scyf25o/gu1tQp3qNQnWHxHeSTM5JCOLe4ZQOjFQBjp8V17B4T+B/j7xXEt2mnxaFp0kXmQ3viB5&#10;rIXALJtW2s4o5LhtyN5kbtCsbAHEmdoPUa54L+EXw6LW/iPxFrPjbxJazmb+wNC+zaXp7RhG8mx1&#10;qdfPe3BkjKTtFeCdVkRkgAG9vHvEGt6PqUjJofhXTfDNju3LHDeapq9/KuxQqXOo6tNIMKwcj7PD&#10;DkNhw+FI5ipYYZbiWKCCKSeeeRIYYYUaSaWaRgkUUUSAlmYkBVAyTwK+1fg58Dv7Clt/FXjS2jfW&#10;on8zR9Edo7iHSJEY7NRvWjLJJdcboEDFYeHOZtvkfT1FcD8UrxrD4deNJ1RZDJ4e1GyKsWAVNRh/&#10;s93GO6iUsPcDNfnjceDtYsfDsXiXVVh0iyvZYI9FtdSNxBqXiFZEWaa60ezWNi1vDG6SSXUxjhId&#10;Vjd3YKeTr9IPg94Hh8B+DbcXSeXrGrpFrGuTXEEME9tJJbKYtMeUAN5dmm4bZHYCRppF2iQqPlv4&#10;x/GK48b3UugaFJNb+EbSfl8NFP4hngfKXd0hwVtlYbre3IByBNKPM2JD4HW1oPh7W/E+oR6XoGmX&#10;eq38m0+RaxF1ijeVYPtF1KcJDEHdQ80rKi5BZlHNeu6r8IbDwJoMOv8AxF14QXV0JE0/wl4f8qXV&#10;dRuGsVkS3bWLoPDAbeZ8Xki2s8Soo8uSR5YgfD5pElmllSCK2jkkd0t4WmaKBGOVija4eSQqvQF3&#10;Y+pJqCipYZpbeWKeCWSCeCRJoZoXaOaKaNg8UsUqEFWUgFWByDyK+kvh/wDtFazo7Q6d41W41/S0&#10;jEcWp26QDXbNYbZYoFl3GKO8Usg3vMwmy7yNLKQqHqvif8JtJ8Y6TH8Q/hgltdfa7UXl3pOlQLHb&#10;avbxAxy3ulWcSqY7yMoyXNoUVpXVvlF0rrP6L+ztqg1D4a2doIXiOhatq2ktIzl1uXknGt+cihRt&#10;AF4sRTk/ITnDAD3KisrXNVj0PQ9Z1uWJ54tH0rUNVkhRvLedLC1a6eFGYHDMEKgkHBNfDfwg+EF1&#10;48uh4j8SfaIPCsVw7MzO6XXiS6jlInggmyHWBXBFzcg7icxxHzN7w+k+Ovj7o3h22l8MfDOwsA1o&#10;1za/2rBZ20GgWO4bjJoFjbfu52ErSESPGINy7lW4jfNfKGueINa8S6hLqmvand6rfTF8z3chbyo3&#10;me4+z20QwkMQd3KQxKsaZIVQOKxqKK9e8F+CvDfxHgOlabqp8MeNra3d4tOv913oXiOO3tlUTafP&#10;n7RbTjY815ETOMFpbdFiDxQc34v+HPjDwRPKmu6PPHZpKY4tYtA13o1wrTNFC6X0Qwhk2b0hnEc2&#10;0gtGuRXC13ngDx/rXw81pdU0tvtFpceXFq+kSyFLTVLRCWCOVDeXLHuYwThSUJPDRtJG/wCg+n6j&#10;4U+KfhCWWHZqeha1byWl7Z3KIt1Z3Aw0trdRKWMNzbuVkRlY4bZLE7KY3P5v+LfDl34Q8Sax4cvW&#10;8ybSrt4Em2xp9qtZFE9jeiON5AgngeOXy95KbtrfMCKd4X8K6r4wvp9L0T7HNqkdm97badc31vY3&#10;GpiGaOOe201rspHJMkbtctG0inyo5GBJXafrT9maS6tNP8ZeHr+3v7O70rV7C7uLK8ja2NtLqNm9&#10;uym1mAkSU/ZcSb8ZAQAAg19P0VFcQwXUE9rdQw3VrdQy21zb3EaTW9zb3EZinguIZQUeN1JV1YYY&#10;Eg8Gvgv4wfBq68FTza/4fjmuvCM8mZF3NNc+H5ZpQiWly7nc9sxZVguCSwyI5Tu2STeAVNDNLbyx&#10;XFvNJBPBIksM0LtFNFLG2+OWKVCCrKQCGByD0r0zQfiJYW1q+m+KvA/hTxVYTgpPef2VZ6L4n2bE&#10;VPK8Q6ZEshYMhkeV1aaQlg02DXrunfC34SfE+OS6+H/iLUvDWoJ5U13oF/GmpSafaQxrb3Ei6bdT&#10;LctukeJmuFv5YVdigwWVU8Z8afCnxp4FD3Grab9q0tcZ1vSS97pa7jHH/pMoRJLfMkyxJ9pijDvk&#10;R7wM1z/gi7gsfGnhG9up0trW08T6Dc3VzK+yKC2g1SKSeaV+yKgYsfSu2+POf+Fr+K8nJxoWD7f8&#10;I3Z4H4Div0StLu2v7O2vrKVbizvbeC7tblNyxz21zCs8E6BwDhlZSMjPPQdKh1PS7DWdPvNK1W2j&#10;vNOv4JLW7tpc7JYZF2su9SGU90dSGVgGBDAEfI3jb9mi+Sa61DwNfQT2rtPOuganK0N1b4AaO007&#10;UnLJMCSVT7SYiq7Q8shy9eE/8Kv+Iv24af8A8IV4kE5uzZCY6VdjT/OE3kF/7VK/ZfJ3c+f53lbf&#10;n37ea6t/CHgTwMHbx5rp8R+IIJFK+C/B9wGhiliL7rXxJ4idQkA82Fra7gtz9ojDLJHvByrG+MV5&#10;pGYvAHhfw14EhEcMKX1nYxax4kmtVQPcWeoa7qqP9oiknAm+eAOuyMbztJblr74nfEO/u5b2fxp4&#10;linmbey2OrXel2qMFCfubHTWihj6ciONR3xzXMf25rX/AEGNU/8ABhd//F0f25rX/QY1T/wYXf8A&#10;8XXa+E1+K2rsR4OuPGs0VzdR2s11pd9q1tpv2qFN6RX+oiRLaPYsuf38gCh+wbn6B0D4W654yub+&#10;H4q+B7TS7y4tmmi8b+HdR0XTNWmvzqhvpxqekaTPLYzyzLI8ZujYBgiYk3yMkqcZ4h/Zk8VWCvL4&#10;d1jTPEEcdssht7lH0XUZbkylTb2sMrTW5XZsYSS3UfO5dowC3Df8IB8Z/BbFtP0fxbpragqiY+Fr&#10;ye8adIWLIt4fDMspUA5KiXHXKjmrttf/ALQNspSJfik4JyfP0/xHdtx6PdROR+BqkfhR8W/FU1zr&#10;1x4XvnudQupprubUZNJ0O6nunIeaeTT7+W3kG8tuL+UAzbuS2a9P0H9l3VWnL+J/E2nWtvHPBtg0&#10;KG5v5bu2DE3Q+16glsLd8BRE3kzdSWUbdrehainwn+AdpHcQacb/AMVz2Uk2mC4cX2v3ZjWS1WY3&#10;kieVp0MvmvFNLBFH5iBwsczRbK+a/Enxs+I3iSZ2GvXGh2nnxTwWXh5n0pbZoofJCi/gP2t1bJkZ&#10;JbhlLnIVdqBeJ0Hwv4m8YXskGg6VqGtXPmBruaJCYYJJw8iyahqE5WKLzNjlWmkXcQQCTWt4w+Hm&#10;v+BrfS5PEMukQXupLK50e31W2utXsI0YrBNfWkJI8qYq4jlgeRMoyuyNtB24fgz45v8Aw5pvijRr&#10;Sw1/TtQsZ78x6PqVvdX1lHbgl4Lm1k2GSckMot7UyyB1MbqsvyVwUU2v+FtTkEUuseHNZtQ0Uoje&#10;90jU7fzUDGKTaY5U3KQcHGQR2Ne4+D/2hdd06D+xvG1nF4v0Ge2GnzvNHAmrLZPFHZzRzl18m+j8&#10;gS747pRJM75kuNuQfXdW+Bfw58d2MfiTwbqMmix6vCt1Zz6WEvdBkeW8aW6lfSLjZJE4Be3NrDPA&#10;sDKFMKmNkPi2tfs4/EPTWB0xdJ8RRSTyIgsL+OyuY4VP7ue6i1j7PGpYfwxTS4OecYJy9As/jb8O&#10;bjVLLw/4f8RafLdSwLqD2nha316C4ezDrAYdQa1u4nRRK+DDLtJOcnAq1qur/tC6tIs15B8S4X2L&#10;tXTND1jQ4XXAUHyNGt7dG+pU889TWTb/AAk+LXiuRtWutB1aWa8uGW5vvEd/b2eoPJGAjTXMOszJ&#10;dsuMAOYznGFJxXrvhr9l19wl8XeI0CiSVfsPhyNnLxbV8mb+1NUiXad2/fH9jbgDD/Nxz+t+H/jH&#10;oNpfDwp4Bj8E6JtFoYfCEul6z4mnt5dRN7CbrxBZz3WrzurkK7wyJGsYCFFjyD49c+OviVY3E1ld&#10;+MvHFndWsjQXFpc+Idft7i2kjba8M0EsysjKeCrAEdKr/wDCxfiD/wBD34y/8KfW/wD4/SH4h+Pz&#10;97x14xIznnxNrR5HQ4M9dJpfxr+JulQRWsPiq6ureKR3K6rbafqs0wdtzpPf6hDLcsp6Aed8o4XF&#10;Wz42+H/iICLxh8O7TSJ2zEut/DqUaHLa2kR8+GNPDl6ZLOeZ5S8ctzNJu8pgFAaJCa2o/Cq9ns5N&#10;Y8B6tafEPRIVU3Mmiwy2+vWBeYW0a6j4WuCbyPzJPMMOxXLRo0rBI+ay/Dnws8d+Jr4WVl4c1G0V&#10;ZvKuL7V7afS9PshHcC3uDcXN0qlmiJy8MKvNgNtjYqRX1p8OPgFovg+6std1y7/t7xDabZ7aNYli&#10;0TTboxxss1tDMDJPNBIJDDcSlF+ZXECSIrj6Br5u/aeljHgfRYDLGJX8V2kqwlv3skUOkXqySop5&#10;KoZEDH/aWsr4DarJofwf8a61HEk7aNqviXVo4JciOeSw8MWV0sUu0g7XMYU4Pevi2vQfCXwu8b+N&#10;UjuNE0WX+zXmiiOr3zpYaYFeZreSaGa4Ia4WJkcTC1SVkIwV3EA+qah8HvAXgSy+0/Ejx5Mb+SzS&#10;WDQPDMMCalJclJHUW/21biSWGQxSRRzzWtvEHwHkQnbXk/iPxB4Qmee18JeCbTSrQQ/ZoNV1bUtY&#10;1XXJfLmwb9rdrr7BC88IAeH7NKI2ZzFJuCMnBUV9J/Cf4EXXidLDxJ4tElj4cn23Nnpau8Go63bj&#10;DQyyFcNBaS8kOGEsifNHsR45j9wW9vBaQQWlpBDbWttClvbW1ukcMFvBDH5cUMMUeFREUBVVQAAA&#10;AABUtFfl7YeEfEfiay1zxWLa3sdDsVvdQ1LWdQmWw0sT7JLhbCxknO6eeaULbwwwhz5skSyFA4au&#10;Jr7Q/Zt8BQQabN491K2ikvNQluLLw68ixyPZ2Nqz2mo30DJI217iXzLbEkSSKkTbSY5zl/xu+NC6&#10;SLrwb4Qu5BrIcw65rlrMU/skKcSabp00Z3faycrPIDiAZRczEm3+LKs2lpd39xDZ2Frc3t3cuI7e&#10;1tIZLm5uJG+7HDBCpd29lBr3PRPgTq0elz+JfH+q2vgnw7ZQrdXQnAvNZkgYwvGotISUiMwkaKNX&#10;dpxMAn2Ziyg+NazLo0t/MNAtL210mIvFZnU7iO51O4iEhZbrUXt1SFZXBA8uBAiKFXMjhpZMiiiv&#10;aPAHxv8AFnglobS7ll8SeH4oTEuj6heMk1ssdstvaLpuqSJNJBHFsjCwbWh2BgiI7CRff9b8N/D/&#10;AOPeiXuveFLiGw8X2qQCS5mia1vI7kW/+j6f4ktI93mRSKPLS7i37dmIpJFheA89+zlLqPh/XPG3&#10;gTXY7+x1O2Wy1SPSbgE21s9o7WeqXSYYpumE1iVljDLLGqsGKKufrKiivgjVvCms/F/4weLY9LhS&#10;00+01j7FqurEmezsLDSFGjQ3ORtMk1ytqXgt1OWYnLLGjyJ7Z4j8e+Cvgdoi+CvC1p/aGuxWjXSW&#10;u6OaKLULkRoNS8V3sbRv50qDzhDEm4xpHGBbwNC4+RfGPj7xR47vFu/EOomeOFpfsOnW0a22maek&#10;sryiK1tY+pUP5YmlLzFAqvI+0VxlFFdt4PsPCet3I0LxJf3Hhy4vJFj0vxNFtudPtrmWWMC21/T5&#10;iuYGUMsVxDND5Ttun8yLmLpvGXwU8d+DIGvrixh1nS4o2ln1LQmmvYrNUWWWQ39rJHHcRLHHF5ks&#10;xiMChlBl3nbXkdaekavqeg6lZaxo95PYalYzCa0uoGAeN8bGVlfKujKSkkbgo6Eo4Kkg/op8KviV&#10;afEjRJZ2gWz1zS/s0Gu2KK5tRJOreRe2Mj7v3M/lybY3YvGysjFgFlk+NvjT4FTwT4yuFsYGi0LW&#10;0bVdHwjCK38yTbf6YjrHHEDbzZ2RIW2QPBvYs3PmmkafHq2pWemyalpuki8l8kajq0lxBptvIyHy&#10;ftdxaxTNGjvtTzGTYhO6RkQM6/R3wG0fVfB3xS1DRPE2mXel6nd+FdRgtoZ41KyEala3X2iC4QmO&#10;SIpbzKssTMpYFQeuPteiivlX4xfAu1u7aTxL4C02O2v7dGbVPDlhEEg1CBQW+16PaRgLHcIOHtow&#10;FlUAxqJgRcfGNFegeHPiDeaLJAmqaF4X8XWEECWq2vibQNN1C6ithKr7bXWHj+1IUQNFCJJZIo1b&#10;iI7V2+waJ4e+BPxJghs9Lm1L4feJjBLHFptzqZntbzULlIYbbyJ9XaaO7RLiQJFbwTW1xMPMJjRc&#10;MnLeMP2fvHHhoPdaVEvi3TVbAfSIZf7WjUvFFGZ9DO6Ri7u21bV59qIzyFFxXhFfR/xzzd+F/g5r&#10;d3vm1fVfCAOoXkjFpLsLp2nXsTP2z5lzO5Pfec9q+jvgU7y/Crwq0khdlTWI8s+9gkXiC7jjTnoF&#10;QKqjsoGOMV63XzL4/wD2cdL1mefVPBV1BoV7M8k02j3iSHRJZZZkZjaSwK0lmqgyt5aRSRk7I0WF&#10;ATXzDqXws+Iml3UlnceDdfuJIlVzLpmm3Or2ZWQfIUvdLEsRJ7rv3DuAeK7CD4WaN4Xs01T4reJF&#10;8P8AmRGW08IaI1tqPi+/WSG6ELMv7yG1VpIU2SuskTZMUslvJg1XT4oaJ4ajSD4e+BNF0ua3a7EP&#10;ifxGo8QeJ2keBbS21O1lcJFZTFVaSS3j82DexCoF3+ZzeqfFf4j6xLHNd+MtbieKIQqul3X9hwlA&#10;5fMttoot0duT87qWxgZwABzF74n8SalI02o+Idcv5nQRvLe6tf3Uroo2hGknkYlccYzVb+3Na/6D&#10;Gqf+DC7/APi62tD1Lxzd33l+G7/xbc6iIZG2aHdavNffZ+ElbbYMXCchWOMcjNfQWj+Bfihr11pe&#10;nfEnwVbeJdGmksbVte1DWNFtvFOg2J81Wu4dcsLn7XcJF9oa4ktLxZw7IFVUckmfxF+y7c+f5nhH&#10;xHbvbySRj7H4kSSKW3iEIWaU6npUUglJlBKr9kj2qdpZiuX8oPwn+L/hSQazZaFrFncWjOsN74d1&#10;S1udTjE6G3c2seiXD3QDq5VtqfdJDcZqe2u/j/as5iX4qkuuGFzZ+J7sAdRtW7Rwv1AFQXPgj4ye&#10;PLyO51XQPEeoXlpZrZxXGvRR6PItrbOu2FZtYNuHO6UsBks5Lt8xEhHYaD+zP4yv/ss2ualpHh+2&#10;lSZriASSatqtmyF1hRrW22WrmQhT8l98qsCfnBSvX/8AhWHwk+FOg/8ACQ+KYDrdxYn/AI+9Yxdn&#10;UL+4tBCNN03QAy2zl2WSWCOZJHiyzyT7IvMTxHxt+0J4v1+5urbw3MfDOiFrmKA2yRnW7q1lVFSW&#10;91Bi/kygqzp9j8sx7ypklKLJXjI/4SHxZqwH/E58S65eLgD/AE7WNWu0tLboP9ZNIIoY/cKi9gK7&#10;TXPhH4y8MeHr7xF4kg03RLazuLO1gs7zVbOXUdUmvZCnl6ZDYNMjtGoaSRJJEbywzKrBGxwn9lt/&#10;Yn9tfbtL2/2p/Zf9m/bo/wC2t32T7X9u/s37/wBlx+78/p5ny9ay69P+HvxW8S/D2cx2Ui6joc00&#10;T3mh3zyG2cLJmWWwlGTbTuhZTIgKMdrSxy7EA9+8deBfCfxW8JS/EP4eRLHrkaXN3fWNpahbjV7h&#10;MXGoaXqen25bZqUe4yRyRhjOWAJlSWGZPjKvtT9nH4hXOq2lx4G1ae5uLrSbY32iXdxMsgGjRGK1&#10;bScsA/8AozMrQAl/3TNGPLSFAfqSiiiiivN/HHwr8H+O4riTUdPSz1mRMQ6/YKsGqJIqpHG92Vwl&#10;0oSJIgtwrbY9wjaNiGHxV49+DXi7wKZruSBda0FS7LrWlpI8cEXnOkX9q2jDfbOUVXc/PCC6oszt&#10;kDySiivQvAPxI8RfD3UYrjTbiW50l5mfUvD89xINN1BJVRJnCfMIrjaieXcopYbVDB490bfXMfib&#10;x5qfhzU/HPw+8Q6V43sLi5E1v4R1jw3HZ6toUEW+S+0mG50W6hae6gDx5hnRmmjCyRSOWT7RgfCj&#10;476x4z8UxeGfEWladDLqUE50u60WG7hWO4sLSS8uo7+G9nnLLJDG7LJGy7GXaVZX3R/Tlfm/8btQ&#10;h1L4oeKpLW4N1Bbz2OnKyiULFPp2lwWV/bIsoBHl3KTI2BgsCQSDk+9fHrS706T8Nfhn4Wsmv1ub&#10;mVbC13iXUgPDumRabp/my7lRYvJuZnnmkAUeXuLIiNW/4W+GngH4P6XD4o8aX9hc6ui20cuo6jGL&#10;jT7DUhO15HH4a0/yTM0wCDbMEeciJnRYUaSMeIfEP4/+IvFBk07wybrwvoZWSGVop0Os6mouvNhm&#10;mvYVDWoKJGGgtpDyZFeWWNgq/PtFaOl6XqOtaha6VpNnPf6jeyiK1tLaMvNK+0u/AxhVUF3diFRQ&#10;WYhQTX3f8H/g3b+BYo9f1wQXni24hdU2FZLbQLeePy5bSzk6NcOrFLi4GflJjj/dmR5veKKKjmgg&#10;uFVLiGG4jSa2uESdEkRLmznW7tJ0VwQJI5Y0kjcfMrAMpDAEfmt8WPGreOvGeoanDJu0qzI0rQ17&#10;HTbN2CXQ3RRP/pMhkudsq70EgiLMI1NS/B7wsnizx/odjcW4uNOsZH1nVY3SCWFrPTQJY4bqG4BV&#10;4p5zBbyrtJKyHpyR9C/tF/EU6dYR+BtGvXj1HUU8/wAQy2twFe30mSIiPSpwikg3m4SSASIwiQK6&#10;tFcV8VV9AfB34NXHjWa38Q+II5Lbwlb3HyQ5lgufEEsMgD21tIuClqGDJPcK4bIaOIh98kP3Doeg&#10;aL4asE0zQdMstJsosHybOJY/OdYVg8+5k5eaUoih5pWZ22gszHmvgP45eL7jxR491S0825XS/DNx&#10;PoWn2s5MaxXFnIIdYuvISR03TXKOBKNrPEkIcApgeRW9vcXk8FpaQT3V1cyxwW1rbRPPcXE0zBIo&#10;YIYgWZmY4VVGSTjvX0T4M/Zw8S6u0N54suU8N6cWjdrOMx3mt3Ee5HK7FJgtw6M4Dyu8iOuHgINe&#10;PeN7Twrp3iC+0zwfPfXuk6dK9oNVv76zv21S4ibbcXVrJYRQxC3DArCVD71HmbyHCLx9FetfCz4p&#10;6n8OdSMbiW/8M38yNq+khl3o+3yl1LTDJgJcIuNy5VZlASQgrFLF90eF9I0aPU9S8W+HGt/7I8b6&#10;fpWqTrAJ4In1KAzSjVo7WQYEl5DcL9oG2NleEFw8krlO2orD8R6IPEej3Oiy3M9ra38lnHqDW7zx&#10;S3OmRXsdxqemmS3eORUvLdZLSQo4+SQnkfKfkj42fFsP9s+HXg9E03R9NLaVrV1awiyE5sgbSXw/&#10;pkEYQRWcW3ypiFHm4MaYgB8/5aoq3ZyWsV3ay3tvJeWcdxDJd2kVwLSW5tlkBnt47rZJ5TOoKrJs&#10;baTnaelfUEv7PGk+JNDsPEXw98VSPa6jp9pdWlj4iW2uGM0smbqK61XRRtgkhXMUkAtZCkyMjOMk&#10;p87+JPCfiLwhfDT/ABJpFzpdyyB4vN8uW2uFMSSlrS9tmkhmCh1D+VI21jtbawIGZpmpXmjajY6r&#10;p0xt77Tru3vbOfYj+VcW0omicpICrAEDKsMEcEEEiv1S029s/Eeg6dqIti2na/pNpfLaX8Ub77HV&#10;rJJ1gvLfLpzG4WRdzKeRlhzXzf8AFT9n+31Bf7a+H1lBZairN9u8OpIltY34lkL/AGrTGuXEVvKu&#10;7a0GVhMYGzY64m+LiCpIIIIOCDwQR1BFe4fA/wCJDeCvEQ0zVLib/hGtfkitrmNrmCKz0vU5pY4r&#10;fXZPtOFVEUGK5KyR/um8xzIYI0Pov7UHhnZP4d8XwxyYnSXw/qUjTW6wpJDuv9ICW2BMXkU3nmPl&#10;lAjjUhCRv+V9O1G70jULDVNPm+z3+m3ltf2U/lxTCG6tJhPBIYpgyOA6glXUqehBHFfqD4P1vTfF&#10;mg6X4vsbaCKTW9NthdvHGTPHLZSyxz6ZJdzRxPKlpcvcxoxXaSXeP5ZMt1NFFHBGD07jqMHIPBBx&#10;jPv1wa+Nfi/8CLm2uJvEngPT5LmzuJN2oeGrCB5rmzuJHAFxolpCCXgckl7dBmI8xgxErD8o0VYt&#10;rm4s54bu0uJrW6tpY57e5tpHguLeaNg8c0E0RDKykAqykEEAgg19ZfDf9oyQuukfEV4vJMc5i8Tw&#10;Wj+YJAWmjg1XTdPQhgwPlJNbxLtwgkjYNJMs3xS+Bem3unP4v+G0KzNKralc6Fp8kdzYahYXEYnW&#10;88NLCDhgMyC2RmSRGAtwhRIpfOPjzO+s6p4M8Xpp4s7PxT4H0m8DowlibUFllnvbQ3W1fNlto57e&#10;N2Kg4KcDgV9ffCjU4dX+HHg67gSSOOHQ7TS2WQqWM2iq2jXEg2/wvJbsy/7JGcmpfiT44g+H/ha6&#10;154ku7wz22n6VZSmdEvdRucsI3mhR9qxxJLO24ruEZQOGZc+M/Djx/8AF34mTaoluPDmg6JGssU3&#10;iP8AsO9uzpl59hVLez0a1nvVS4nD7bmQTs6xBy0h2tDC/A/ET40a5bWkfg7w34rudWmsZJF1zxza&#10;29ppF1ql0s5lFpoaaWFEFtDnYbhGLzEfI/kjdN8z0UV0Ph/wr4h8WXhsfD2k3mq3K7fN+zovkW4Y&#10;Fke8vJWWKFW2sFaV1BIwCTxX2B8P/wBnPSNEZNS8bSWviHUF2NDpcAuBollLFdeak0jP5b3hZEQN&#10;HPEkQ3SI0cvyPX0lbwQWtvBa2sEVtbW0MdvbW0Eaw29vBAgjhgt4YsBERQFVVUAAYAqWiiiisvW9&#10;Ys/D2j6nrmoMyWWlWVxfXPllPNdLaMyiGASsitI5wkalhuYgZzX5heL/ABXq3jXXrzxBrM7SXFy+&#10;yCAf8e+n2KMTa6faRgALHECe2XYtI+6R3Zun+Ffw6uPiN4i/s95p7LRtPiW81q/ihZpEt/NEcVja&#10;yMpiW5nORH5pwFWSTbJ5Zjb3f4i/FXSPhxD/AMIL8LbPTNOvbKSOPV9RtrS2mttPuLeJLc26rMHW&#10;7vysaLd3Fz5m3Gx98+8wfIt7fXupXU19qN5dX97cMHuLy9uJbq6nkC7Faa4nZnY4AGWPSuh8I+NP&#10;EXgnUotS8P6hNbETQTXli8kraZqsduHRLbVbJGVZk2ySKp4ePcWiZHww+sbWbwV+0P4duUuLSDSP&#10;H2k6c8UTiV0ubU7hJBdQyLn7VpzTHZJHIhaEu4Gx5I5ZPjjW9F1Hw7q1/omr20lpqOnXDW9zDIrL&#10;zgPHNGWA3RyKVkikHDoysuQwJ9o+APjyfw34sg8O3tzL/YPiiVLMW7O7QWmuzbYtNvo4VSRt0zBb&#10;SQAopEiSStthXH31RRRRRXPeJPCXhrxdaJZeJNGs9VgiLGAzrJHc23mSJLN9jv7Zo54DIYoxKYZV&#10;3qArZXivi34gfs++I/DRe/8ADBufFWjnLNbwWuddsRJclIopLK3LG6VUMe6e3UEneWgjjXcfnsgq&#10;SCCCDgg8EEdQRSUVv+HPEuueE9STVvD2o3Gm36xvCZYdjJNA5V5La6t5QySxMyq2yRSu5VbG5QR9&#10;neCvH3iT4mFdR8O+KtI0HXNH0h49W8CatoK3+k6tqGyZIdat9WinivorSR3hRkiZ2t3QCRZlZfP4&#10;uD9oTxno3iuLQvHfh3Q9KtrTUEstbW0ttWgv9PilKqb6KRri7WZERhOgiiYTJjy3wyuPr+vjH9qT&#10;U4ZtY8J6MqSfaLDTNS1OSRtvlNDq91HawRxj725WspC2ezL71swSzeFf2ZgE36XqviOOW2ijmQm4&#10;1SPxBrjRNHbwT7x/pGk7mTYq/u/3q/N81O+FvwM03T9NPiz4lQQB0hW/tdE1CQ21jpFnbYu31DxD&#10;vKKz7Vy9tKfKjj3CcO7FIaPj/wDaK8lf7F+G0cVvbwLbIviGezjChISG+zaTot9EVWMKETzLiPkb&#10;1WFcJLXyjd3d3f3E15f3Vze3dy5kuLq7mkubm4kb70k08zF3b3Ymq1FfXfwn+ARzYeJ/HkKhdq3d&#10;j4VnhO4nIa1m14N9NxsSvPyicjEsB+vQPp09xjB446dKKKK+JP2jvFUTalpfw/0lYbfSvDkFpe3l&#10;pb2628MWoy2hTTbOKPy1Cx29m6snktsPnlSN0Yx85aXp1zrGpadpFkEa81S/tNOtUkcRo1zfXC21&#10;uryHhVLsMk8DrX6C/EfxZa/Cb4fWNjpczyaktha+GvDK3EtnJeR/YtP+zLq1xFIAJFtY0VpCsDIZ&#10;WiRlVJcj87pJHld5ZXeSSR2eSR2Lu7udzO7NySTySetel/Dr4V+IviNPLJY+Vp+iWVxDDqGt3iv5&#10;CO7K81pYRIM3FysTeaYgVRRt8ySPzIy/3z4Q8BeFvA9oLXw7pcNvM0UUd1qU5+0apfsqKrvdXkg3&#10;YZl3mKMLErElETOK+Z/2nvFFxJqGh+DoSFsoLVfEN6waJzcXtxJNYWMbArvTyY0mfiTDiYFlzGpr&#10;5Pr2/wAF/AXxp4shg1C7jh8N6RP5Ukd1qqyG/ubeRnRprLSY8SHGwMPtDwq6srRsynIzvip4T8Ge&#10;Bbq38L6Nd61q3iW3isZ9f1G9ltYdNtWkszILSxsYYg+6culwd8ziKPy0DyO0hTyGiul8KeK9a8Ga&#10;1a67oV19nu7f93LFJue0vrR2DzafqEKFfMhk2jcuQwYK6Msiqy/f3hS70j4kHwn8S9Ill0y/0yLV&#10;NG1myUwzPPbz2zG48P6lcR7WdLe5a3v7UsMbTu8pWl+T1WimyF9jmMK0gRjGGYqrPj5Q5AJAPGSA&#10;fYGvl3x94w8PfBzwmvw58FIP+EhubEi8vIpJI7nTTfW/l3Gu6hdwMr/2hOuGtY1YeUux/kiSCKX4&#10;td2dizEszEszMSWZiclmJ6k9zTaK+jvB3wg8K/EjwguqeGdfvNK8T2JaDWdJ1KS21KyiuxE5tiot&#10;4reeCC6IEiTnzggEkYErxMa8t8a/DbxZ4CnC67p+bKR1jt9XsWe60m4kdC4iS5KqUfAbEcyI5Cll&#10;UphjwdfpF8F/F1z4y8BadeX0ks2qaVNLoWp3MvmO93cWESSQXck07ySSPLbyQtPKzAtMZCABWb8R&#10;vgr4Z8aWd7e6ZaWeieK5B58GqwK9va3twGkleHWLS2Bjfz3kJluhEZ1YK26REMT/AAJrOj6n4e1O&#10;80bWbOSx1KwlEN1aylC0blBKjK8ZKMroyujqSrKQwJU1teCPGGoeBvEmn+IdPzKbZmivLLz5IIdS&#10;0+f5bqyndM8MMOhZGCyKkmxioB+yPjhpun+N/hcnibRJI9RXS3tPEOnXdrYNPcXOlTA2uoxCSQLN&#10;bxLHILq5DLkG3CyoCmU+CK/Q34FeMrjxj4LjTVrhL3WvDl62m3E81zHcX89s0Ik07UrlNquheN5L&#10;bzGLNKYpHLsxcD2uiiivn34ufBWw8XW1xrvhm3t7HxbGXnliQx21n4hVsvLFdZARLsscxXJIDHKT&#10;HDLLF8JXVrdWNxPZ3tvPZ3drK8Fza3MT29xBNGdkkU0MoDIwIIZWAPrVaivoH4dfHzX/AAmIdL8R&#10;i48SeH44ore2DSxJq+lRi5Mjy295Ipa6QRs6rb3Mg6RrHLFGhVvbvGnww8HfF7T08VeDNU0y21d4&#10;nLX9iscljqk0sIu4rTX7eDEkF0DInmSunnxqxWaKTbGqeIeMtNlg+DXha11ax1Gw8QeBvG2teEr+&#10;3u1hCL/a0EviJ3iZC5kiMRsxDKrhGG4gOhjevY/2YtSt5/B+uaV9oaS80/xC13JbsshW3stS06FL&#10;Nkc/LiSW3uvkU8EEkDcCfobVtSttG0vUtYvDILTSrC81K7MSb5Bb2UDXU3lpnkhVO0d+B718k+G/&#10;jf8AFHxt4pGkeF9D8N7LvzDHa3trqM9rpGnxzEtqOp6jBPG/7tWSOSQIFdtqxQ+Y6o3S/EH4na18&#10;NbXVNCbxYni7xtqsizQOmi6ZpWleDNNkjLwFbO382SW6feWijubiQFBFLKoUAXXxle317qd1Ne6j&#10;e3V/e3Db7i8vZ5bq5ncAIGlnnLOxAAAJPSqlFXLGwvtVuorHTLK81G+uC/kWVhbTXd1OY4zLIIra&#10;3VnbaqsxwDgAk8V9SeAP2bbyeSHUfiBILO2UrInh7T7tZLydo7ht8eqahbhoo4nRVO20ld2WT/WQ&#10;uhFfWuj6Jo/h+yXT9E02y0uyQ71trK3jt0aTYIzNKIwC7sqgPI5LNgEnPNadFFFFFfnX8bfHreNf&#10;F1zb2lwk3h/w9Lcado/leS0VxINsep6ks9vJKkqzyx/uJFYAwLEdiuXz534X8N6n4v13T/DujpC9&#10;/qMrxxNcSrBbwxQwtcXVzcSNnCRxo8jBQWONqKzkKfsTVb/wb+zz4Wh07Sbe21jxvqdq7JPOiC9v&#10;ZSypJqOrNGxkt9OR1/0e0R/3jLsVi/n3K/HPiHxLrvirUX1bxDqVxqd+8aRCWbYiQwrkpBbW8IWO&#10;KMEk+XGirks2MsScGiivZPgn4+bwT4utoLy5WLw94gkg07WTIIhHbSfOmm6m0s8kaxrBLJ+/kZiB&#10;A0p2MwTGt+0J4NTw34zOsWcbJp3i1LnVQWl37dZWYHW4lEjtJhmkiucsAuZikfyptHnXw51z/hG/&#10;HPhbWWuIrS3ttYtIr+5nUvFBpl839n6pI4UE8W0suCASDyASK/UOiiiiiiivKvFnwY8A+MJnvLzS&#10;30vUpXLzaloLw6bcXDNcPczSXUJje2lkkaRjJPLA0rDALgKMfPetfsv+JbZy2g+IdG1aEW7yMuow&#10;3ekXbXC7mW2t4oRdxPuAUCR5kG4kMFUbq4BfgL8WDkjwsOOOde8MqSfQBr0Z/DNZep/B34maTDFN&#10;deD9TmWaXyUTSmtNcuN+wuDJbaLJcSIvo7qFPABzV34RfESf4feJEa4ZG8P6zJaWWvRSLK32eFZi&#10;sWqwiBXcyWu922BG3oXQLvKun3hYeC/BS66njTTdF0v+2bu2kePV7PHlXCX/AO+lv4o4W8gzTq53&#10;XaJ5jqzKXKsQenurq3sbW5vLuaO3tbO3murq4mO2OC3t4zLPNK56KqqWJzjA5r84fASXnjb4uaHd&#10;zCyiu9U8WSeJr2IpKtmVtLmTxJqNtDGRK2GSKSOJXJGSoZgMsPu3xjq3hrwPaap491K3sxq0ekJo&#10;9pPLLJHe6mIpZb/TtAs2/ebPOnd2kMUX3QJJdyQhk/PLxl478SeO9RTUPEF8Z1g89bCxhRYLDTYb&#10;iTzXhs4F/wCAo0shaV1RBI7bFxxtFdL4V8Ka1401m20PQrX7Rdz/ADyzPvW0sLVCBNfX84DeXDHk&#10;ZO0sTtRFeR0Rv0C+Gvwp0T4cWkzQyf2prt6PLvtcmtxBM1v5m+Oxs7cvJ5EPCtIBIzSOAzsQsaR+&#10;o0UUVzPjW6urHwb4tvrKZra8sfDGv3dpcRsFlgubXSpriGeJj0ZWUMvuPevytr6p/Z2itdB0fx/4&#10;/wBTspTaaTp8dpBexOPNkitIJNW1vT7aF5EjaRgtiV8wfeKBXAL184eINdv/ABLrep6/qb+Zf6re&#10;S3c4VpmjhDnENrb+ezusMKbYYULnaiqoPFemfBn4Znx9r32jVLec+FdHYS6pLHKbb7dclS1ppMM4&#10;Bf5zh7gxgFYgRvjkkiav0Nt7eC0ggtbWGK2trWGKC2treNIre3t4UEUMMEMYCoiKAqooAAAwAKmV&#10;csqggbiAM9Bk4GQK/MbwN4F8QfErX5LSyaTyxILvXtduw80NhFcykvcXDsQZbiY7/JhD7pWDElUS&#10;SRPvrwF8N/DfgDTorfS7WKfUjHIL7X7m3h/tW+aco08XnqC0dvmNPLtlfYu0Md0heR8v41alc6T8&#10;MPFdxaS+VNPaWunbjEZQ1vq2ow6bfIcqwXfBLKoZsbScgh9ufhzwN8MPFnxBeV9DtYYtOtZlt7vV&#10;9RmNtp9vO0LTiBSgeWV8ABlgifZvQybFdWPvR/ZU648eZweh8L7cjtnGonHHavOfEn7PHxB0NJLi&#10;wt7HxHaxreyn+ybnZfR21qvmo8unXyxO8sq52QWrTuWBUZJTd4bNDLbyywTxSQTwSPDNDMjRzRTR&#10;sUlilicAqykEMpGQeDX07+zv8SH0zUF8B6xcSNp+qzFvD89xdwpbaXqBV5p9OCz4IS9YjykR+LjC&#10;rEz3DMv2tRXg/wAd/iS3g3QV0PSbiWHxL4ggcQXVpcxRXGj6dHKq3N+R80qvMN8FsyquD5kiSh4Q&#10;rfn/AF6r4U+DPj/xbFbXdno403S7oFotV1yb+z7V4zaLe29xFbFWupYZldBFPDbPGxPD4VyvsNt+&#10;yvO8ELXfjeGG5aKMzw2/h97qCOZkBljguZb2FpFVshXaJCw52rnA8+8efATxV4Os7vV7KeDxHodl&#10;Es9zc2kT2uoWkAjU3FzdaXI0n7pGLZeCaXCKZZBGobb6Z+y5rUrQ+K/DssxaCKSw1qyg8lMJLcK9&#10;jqkrXCjedwjswEJIG0kAEtu+odb0HRvEenzaXrunWmqWMyuHt7qMSBGeNojPbynEkUqqzbJo2WRT&#10;yjKea+Eviz8GL3wDjWdHludV8KyusclxMqvfaPcOwSKLUvJVUaKUkCK4VFXcfLdUYxmb6g+AdxDN&#10;8K/DkcU6SvaTa1BdIp5t521y5ulhl9CYpIpPowr2Ovkz4/8AwpjkgufH3hyznN0jeZ4nsLWISRSW&#10;wjZpPEKxjDK0eB9rCKVZT57bCkzv8dV9iTa83xQ/Z/1lZ1iv/E/hGK0e/e6mQ3K/2JKlw+urLdTS&#10;StJPpqziSVyrSzfaERMACvjuvvX9mm5ubj4eXaTzvLDZeKdStLNHdnFpbnT7O+eCFDwqGaeWXaON&#10;zsepNfQdFFFFfN/xX+BFr4omv/E/hR4rHxDLHNc3ulMqx2Gu3gbzHlSYlRb3Uo3BnI8uWTaZDEWl&#10;mPw/c21zZ3FxZ3lvNa3VtNJb3FtcxvBcW88TGOSGaGQBlZSMMrAEdCBVeivffgx8XrjwXexeH9dm&#10;mufCd/KsUbSSsf8AhHLmaYs17bI5IFszuzXUK4OT5yZcPHN6l+0n4XtLXwr4f1WxjlhXTfEerxy2&#10;yI8kW/xW8ms6leTzOxZf9KhG1fu5l2jaAi1sfsy64b7wdquiS3Ms1xoWsmSK3cNstNM1aETW0cLH&#10;jDXEd67KOQTn+IV75rWgaL4jsTp2u6bZ6rZGQTrb3sCzJHMsbRLNCx5jkCsyiRCCATg4Y14H8avH&#10;dt8O/D1p4L8HRw6FquqwvPs0yxjs7fStCnlmS6uLJ4diRXFxOrJG8SMygTPmOTynPyH4d8D+LfFr&#10;KPDvh/UtSieWW3N7HD5OmR3EEAuJIJ9VuTHbRuEZTtklB+ZR1Zc9l/woj4rf9Cof/B34c/8Akyui&#10;0X9nD4haliTU/wCx/D0YuEjeO/v1vbtoCAZLi2i0hbiJsDIVJJ4ySMHA5r23w3+zX4O0v954hvdQ&#10;8TT4kXysyaNpoViDG4t7KRrjzFCkZN2UOT8nAr6BsNO0/SbWKx0uxstNsYTIYbLT7aCztIDNIZpT&#10;Da2yoi7mYucKOST1NW6KKKKKK+c/2l9e/s7wVYaHDciKfxDq8X2i2MIc3Wl6Un2y5IlZSEMd0bFj&#10;gq56Dcu+vhQAsQACSTgAckk9ABX2zrNynwK+EFpo1nIsXi/xF5uXWTzWi1e8gjGsajHtmXC2UIjg&#10;gliBXzBA7IQzk/EtFFdP4R8V6t4K12y17R5mjuLZ9txAWPkahYuwNzp94mCGikAHbKsFddsiIy/S&#10;fx10PSvF3g/QPiv4ejjINvZxas6mHzZNN1BhFZtftHO0az2V0fscscSPIWlKu4S3AHyMCVIIJBBy&#10;COCCOhBr9WfCusN4h8M+H9df7OJtX0bTb+4S1ffbwXNzaJLdW8ZLMcRyl0IZiVIKk5Breoooooor&#10;iPFnw58HeNYJl1vRLV7uUDZrFtHHZ6zC8cDwQOuoRAO4jDllhm3wlgpeNtox87eI/wBl2ZWebwj4&#10;ljdGmgVNP8RRPG8MAt/9JlfV9NRvMczAFI/sMYCNhnymX8uuPgB8U4riaCHw/b3scTuiXdtrmhx2&#10;9yqNtE0AvriGUK2cgSRo3qoPFZ958EfilY2s91N4TuXitkDyLZ6ho+o3DAttAt7OwuZZpTk/diRi&#10;Bk4wCa5jQtb8UfDfxNDqFtDdaRrFhtS707UrWe2+0WlwizvYanY3ARjFMhRwCAw+SSNldUdfv2LR&#10;Ph58VrLw741uNEh1ZRCZdNn1CGe2uEW3vGSXT9Tto3EdwkM8UiNFN50JbzNm6OQl/S6/OX45a3/b&#10;vxL8QeVdNd2mkNbaHaZjZPsx06AJqFogdVYhL1rr5jncSSrMu0191J4Y0PTNF8MQ6tcJPp/gOwtJ&#10;7WbUfscNlHdaNpYsINfvd4OyS2hErRnzRHGXaQq0kcLx/C/xQ+Les+PtQntraa70zwnEfKs9GSYx&#10;fbo0mEyX2tJCdsszMiSJES0cOAEy++WTx+irljYXup3cFhptndX97ctsgtLOCS5uZ3ClmWKGEFmO&#10;ATwDgDNfcfwp+Ben+F00/wAReKokv/FMbfbLeyLJPpugygboAFQlZ7uLljKSY0kI8kFolnb6Jooo&#10;or8uPiDeDUPHXjG7W6a7im8T639nuWZ28yzj1GSKz8vfkhBEEVB/CoAAAGK7j4A6MdY+JekyvDbT&#10;22iWuoa3cx3IVv8AUQfYrKaFGBBljup4JEPBXbvBBUVV+NfjY+MvGt59luBNomheZo+kGKYSWs4g&#10;kIvtThMUskL/AGiXJSePb5kCwbhla43wR4Q1Hxx4jsPD+nrIn2iQSX96kBuE0vTY2H2zUZkDICEB&#10;AVWkQPIUjDBnWv0t8MeGdJ8I6JZaBosBhsrKPG9irXF3O3M95eyqFDyytlmIAA4CqqKqjer87Pin&#10;aX3i34xeIdO0Gxur3ULzUbLS7azCIs0s+naTBZXMhLbVSIGF5TK5CrGDI5VQxH1P8Nfgl4f8Ex2+&#10;p6msWu+JmghaW7uIkm07TLlZPtDHRLeaPcrK2xftLkyNt3IIQ7x17DfXken2N7fzCRo7K0uLyRIw&#10;pkaO2iMziMOVGSBgZI69a/MDSdF8UfEXxHcw6bbSatrWq3N3ql/Mqw28EbTzGe8vruUbIoY97+wy&#10;QiKWZVP0JY/ssXr2sT6l40tbS9Ibz7ex0OXULSNgxCiG8uLq2eQYwSWgTkkAEDJwPEP7M3i7T1mm&#10;8P6ppfiOKOGJlt5A+janPM8wjmjgguWktsRqfM3yXilgGwN20N8+6lpWp6LdyWGr6feaZexKC9rf&#10;201pOEb7knlTKp2sOVYcHqCRXoXwj+IEvw/8URXU7FtC1UQ6fr0Ra52Q2jTjy9VjigDbpbUlmUeW&#10;5KNLGu1pNw/SC2uLe8ggu7WaK5tbmKO4triCSOaC4gmTzYp4ZkO1kdSrKwJypBBINS1x3j3xnY+B&#10;PDN94gvVEzxYttPsQ6RvqGpzg/ZbVWcjC8NLMy/MsSuyqxG0/mTquq6hrmo3ur6rcy3uo6hcPc3d&#10;zLtDSyuc8IgCqoGFREAVFAVVCgAdN4Q+Hni3xxME8P6RNNaLN5Nzq1x/omkWrI8SzLNfy4V3jWaO&#10;V4IQ8xTLrEwFe7ab+yzqctqH1fxhYWN5vYG303SbnVbcR/8ALNvtdzNZtuPIK+Tx2LZrN8SfsyeJ&#10;NOtEuPDetWfiWcZE9hPbR6BdHdJHFD9ilubiaB/vSPL500IVU+UuzbRznwAvNT0b4p2ejNHJanUr&#10;bW9K1ezuo5op4W06wl1TY8D7THNFNahDvQlQXXAzkffdxbW95BNaXcENza3MUlvc21zEs1vcW8yG&#10;OWCeGQFWR1JDKwIIJBBFfI3xW/Z/kD6h4k8BQKYTG95e+FYkxIjod9zJ4fC8MpHziyIDAhlgLbo4&#10;Fufsr3V3JZ+NrBppGsba60C7gty2Yobu/ju4bqZE/vSJbQqx9I1r6yrxz4xfDG38e6DJeafaRf8A&#10;CXaXDu0i5EkdqbyFZPNn0i7lZSrI43tb+YVEcxB8yON5t352OjIxVgVZSVZWBDKwOCrA9CO4r65/&#10;Z28R22t6N4i+Get77mzmsr27s4XmmQSaVqKfYta02ORGBjAaQSoIsMTJK+RjNfJl1bXFlc3FndQy&#10;W91aTzW1zBMpSWC4gcxTQyI3IZWBVgehFfSP7L2oXUXi7xBpaShbG98Om/uIfLiJe703U4LeylEr&#10;DeNiXU42qwDbssCVXH2/RRRRXlPxR+Fel/EbTkcNFp3iOwjYaZrHk53xZ3nTNS2YaW3Y5ZDy0LEu&#10;mQ0scvwD4r8Ka14L1q50LXrX7PdwYkjkjPmWt7ayEiC+sLjA8yJ8HBwCrBkdVkR0Xm6K734f/EDW&#10;vh5rS6npjGeznMcWr6RLIyWmq2iNkKxG7ZMm5jBOFJjJPDRtJHJ9pePbXRvGnwo8V+IdDnhij17w&#10;3Za7JcgiYyr4ZddXW1uYLeRo0ulWFrOZwd6FVjkJWFVHgv7Muuix8W6voMssEUOv6SJoFdGM9xqW&#10;jSmWCCFxwB9mmu5HB67Qc5GD9u3NvBdwXFpd28Vza3MMtvdW1xGssFzbzoY54J4ZAVdXUlXU5BUk&#10;EEGvKPF2o+FPgx4Pv9S0HRdJ02+utljplrBaFH1TVH82W1GoTwgSzRW4eaUmWUYjBjRlZ0B+Bbaw&#10;8SeM9XvZLKy1LX9ZvpptRvvsVnLdTs91cA3F5cC2XEaGSQbnIVFyOQMV3p+A/wAVgSD4UPB7a54c&#10;I/Ai8rT0v9nn4m38zRXenadokYiLrc6nq9lLBIwdU8lE0ZruXdg7stEFwDlgdoPsXh39mDRrYRze&#10;KtfvdSmxaSGx0iOLTrOORBuvLae6n82aeJ2Kqjotu4AJxuYbfoXw54T8N+ErRrLw5pFlpUMvleeb&#10;dGe4uzEztAb2+nLTzlDK4QyyMVDFQcHFdBRRRRRRXDfEvXz4Z8B+KNZR7mG4g0qa1s5rUIZ7fUNS&#10;K6Zp9wm9lAWOeeORjnIVSQGOFP5gV9lfCLTbP4Z/DPXfidrdqGv9TtPOsIZY3Sb+y45hb6PYJKbY&#10;zQHUbt1Z5EaSFojbTEDY2Pk7X9dv/Eutanr2qSebf6rdy3c5DTOkfmN+6trfz2dlihTbFChY7Y1V&#10;QcCsaiiiivtzxFHcfEf9nbT9XnFy+qaPp8WseZdXpmlurnwtLNo2r6jdXMigyNNbJeThDkh2ClmY&#10;bm+I6/WvTL+31bTdP1az3fZNTsrXULXzMF/s95AtxDv27gW2sucHFXaKKKKKKKKKK8x8e/CXwn4+&#10;hllvLVdL10pIYNf0+GFLwzG3WGD+01AUXcSCOIBJCGVFKRSRbixxfg/fa1pNpffDbxbH5PiDwiiS&#10;adK0rSRaz4VupmWw1DTpriQvPDBIGttyRIkSeRC6rKrqLnxy18aB8Ntd8u5FveaysPh+0DQmYT/2&#10;k+3UbcZDBS1it0Q7EAEDaQ+0V4L+y9ooufEPiTXn8pl0rSbbTYo3gDyC41i5M32mCZvuMkdo8bYG&#10;SJCMgEg8N8bviC3jbxTLZ2MyP4e8OyXVhpZjNu8d7cbxHqOqpcQFxJHM0arARIV8pEcKrvJnxail&#10;GMjOcZGQOuO/Nfpj8Kk8EDwXpkngRE/sp02XTyiIawdURA15H4gdOTdqXG7+AIUMA+zmE16NRRRR&#10;XI+Pw7+BPGqoGLt4R8RoqqCWdn0ecbQF5JPTHfpX5a17ZfasPD/wQ0Lw/a3okuvH3iHVdf1K3Eds&#10;Ta6Vot2mlx2kvmbpF865s4J4pYwM7JYy2AwbyjRdG1LxBqllo2kWkt9qWoTiC2toV3MzEF3kfHCR&#10;xoGklkbCogZ2IVSR+nHgnwjp3gfw5p+gacsZFtEHvrtIhDJqWpOoF5qM6hnYNIwG0F2KIqRqSqKK&#10;6ulBIIIxkEEE4wCPu9a5vwp4U0XwZotvoOg25gtIC0kkkjB7u+u3AWa/v5lAEk0gC5O0AAKiKsao&#10;i9HXIePvCr+NvCWq+GUvl046mdPzeNB9pECWWqwag5EAZCxIiKqA45I5xmt7SdI0zQdOtNI0ayis&#10;NMsIfItLSANsiTJdiWkJaRmYl5JJCzuxZ3YsSTo0V5l8QvhR4Z+IUXm30babrcCSi11zT4oFumdr&#10;fyoItTRh/pMCMqN5bMrgKVikj3vn8+fFPhbW/BOt3Gia3bta39qyywzRM7W13bM5+z6hp9xhd8T7&#10;TtbAIIKOEkR0X9D/AIV+NF8d+DNM1eWQNqlvnStcQgjGrWUa+ZP/AKqKP/SEaO72xKUTzfK3Eo1d&#10;3f3trplhe6nfTfZ7HTbO5vr64KSzeRaWULXF1OY4FZ2CIrMQikkcAHgV+X/ivxFq/j/xVeavPFc3&#10;F7q96INM0yIteS21s8vlaZpNmkCKZCilUXZGDI5LlS7kn66+FvwF0rw9DY674wgi1TxGUaYaVKYb&#10;nR9HaRQIY3jAZLm5jGS0jExI5/dqzRpO/wBH0UV5z4S+HOk+DvFHinW9ItbO2sfENtpRtrWJNraZ&#10;dQSXUmrW9mu3EVrMWtpFiVyoZSoVESJR6NUVxbwXcE9pdwQ3Nrcwvb3NtcJHNBcQTR+XLDNFJlXR&#10;1JVlYEEEggg1heFvCmj+C9K/sXQopobAXt9ehJp5bl0e9uGnMQeU52xIVhj/AIiqKXLyFnboqjnh&#10;t7q3mtrmGK5triGSC4t540lt54J4zHLDNFJ8rIykhlYEEEjBBr83/i78P5PAHiqe1t4z/YOrGfUd&#10;BdEuvLhtWmIk0l57ouXltMqjHzXYo0UjlWkKjX+COsRpr+q+C7+4W20b4g6JqHh29lMtrAYbx7GY&#10;abcwSXC5eU75baGAOokkmX7zKi14pX3Z+zEzf8IBqwydo8YagQPc6Np+T+gr6Mooooor4M+Pnjvw&#10;v4t1i30/Q9Ptru50N2tp/FkchBvQC/naXaLH8s1rHIdyTyFgX3+QBEzST/PVFFfWXgbXn+Ifwb8X&#10;/D+6kubjXvDujm50i3tEWW+1PS9OdNS0e1t4N8kk7RXMC2kgjhULHJbopMj5rj/2b9ek03x82kF7&#10;lrfxJpV5a+TGx+zi902M6tBd3MWfm8uGK5jRsEjzCOjGvubWNVtND0rUdYv2ZLPSrG5v7lkGZDDa&#10;xNO4jXOCxAwi55JABzXzt4M+FM3jPVz8UPiQqXF7rVzDq2m+FwkRsYLCOIR6UmsqVAlVYVh2WvdF&#10;X7SZGeWFfpS3t7e0t4LW1ghtrW2iit7e2t4kggt4YUEccMEMShVRVACqoAAAAAFS0UUUUUUUUUV8&#10;YftSanHNrXhTRhGVmsNL1DVHl3HEkWr3aWsUYXGBtNkzdf4vpXm/wL8Or4i+I2j+aqPa6EkviK5U&#10;yvG2dNZVsHj2D5it3JbsyE4ZQ2cjg7X7Reuz6n8QpdKPmpbeG9OsLGCL7Q0sElxf266vdXscGAsT&#10;uJ44XA3E+SpLYwq+CUUUV9ofAS6g8ZfDrxT4B1UzvBYtPaqyw2irbaX4khkeEWkrBi08V1HdThpY&#10;m2M0eCwG1Pjm+s7nTry8069iaC9sbqezu4WKlobq1lMFxExQkEq6sCQcV+iHwGKn4U+FdsiMVOuq&#10;6qQSjHxHdt5cgHIO0hsdcMOxFevUUUUUUUUUUVzHivwd4e8a6ZJpfiDT4bqNoZo7W9EcKalpjzMk&#10;j3Gl3rqzQvuiiL7flcIEkV0JQ+N+B9L1D4P+Lz4Mvbhr3wT4yupp/CusSCzjktNfjtl83S9VbKFZ&#10;ZokSGPAKzukRhRGedI/etY1SHRNH1XWLlJpLbSNMvtUuYrdVed7fT7RruZYUcopfahABZeepA5r8&#10;8/hRp2o+Mvirol3cyXc9xHrMvizVr+GAOyS6fMdWNzcmMBY0nuhFCXwAGlAXkgV7P+0r48aNLTwD&#10;ps8Z8+OLUvEmwwSlYxKs2kaYXSQvG25DczRyRK2z7M6PsdlPx7RRX21+zg3gFtNvTpEU0PjQQRrr&#10;i6pcQXF41kpRTLokkUcQFi8oDyR7DJHIUSd5AtvI309RRRRRX5b/ABBVF8e+N1jRYkXxf4lVI1Cq&#10;saDWZgsaquAAOgArvPhbrNv4S8M/E3xdG5TXLXSNI8O6E32yG2xc+JrqbzJYopY386W3Nql2IwDl&#10;IZAcKSy+J1+hvwR+HEfgnw3HqOo28Q8S+IIYLy9keK4jutOsJolntNDdLoKUeL79yojU+aSjGRYo&#10;mr2uiuT0PwToPh/WfEPiKyhll1rxJdyXN9qF28Mk8UD4f+zbHykQRQb18zaAXY7fMkfZHt6yoLq2&#10;hvbW5tLhd9vdwTW06ZdC8U8ZikXchBBKt1ByPWuE+GvgDT/h94cttNhjgfVrmOGfX9Ri3SPf6gEy&#10;UjnkVW+zwlmS2QomFyxUSPIzehUVzHivwb4e8baZNpfiDT4rlGhkjtrxY4l1HTHlZHM+mXrK7wvu&#10;jjYhfkcKEkV0JU/AvxR+FmqfDnUI23vqPh3UHYaXqwj2lJQC7aZqSp8sdyoBZSPllQF0IIlji+iP&#10;2cfHsutaVdeC9Tnlnv8AQLdbvSJZmlmeTQd627WplKkBbORo0jDSZ8uREjULEcfTNfnr8dPH8fjT&#10;xULLTpVl0Hw2LmxsJY2glivr2WQDUtShmjUExuY44ox5jqVjEqbTKwrsPg/8DF8Q28PijxpBPFol&#10;xGr6Rowea1uNWicZXUbySIrJFakcwKjK8v8ArNyxBPO+1beC3tILe0tYYbe2tYYra2t4I0ht4LaB&#10;BFBbwQxgBERAFVVAAAAAxUtFefah8O9MvPH+gfEG1mWw1LSbfULbUYYbMN/bq3WnSabaPc3KyJ5c&#10;kCSsPMMchkQJHlVRceg0Vz2k+FdE0PWPEGt6VbCyvPFB0+TWIoWVbOe709rgrfx24HyTy/aH88hg&#10;shAfb5hkaToaK+Jf2i/h6mk6nH430uJhY65ctDrkMUEEcFlqwjUw3i+UwYi9AkaQmPiVGd5C06qP&#10;DfA/iNvCPi7QPEQeYQ6bqUEl4LeK3nuJdMmBttVgghuSqGSS2kljQl1wWyHUgMNf4raZLpHxG8ZW&#10;s0kUzT63daqrwszJ5GuEa1boxYA7kjuEVx/eBHPBr1L9l+1nbxnrl6IZGtYPDE9tNcKpMUVxdara&#10;y20Mj9AzrDMVHUhWx0NfcdFFFFFfMf7Q/jXwnb6W3hKXTNP13xRLHvjkmQM/hSG58ub7YLuErJHc&#10;TBIzHbo6hkw84MWyKf4joor6U/Z68dQ6dqlz4C1n7LJofiiSdrNLqO08mPWZbVbeS1uHn27472FF&#10;gETb90ojREHmuT5lo12/wz+J8DyXLPF4X8UXWm3t0tohkuNLiun0rU5orWQuA01q0pQBiVLAq2QG&#10;r9Ma+YbzwlcfGzx5c65qctzD8NPDUk+j6I0ExT/hJrm0laLU7vTJY5J4jby3SsJL6Hb5sMcUSgSr&#10;I8H0TouiaR4d0+30vRNOtdMsLZVWK2tUCAkIE86Zyd0srBRvmkZnc5LszZNatFFFFFFFFFFeA/tI&#10;6ldWHw5W1t2RYtZ1/S9NvlZA7PbRQzawoRm+6fPtYiSOwI6GvhzQNJfXdc0bRI5RBJq+q6fpiTlP&#10;MWA392lqJmjBG4Jv3EZHAPIr6m/aV1G00nRPBfgbTY7SKygzqP2QNK93Y2mk2Y0jRo0Z3P7l1luV&#10;zIrMWiGGGG3fIVFFFFFfc/7Nkcd/8ONbsb1EurSTxNqtpLbXIWa2ktLjRbLz7Z4ZQymN977kIwdx&#10;z1NfFWradcaLqup6RdmM3elaheabcmJzJC1xY3DWsxic4ym5TtOORX6b/D7/AJELwR/2KHhr/wBM&#10;0NdfRRRRRRRRRRRUbW9u1xFdNDE1zBDPbQ3JjRriG3upIpLqCKYjcqSNFE7qCAxjQkEqMfFX7TXi&#10;db7xDpHha2kzFodm1/frHM5H9o6rtaCCeA4XfDbokkb5J2zsBtGc7tjqU/wq+AVrPA1xb+IvHM9x&#10;c2OLuF2szrVuI4dVspLGWKSEJpsEE0bBneK6kTzAASifI8cck8iRRRySyyMqRxxqzyOxOAqouSSe&#10;wFEsMsEjRTxSQyocPFKjRyIfRkcAj8RUdFem/Cnx7P4B8VWl9JNP/Yd8y2XiCzjciOazkBjjvTGE&#10;kLSWjN56BFDsA8Suiyua/SiKWOeOOaGRJYZY0liliYNFLHIodJI5E4YMCCrDPGCODT6KKKXJBBzj&#10;HOckMD1HuPrX5U+LfDtz4S8S6z4cuy7yaVfS26TOixm6tT+9sr0RIzhRPC0cwXecBsHkVmXeo3V7&#10;b6XbTsjRaPYyabZBUClbWXU7jVnWRhyx866mIPXaQOgr7I/Z1+HP9mae3jnWrFV1HU4wvh1Lq3kS&#10;4stJdGWbUYfMOAb0MFjcRhvJXcjmO4YH6goooorhviB4/wBG+HmiNquqE3N1cGSDSNJhkSO71S7j&#10;Xcyxlt3lwxhka4uCjCMMow0jxxv8Y+Jf2gfiDrlzdf2bfQ+GtMlSSGKw0yC3kuEhM7vFJNqt0jTm&#10;4CMqNLAYUO0FYoySD55/wsDx6evjfxfz1/4qXWef/I1dDoXxj+JGgS74PFGoahG1xbTz2uuSf23F&#10;OtuSfI83UfMmhRwxWQW0sZI5yGVSPqn4cfHvRfGFzZ6Hrtr/AGD4huysFu4kEmi6ldCOMJFbTykS&#10;QTTytIIbaQMMBEWeSV1Wuw+LfgCH4geFZ7SBAuuaUJtR0KZYrUyy3Udu27SWuLgoUhu/lRyJVUSC&#10;KV9wi2n5G+Avi5/DHju0064mMOmeKCmjXiOszKt+zN/Y0wjiBO/7Q32cFvlVZXZiAMj2X9pjxl9h&#10;0vTvBFo5E+tLHq+r5QcaVa3JGn24MkRU+ddRNIWilDobcKwKyVU/Zw+HkUVoPiJqKlrm5a/sPD1u&#10;y2zxQWin7JfauJEZ5Fld1ntURljKoshxIsyFPdPHXxG8NfD6xW51u4aW7nA+w6RZeXLqV9l9hkji&#10;kZQkS8l5pGVRtKjdIVRvjjxT+0H481+SWPTLiHwxpzrNGtvpipLfGKQAKZ9WuEMgkTkLJbLB16Zw&#10;R5v/AMLA8enr438Xn/uZdZ/+PVvaN8YfiVofmfZvFuqXaTSQySx6w0WuBvJ3YjSTV1mkiVgzBxC6&#10;buCeQpH1B8MPj7ZeLr638P8Aie0tNE1q5/d2F5bSSLpGqXbyt5disdwWe2mZSiwq8zrK+4Bkdo42&#10;+jKKKKK88+J/gO3+IHha70nFtDq1uVvNDvrkTbbPUIyNySGA58uePdDJlXVQwkEbSRpX5vW8+p+H&#10;dZt7hEl07WdC1OKZUurZfPsdT0y6EircWl2pG+KVMPFKhGRtYdRWYepwMc9OuPav07+GPhm48IeB&#10;vDuhXhH2+2s3udQXy4UaK91K4k1G4tHaB5Uc27Sm381XIcJuG0MFXvKKKKK8N+O/xAn8G+F49P0m&#10;5ntPEPiJ5LaxurSXybjTbG3dH1G/jkCNhyrLbxYZHUyGWNw0WK/PmirVnZ3eoXMNlY2txe3l1IIr&#10;a1tIZbm5nlbpHDBCGZmOOAATXdr8JviQ2ltq48Ha2LRJfJMLWwXUy+QAU0NmF6yc/wCsW3K9eeDT&#10;fBev6t8MfHOm6lqNjqVhJZSxQa5pV1bXVreS6PqMKtcxSWM0luWfyXW4tVmYIZFidsqKPEsKeA/i&#10;RczaKNOuLbRdfsfEHh9Ybi5vdMk02Z4tf0KFrhnWWWP7PJCkjCUk87ZG4c/pHaz6Z4g0ywvolgv9&#10;M1CDTtXsTPb7o5EJj1LTrtYbpQyPGwimQsgZGCtgMARpUUUUUUUUUUUUV8KftOknx9pOR/zKOnjP&#10;XP8AxOb/AJ/pXe/suaJ5eneKfEci2b/ab6y0W1Yx7r+3/s+3N9fr5rJ8sM32m2+VXO5ovnUbEJ+Z&#10;viEzP498bM5JP/CW+IhydxwurzKoBbnAAAHtXHUUUV9Pfsu6ndReKfEejoyCyvtATU7hCgLtdaVq&#10;MVraMJOoUJez5A65Gegrz3446CdC+JXiBUtnt7TV3g120Z38z7SNTiEmoXMZySFN6LlQrYxjAG3a&#10;a+o/2cf+Sbxf9hvVf5x17zRRRRRRRRRRRUVxb290ixXMEFxFHPb3SxzxJNGlzaXCXNrcKsgIDxSo&#10;kkbdVZQwIIr5+/aR8Rx6X4Hh0BDC134n1GGN4pY52kXTdIlTUbq5t5YyEV1uBaRkSE5R22qSCyeb&#10;fs+Q6f4a0Hx18SdXESWum2o0u2lW4EdyVtol1TUbKKKd44WkuZGsI7cM25pPkUruIb5t13Wb3xFr&#10;Gp67qTh73Vr64vrjYZPLja4kLiCATM7rFGpEcSFztQKucAVUu7C9sGRL6zu7N5I0kRLu3mt2dGUM&#10;roswUkEEEEdjVOitvw7ruo+GNb0zxBpbqt9pd3HdQiRphDMFOJbW5EDxuYZkLRSqrruRmG4ZzX6e&#10;eEvEln4u8N6N4ksgUg1azSdof3rfZbqN2tr6zMkscZfyLhJYjIIwHK7lyhUnoaKKKK/Pz9oTw0+h&#10;+P7nUo4VSw8S2sGp27RWpgtxeRRrZ6pAJR8skxkQXMzDnM4Lcnc3jq6pdLpUmioYlsptRh1O4CxR&#10;+dPdWltJaWhknPzbIkmn2opAzIxOfl2+4fAD4er4p8Qt4l1KLOi+GLi2mjikW4VNQ1s5nsoY5EAj&#10;Zbbas9wpkzloUaNo5Wx960UUUVheJPEuh+EtKm1nxBfx2OnxPHFvdZJJJ55c+TbW1vEGeSRsE7UU&#10;kKrMcIpYfGviz9pLxdqF1cReFIrTw/piXavZXc1nb3+tT2saNHsvftvn2iCUkSNHHCShAQTOoYv5&#10;DJ8RfH0sjSP428V5dizCPxBqsKAt12RRSqqj2UAVb074pfEXS7lby18Z+IJJVV0CajqE2sWxEg2s&#10;WstWM8BbHRjHkHkYPNfQvgP9pRJGt9N8fWkdv+7Kf8JLpkcxRikMaxtqWkRK7B5GEryTWx25ZVW3&#10;VcuPpPXtF0Pxz4budIvpBe6JrVpC8d1YXSgvGWS8sb+xu4tyEq6xyxNtZGAG5XQlT+d8Tax8IfiQ&#10;rOonvfC2rASKrW6DU9LuIcOquRcLCLyymO1irPD5mcCROPs/4tfECHQfhudb0O5Z5/FMFpZ+Hr2J&#10;ZoWSLV7Rrr+01UvDNEyWokaF8bkmMW9MZFfL3wH8AQ+MvE76lqlvb3Wg+Glhury0uojNBqN9cb10&#10;2yljLKGjVkaeVWDowjEToVlJH3brviDRPDGnNquv6na6Xp8R2NPdOwMkmwyLBbwoGklkZVYpFEjO&#10;wBwDg18a+MP2lPE2pXDw+D7eHw7p6ODHeXdvbajrFyEdwGkjuBJawo6GPdEIpGVlJEzA4Hjs3xF8&#10;f3Ess7+NfFQeWSSRhFr+pW8QMh3ssUFvKqRrnoiKFA4AAFWtO+KXxF0q5W6tfGniCSVY3QJqOoTa&#10;vbYkTaxNlqxnhLf3WKblPIINe8eB/wBpa5NzDYePbO3No0VnbLrek20sdxDLHiKe91Wx3usgfiWQ&#10;2iJsIYRwMGVU+vLe4guoILu1niuba6hjuLa5tpElgngnQSwzQTREqyMpDI6kgjGCQalooorL1zRt&#10;O8RaRqGh6tbrc6fqds9rcRlULAMMpPEzqwWSJ1WSJwuUdVcfMBX5h+MfDF74N8Sat4dvtzvp91It&#10;tctHHEL+wc77G/SON5AgmiKvsEjFCSjHcpAyNU1K41W5jurryvNj0/SdMXyl2L9m0XSoNHtCRk/M&#10;YoELnu2T3r7T/Zm8Nz6b4U1XxFcLIh8S6hFHaIZIWjk07RPNto7pFiJdGa4luo2EhBIjUgbTlvpS&#10;iiiiuQ8d+L7PwN4X1HxDdoJ3t0SGxsvNihkv9RuGEdpaxmQjgH95Js3MsSSOFYrivzE1HUbzVtQv&#10;tV1Cb7Rf6leXN9eT+XFEJrq7mae4kEUCqiZZiQiKFGcAAcVRor0PTfhT8R9WMwtPBuuRfZ4hM51G&#10;0OkK6FtuLZtXMAlbJHyRFm74wCa5q+0jxJ4VurObUdM1rw7erKtzp817Z3ulXPnWkiutxZSzKjEx&#10;vsYPGflODkEivQPi5INdu/DHxAiQiLxv4dtZ791bbbx+JNCA0XXLK0t5CZUihEdvtMhYNuLK7DIH&#10;2X8HvFR8XfD/AEW+nuGuNS09G0PVmka5kmN9poVEkuJ7kfvZJrc29xLIGYFpSC25WUelQQQWlvBa&#10;2sENra2sEdtb20CJDBb20Efkw28EMYCJGiKqqigADgCpaKKKKKKKKKKK+cv2nQP+EB0k7vm/4S/T&#10;xtx1H9jagSc+3HFeGfs6aX/aHxKt7z7QYToWj6tqoQR+Z9r86JdCNsXDr5fF6Zd2Hzs2lcMWXX/a&#10;fGPHujnIJPg+wJAGNp/tvUFx+mfxr5wooqxHbXEsNxcRW800FoqNdTRxO8Vss0ghiaeRRhAzkKpY&#10;jJOBzVeivvP9mi0uLf4eXk08TxR3/ifUbqzdhhbi2SwtLFpYz3Amhlj+qmvmn44eHj4f+JGvBYXj&#10;tNbaPxDZM9xFO841TL6hNiM5QfbVukSNwGCqMAqVZvu7wCu3wJ4KQMHA8J+HAHXIVgNGhAcbgDgj&#10;kZFdbRVS+1Cw0y1lvtTvrTTrKDYbi9v7mG0tIRI4ijM1zcFVXcxCjJGSQOpArzK7+OXwts57q3l8&#10;VQyy2kk0bi00zWbyGaSFihW1vLa2eGVWI+SVJTGwwwbac1Efjv8ACcbceLAc5PGheJvl9mDWYz+F&#10;eh6N4j0DxHDJNoOtaXrCQpbPP/Zt9b3clqt2rPbpeQwsWhZgr4WQK2VYYyrVtUUUUUVU1C/tNK0+&#10;+1S+m8mx02zur+9mCSS+Ta2cDXFzKIogzNtRScIpJxwMmvzNto9W+KHj+JJ5JBqHivXM3EkSSXg0&#10;60mk3zvDFM4ZobK2UlIzIMRxhQRivr7x94F0/wARa1a6x4vvdP8AD/ww8A2kNtY6dbG1hTVGkjia&#10;/CzWAR7SAyLbaelshaZjA6wJC8iSNiWHx3+EvhCL+w/DWhawmkW8i4m0fSbK3trthaLEbw/2jcw3&#10;M0x2RRSS3KCR8bmZto3dxoHxX+GfxGjOiXDwRy3UiIvh/wAW2Vkq37JPGbYQiZprSaRpmTyYVlMu&#10;V3CMBc1yXiL9mnwfqZMvh/UNQ8Mzs8Q8k7ta01Y0UrJst7uRLkO7bTuN2yjBATnjm7P9lezS6hfU&#10;PGtzc2ayA3NvZ6DFY3U0Q+8kF3Nd3CRsezNA4H9016ToX7P/AMNdGZJLjTr3X547mK6im1u/eVYz&#10;CQVgNnp4treWIkbmSeGTIJU5XivZLa3gtLeCztIILa1toIre1tbeJIYLa3hTy4IIIowqqiKAqKFA&#10;AAAAAqaiiiivC/jT8Jj4+s49a0iTZ4q0iyNtbQSS7bTV9Pjme5GmuZWCQSq0kkkE2QpZjHL8pWSD&#10;438CeB7/AMX+M7HwrNBeWgS6lOvZimgudM0+wkxqfmiSKTyZgR9nj86PaJ2RGxmv03gt4LSCG1tY&#10;IbW1toY7e2tbeNILe3t4VEUMEEEYCoiKAqqoAAAA4qWiiiivzD+JfiuXxn401zWvtAuLL7W9jo5Q&#10;XKQpo1k5g09oYbsl4/NUefIuFHmSO21d20chp9hdarf2WmWMJuL7Ubu2sbOAPHGZ7u7mFvbxb5iq&#10;rudgMswAzkkCvqzwn+zGZraO78aa1PazTQbjpGhm28+0mfY6i51W6WaJ2Ub0kjihK7sFJmUfNta5&#10;+y9oclpnw34j1a0v0juGC64lnqFndSeUxtYPMsIrZ7dS+BJLtmOCSIyQA3yf4p8K634O1efRNfs2&#10;tL2BRIjZ3213bPkRXllcDiSJ8EAjkMGRwrqyr9ffAf4t3XiVV8G+JJhLrVjZSTaVq81wgn1m0tyB&#10;JZ3YmYPLdwo28PGGMkKO8mGieSXwP48eG4/DvxG1N4Fhjtdfgg8R28cctxI8b37vBqBuDMOHku4b&#10;iYKjMqo6gEfcXhLm8174g+K7eXULqK81/wASahpWm/aZIobSKS4lEWlWZkjtEVEUARhikfQZwSef&#10;0P8AFvifQ/hX4Nhu3tpGtNMtrPRNB0uOWRpLqeG08rTbD7VOXKosURaWZyxVFZsSPtR/zd1zWtT8&#10;Sate61q91Je6lqNw008rlmyxwscMKHOyNFwkUY4VQFXgYr6J8Cfs3alq1vaar4zv59Ds7mITrotk&#10;gGu+XIsgVb6a7QxWjj91Ls8uZtrGORYZAQO+1H9l/wAJy2si6R4h8RWV7uQxXGonTdUtUjDfvFkt&#10;baC0diRwGE64PJU9K+WfHPw/8RfD7UYdP16KBlu4TNYajYySTaffoiI1wtvLMkcgaJnCSpJGrA4I&#10;BjZHbh6/Tr4X+KJ/GHgXQNdvGRtRmt5LTUmSWCRnvtOuGsZ7mZLdUWJ7gxrciLYoUSADK4Zu+ooo&#10;or4d/aM8Bpoms2/jLToglh4knaHU4o0giitNcSHzPNQR7SftaK8z5UkypK7tmRQNb4F/B6e7uNN8&#10;e+JUltbK0ng1Dwzpu6WG5vrm3dbiz1q6IAK2yNh7dAQZmAkb9wFFx9mUUUUUVUv9O0/VbWWx1Sws&#10;9RsZtvnWl/bQ3lpLskEsYkt7hXRtrBWXI4YZHNeXa58DfhprbXcp8PppN1drEPtWh3Nxp32YxbFD&#10;WmnKzWKFlTa3+ikHLMfnO+uWtf2Z/h7BcwTy33ii9ihmjlks7rUdPW2uo0be1vcNZWcMwRwNrGKV&#10;HwflZTg13x/4Vt8INFZ1TSfDNrIpwqgzazq/l3OVVWcyXt60L3PGTIIUbqkYyPD9a/akiWWaPw74&#10;TkkgDQ+Rea1fpDK48sNcLPplikgUh8qjLeNwAxALbVmi+K/w0+LNu/h74g6MPDcxWaPSdVmu47yK&#10;zluGijL2mtLBG1nKz7XbzYvszLEBM5GIz538ZPAuueHdD8K3uqj7Y2jNceCBrUU9hHa6ppNjH/af&#10;hO6XTIVWeCYW8t1ZzrI0gzaqxc71eX2X9m3xXFqnhO58LS7I73wzcySW+Aq/aNL1a4kvEky0jM8k&#10;dw06ykRqqo0I5Yk19IUUUUUUo5IAGTnAGOu48AeteZ6p8Yvhno8scF34w0qZ5ovNVtLW71yJUMhT&#10;ElxosdwiNkHMbuG24OMEE5v/AAvj4UZx/wAJYuNu7d/YnibH/XPH2Lr36Y988V1nh74g+CvFRiTQ&#10;fEml308zzLFYGY2WpyeQpeVl0u+EVyUC/Nv8rBAJ3cGuxoor4U/ad/5H3SP+xQsP/TzqFfSHwN0M&#10;6H8NfD4ktEtbvVhca7d7Jlm+1DUpvM026dkd1BaxFqNi7doXDqHD18K/ESN4vH/jdJFdGPizxC4D&#10;qVYxy6rLLE+D2ZSGB7ggiuMqzbWtxeytDa281zKlvd3TRwo0jrbWNq99ezlRk7YoY5JXboFUseAa&#10;rUV9Q/su6XNL4l8S60skYt7DQoNLliJPnPNq+oJdQSIMY2KtjIH56lffGh+1FoLJf+GPE8aXTx3N&#10;ndaDdyCImzt3spjqGno0wHyyzie6IVjysRKj5Wr079nH/km8X/Yb1X+cde80UuCSAOTyOOSc8AH9&#10;OleZan8Y/hlpNytrd+L9NkkeMS79NjvtagVC7IA91osVxErZU5QvuxgkAEE55+PHwnHI8V5OcYXQ&#10;vEuTyQMbrLHuOc4Prmus8P8AxA8FeKDAmh+JtJvbi6Mwt7A3K2uqSfZ1Z5iukXvlXOFVS+TDjaC2&#10;cDNdhRRRRRRX5y/G3xdH4t8fai9tt/s/Qk/4R6wkXrcrYXEjXd4zLLIjeZcSTeU8e0GERZUMGJ+k&#10;br4Y6xqXgTwN8MLeS90ext4Itb8ZalJN9p8u7kaS7fw/aLaqlvemS+mmdVScrbpbxSS73eAy87Y/&#10;En4J/C1pdM8J6Xe61fw2k1vca/p9ra3Ml9cJJ5Ultda7fyQu0ckkEczfY42teVeJT90d5ofx/wDh&#10;t4huHsbm5v8AQjI0cUR8R2cFvaXYnDBwbmzluYIlXA3m5eNcMNpbna3xL8CPh54uVdT0uJvD811a&#10;GS3ufDbWqaRcmS0RLC6k03a0BiTarkWZhMoZ2ZyzBx5oP2VDuIPjsYB4P/CMHJ9iP7Q4/Wu/0r9m&#10;/wCHenzGW+Gua4pg8s22o6kLe2Evys1zH/Y8VrKG+VgqtMy7Schmww9n0XQdE8OWEem6FpllpVkh&#10;Q+RZQLCJZVgS2+0XLgbpZmWNA80pZ3wC7E81rUUUUVwnxF8B6b4/8OXWk3aJHfQLLc6HfGR4nsdU&#10;EJW3eV0Ry0DkhLiModyZK4kWN0/OO68L69ZeIh4SutPkh19tRg0qOwlaOMy3l3MsNoI5pCIykpdT&#10;HLv2MrBw207q/SzwR4RsfA/hrTvD1gRMtpGz3d35Swvf6hKfMur2VFLEFmwEVnYpGETcwQGurooo&#10;or4a/aS8XXGo+K4fCcE9ymmeHrW0nu7RsR28+t31v9q+14jciUR2ssKRNIoZGaYKNrlm+bK+kvAn&#10;7Omua/b22qeKrxvDmnTmzuIrCKGO51m8spQs0u4lvLs2aNgEMqSOrZ8yAbQG9QvP2YPB0lrOmn69&#10;4ltb5gotbi9fSr+0hYSAu1xZQ29s0oKcDbcJgkHJAwfmTx/8L/E/w9uFOrW8dxpNzdSW2n65aMr2&#10;V26xLOI5Y8mS3l2k/u5QAxSTymkWNnr0L4GfFabwxqdv4V1+/iTwpqMsot7i9lkWPw/fyK0sbxTB&#10;W2W9xLhZlfEcbN5++MecZOw/ai8OOJvDPi6IStG0Mvhu+d5ofJhZHk1PSUitiPM3SB70yOCygIgO&#10;1iC/zHqHiHVNT0jQNCu5kOm+GotRi0uFYlVkOq3xv76WWX7zszFVGThVRQqg7i3338KtM0rwF8K9&#10;M1K9mjt4LjS28Xa3elJz/wAf9ot7u8gF23Q2qwwbYly7R5C725+KviT4/wBS+IPiG41K5lmTSraW&#10;4h0DTXxFHYacZPkaSBHdftMyqjXMgdtzAKp8uONV63wB8CvFHjWBNTvn/wCEY0SWGOa0vb6zkmu9&#10;Rjnj86Gew07dEWhZSh855EVlZTH5gzj3ib9mHwM0Mi2+teK4rgwSLFJNd6RPElyUbypZYEsoyyBt&#10;paMSKWHAdTyPn74j/BTxF8P7f+1RdQ69oHmrDLqdpbzW9xYPIkaxtq1ixkEKSTM0UUiTyKSFDmN5&#10;I0bxivuL9mbxJdan4Z1fw7cBnj8M3ltJZTfIAtlrhnn+xgIoJKTwzybnZiRKFGFQAfS1FFFFfOv7&#10;RXgX+3fDMfiuwt9+reGAxvPKj3TXXh+Z83IcQwvI5tJCLhd8iRxRG5c5JFfNXwr+Fep/EXU/MkM1&#10;h4ZsJ0XVtXAG+R9okOmaXvBV7l1ILMQywqQ8gJaOOX9GLS0trG1trG0hjtrOygitbW3hQJDBbQRi&#10;KGCJF6KqAKAOmMVPRRRRSOgkRkdFkRlKOjKGVlYYZSp4II4wcg15vq3wf+GmsvHLd+D9LhaGNo0/&#10;sr7TocZVm3kyw6LJbo7ZP3pFYjoPlrz5/wBmTwA7u66n4riVnO2KPUNJKRhmyEQy2LNgdBuYn1Jr&#10;0DRvAfw3+Gtu2uQWGm6UbKCBbjxDrF289xCfKNiZkvdQdlt3n81kkW2EayM4QJjateTeIf2n9Es5&#10;pLfw14fvNZVBcxLqGo3K6VbGVfktri3tUSaWWJj85WXyXxwQrE7ciz/aH8MeKILjw98QPCQh0TU4&#10;zb3Nza3DanAglu18qS4smSKaNYEzL9ot5HmWRFMMe4rsoeNPhdBH4J8Q3ng27s9Y8HR3Q8ceHpbd&#10;9PvJdJ+zxtpvivRk1WaQTvBJAILmNt7n/QTBKnn7JJsr9mnxZNYeJb3whPM7WOv2095Ywf6RIsWs&#10;6dB58zwIjeXH51okpmcrl/JhXcMAH7eoooooorivEHxH8C+FzImt+J9KtbiG4S2msoZm1HUYZZYj&#10;Mnn6ZpgmuEQqMl3i2AlQTllB5c/Hj4TgKf8AhK9xLYZRofiQFR/eObPGPoTWzofxZ+HXiK7FhpXi&#10;mwe8keKOGC8ivdJe5mnlEEUNn/a0UCzSO5ASKMs3T5ea9Eoor5x/ae/5EPR/+xusf/TNf1gfst6P&#10;JHpnizX3FsYry90/SLZ9ubuKTTbd729UuU+WOQXVuQFkO5kO5RtQ1wf7T7Z8eaMNoAXwfYAYP3v+&#10;J3qLZI+pIr5worR/sjUv7W/sL7FP/bH9o/2R/Z23/Sf7S+0/Y/sWz/np5vyY9a92+HPha51P4O/F&#10;2/F1BDBdx6f5I2yvMJPBi/8ACT3iSptChZ0miiiZXOG3FlAVd/zxRX6dfC3QpfDfw+8KaTOZxcx6&#10;Wt7cxXNu1tPa3WrTyaxc2UsDFiDA87QndyduSoOQPPfj38OLjxholrruh2bXPiDQBMHtoUjF1qek&#10;SfvLi2iAUvNLA4823iEgBDTBFaWRVPdfCXXNP134eeFZdPlZ/wCztGsNDvYmaHzbfUNHtUsLmKWO&#10;J32biqyx7sM0TxuVG8LXo1eT/FP4qaZ8OtOEcYi1DxNfQs+laSzHy448tGNU1TZhktlcEBQQ8rAo&#10;hUCSSL4U1vxF40+JWtJ9tl1TX9Rle6k07R7CC5uYrRDAJbmLSdJtg3lqIoQ0pRSzCPfKzEFq73Rv&#10;2efiTqyPJc2emaCghimiOtakge4WUZ2JBpS3UkbIOXWdIyOnUEB+p/s7fEuwaEWllpWtiUN5jaZq&#10;1vCtuwYKqz/239jOTnIKBgMckdK8kntNf8L6lD9pttX8O6vb7bm3M0N7pGowBiVjuIPMEcijg7XX&#10;35r6g+Fn7Qdw9zZ+HvH0tuYHjW2svFLL5MqXBlYxr4g+byzGwZYlukVPL2hpw4eSZPr6iiiivl/9&#10;pjxh9h0bTvBlnIv2jXGXUtWGULx6VYXANjAySIcCe5QSB0dWH2cqQVc1yX7Nfhq1hfX/AIg6rJZw&#10;WGk29xpNncXn2YJZzeSl9q+pNPPzb+TbmOLzQVBjmlUkDcD5d8VPinqXxE1Py4zLY+GLCdjpGlFs&#10;NI6qYxqmphCQ9w6sQoyVhUlEJLSyS+S0V9YfBj44XkV5B4U8b6hcXtvfXGzSfEV/PJcXdrd3EmRY&#10;6tdTEvJDI7Hyrh2LQsQjkwEGD7IoooooooorIh0DRbfW73xHBp1rHrmoWdtp95qiRAXVzaWhJghd&#10;x6fKrMMMwjiViyxRhNeiiiijGePXj86/JXUtPu9J1C/0u/iEF9pl7dafeQh45RFdWkzW1xGJIiyN&#10;tdSNysQeoJHNVoZpbeWKeCWSCeCRJoZoXaOaKaNg8UsUqEFWUgFWByDyK/Vbwtqk+t+GfDmtXaRJ&#10;c6toWj6ncxwBkgW4vrCK6mSFHZmCBnIUMzEDAJJrdriPH3gLRviFokmk6ovk3EW+fStUijD3Wl3r&#10;JtEqLlfMibhZ4GYCQcgq6xyJ+ct7a654A8WTWxkNlrvhnVv3VxFHKI2ntJRJb3kCXiIXgmXbLF5k&#10;QEkTAsu1sV9IfHye28W/D/4e+PbWaJIZpmtmsYZI7wRTa5py3l1A19GR81pNYyW8iFM7ychCu0+c&#10;/s96P/avxJsLkmAxaBpupazLHPH5vnfuhpUAhBVlEkc11HMrMONhIO7bUv7QPjJfE/jaTS7WVn0z&#10;wokukxAFtkmqtIG1u4VJYo3QiRUtWXc6t5HmI5V69u+Afwwh0LS7fxrrdpBLrerW8dzoW6VLj+y9&#10;Eu7dXiuFCZRLm6RiXO5mSIrHlGeaOvpSivz0/aEvry7+KGs2tzL5sOlWOi2OnoI408i0m0mLVniL&#10;IoL/AL66mfc5J+bbnaqgeJV+gf7O2jz6X8N4bmZg39u6xqOsQRbZEeCALFpKLJvAyWNoZVZflKOO&#10;a91oooorL1jQ9I8Q2I0/W9PttSsvtFrdi2u4/Nh8+yuFuLdmQ4BG5QrKflZSY2VkZ1OqzZ5OepJJ&#10;Oevc+/TtSUUUUUUUVw3j/wCIGifDzRTquqs1xc3HmRaTpEEqR3eqXaJu8tWYN5cKZU3FwykRggBX&#10;kZIpPzi8UeKdb8Y6xca3r1215eTARoANlvZ2qEmGys4BxHEmSQo5LFnYs7Mx52ivpH4d+KR458I6&#10;v8H/ABJqZS7vbSEeBNQuwfLgvbDN7baPfaiVldYVkiiEA8hm8kywpID9njrzn4Z+KZvh548sL7UE&#10;ntLZLibRfEdtNHLFNb2VxKILz7Rb+VJLutZVS4aJUDs0Xl8ZNfpaMYzwQQMED2BOP6exoooorhfi&#10;F8QNE+HuiNqmpsJ724EkWj6RHIEutVu0ClkQ4by4owytPcMCqAjAaRo43/Pzxp8RfFXjy587XdQI&#10;tFaN7bRrIy2+j2jxoyrLFZM77pMO486Vnkw23fsAUWNB+FXxB8TW/wBs0nwvqD2hjtZo7q9a20m3&#10;ube8Rnt7ixk1aSAXCFVzugLgZXJG5c+kt+zH49UORqvhGQqrsAt/rGXKruCpvsF5boN2B64HNeUe&#10;Jfh3428IKJtf8O39jbbI5DfR+Tf6dEJJTDFHNqWnPLBHIWGBG8oflTjBUn2P4aftBato01no3jaW&#10;TV9EeUodckEs+t6asgVY2uHBJuoEILOCpnAdmV5NiQn7Zt7i3u7eC7tJ4bq1uoYrm2ubaVJre4t5&#10;kEkM0M0ZZXR1bKsMgggg4qevkbxt4Zj+Lnxq/seza4TQ/CukWOm+KNYs/IuIYXhmuNRa0gmDbFnk&#10;lm+xhX3PG6TOY3WFlP1tFDHBHFDBGkUMKJFDFGgjjiijULEkaqBhVGAoxjgAV8C/tF6LNpvxEn1N&#10;mllg8Q6Xp1/G7QMkUUllbDR5bOO4JIkKrbRzNjaQJVG3GGbwSvdv2d9Gj1b4ix3ErDytG0PWL97d&#10;7dLiC+W7hGgtZziRgFQres5yr7tu0rhiR41q2m3GjarqekXfl/atK1C8025MRLxfaLG5a1n8tmwS&#10;u5DtJHI5xWdX3R+zNoP2DwfquvSwSxz6/q3lQytIrQ3OmaPF5FvJDEvKlbiW8RyTk7RwAAT678Qv&#10;B1t458J6p4fmWNbmaE3Ok3EgjX7Fq9spexn81opWRC/7qcxpvMLyopBOa8u/Z5S70nQ/E/hDWIJb&#10;HxB4d8SNJfabNAY5bez1OwhNlN56Dy5UmaGdo5EkfdHtYHy2iJ+hK5zxX4s0TwVo9xr2v3Rt7OEi&#10;OKKILJeX104ZorGwgcr5kz4JALAKNzOyorOv58ePfiv4s8fTzxXl3Jp+hPIxtvD1jKyWSw+YkkK3&#10;zoFa7dWiR98wKq+WiSINtq/4d+B3xI8QvEf7CfQrSR5ka98ROdMSB4Yy483T2V70q5wqOlqy5IJI&#10;XLDo7/8AZs+IlnaPcW8vhzVpUZFWxsNTuIrqXedpZH1W3tYML1bdMD6AnivI/EnhHxL4Ruls/Emj&#10;XmlSvnyHnRHtLrZGksgtL+3LwTFA6CTypG2Mdr4YEV658Pvj94l8Myx2XiaW68UaGSiFrmZZNbsF&#10;adpJp7a/ny1zlXb9zcuRhUSOSFQc/dGkavpmv6baavo95DfabqEPn2l3BkpLHu2sCrAMjowKSRuo&#10;ZHBV1DggaFFFFed/FXxl/wAIN4K1TWInKancgaTomBk/2vqETrBOpaKaP/R40lutkyhH8rytwLKT&#10;8XfBDwW3jDxvZPcxs2j+HvL1vVHKsYpJLeYf2Zp5cxSxFprjazxSbN8CT7WDKK9J+OvxiuLy41Pw&#10;F4aeW2srSefT/EupbZIbm+ubeRoLzRbUMQUtkYFLh8AzMCi/uAxuPlOivZ/hf8Ytc8BXFrp15JNq&#10;fhEyyC50o+U09iLl1aa80mZxlWQ5kNuXETlpM7JJPNX9DLeeC8t7e7tZobm1u4Irq2uIJFnhubae&#10;ITQXEMqEqyOpDK4JBBBBOc1LRRRRRRRWdd6Ppd9faXqV3ZwTahos9zPpd4yn7TZNeWj2N0sUq4Yp&#10;LG7eZG+VLBGK7442XRooooor88f2gbO6t/ilrs88Jii1C00S8sn+Uie1i0eDTWmG3JH763mQhscq&#10;exBPitfoL+zzrt7rXw6ggvWaVtA1W80O3mkllmmks4LeG/tVdpScLEtyLeNF4WNFAwBivc6ztW0j&#10;TNf0y90fWLOG/wBMv4TBdWs4bZImQ6srqQyOjBXjkQh1ZQ6EMFNfnF8UPh9d/DvxHLpuLu40W8DX&#10;OhancxIhvLbCma2kkiyhntnYRzABSRsl8tFlRa9+Gun4pfAHXI7uW1ufEvhG2imv5r+Tzbo/2EVv&#10;01dGdp7jzbvT0mhNw+zzZ/PQFY818p+GtI/t/wAQ6FoZleAaxrGm6Y86RiZreO+u0tpLhYiV3eWG&#10;L7dwzjqOtfU/7TnjC4iTSPBNq8sa3ca69rEgMiLcwLO9tplpvSTDp5sc000ckZG9IHVsg1xXwE+F&#10;1n4tvLnxR4itvtWhaPOlvY2M2w2uq6sqiZ1u48lmt7ZCjPGyhJXdVJdEljb7qA+nT3GMHjjp0or5&#10;C/ak1i6DeFPD6kpYst9rE6CWNhPdoVsrRmhwXXyUabawba/mtxlK+RK+t/2WtKnNx4t1x1nS1SDT&#10;tKgkNuwtrm4kke8u0iuz8u+BUhMkYBIEyMdoI3fYNFFFFRT28NzBPa3UEN1a3MUlvc21xEk9vPDM&#10;pjlguIJgySRupKsrLgqSGFU9I0fTNA0200fRrOHT9NsIhDaWlvuCRJnexLsWZ3ckvJI5Ls5LsxYk&#10;nRooooooorP1bVtL0DTbvWNYvYdP0ywiM93eXBYRxx5CKFVAXd2YrHHGgZ3chEUuwFfm58QfiX4h&#10;+IWoSS6hO9ro8Vw0umaDBKfsNiqgxwyygBfPuNjMHuHXPzMEEcZEY86or2f4P/EiHwbqVzo/iDzL&#10;zwX4gjktdVsZEiurSznuVW3OqSWUqv5iGMGG6iTBkjIYrI0UcZ5HxTpF/wDDnx7f2FlLJDd+G9ah&#10;vdHuZjb3MywxSpqWi3U42CJ5PKMLSKY9u7KlccV+jnhDxJa+L/DWjeJLNRHDqtks0kJMjfZrqJ2t&#10;7+08yRIzJ5NxHJF5gjAfbuUbSM9HRRRWH4l8RaZ4U0LUfEOrvImn6bCsk3kxmaeV5ZFtre2giGMv&#10;JI6RruIUFssyqCw+EPiN8bfEvjK6vbLS7u70HwtIDBFpls6Q3d9bmF7aaTWLy3w7/aEkbzbVZDAF&#10;2qVkZPNfz7w54H8XeLmVfDvh/UdSiaWaD7akPk6ZHPbwC5lt5tVujHaxuEKkJJKrHcoAJdQfWbT9&#10;mj4hXNrDcT3Xhmwmlj3SWV3qV691atuIEU72FrPCWwM/u5mXBHOcgcZ4i+DXxE8NR3Nzd+H5r2wt&#10;rh4ft+jzQ6pFIiI8pvFtLZjdRwbUJMs9vGF+UPtZgDpfD740eKvAzw2k0sniDw7FHJGNEvrjY1vm&#10;JUgOm6i6SyQLGUG2HDQ4L4jV2Dr94+FPFWi+NNFtde0K68+zuMpLHJtju7G6RQZrG/gUny5o8jIB&#10;YEbXRnjZGbo6+av2hHu/EU3gr4c6NbxXms61q51cqrSGWygtYJNPtri5iiVytu4muJJJiMIsDHoD&#10;j3Twl4btPCHhrRvDdkfNh0myS3eYCZftV3Ixub+8EU0kxjM9xJLMYg5Cb9qfKoFfOn7UmjPLpfhX&#10;xAv2dY7LUL/R7nK4vZ31O3W9strquGijFpPkPJ8rSDYp3OR8Z10vg/R08QeK/DmhzRXEttqmt6bZ&#10;3a2fFythNdot9LE219uyHe5cqQoBYjANfTH/AAh3/GTP/IHT+ytv/CY43fuv+QRt/tjHmbt39s/N&#10;j/npzt2V6L4Klk+HenfCTwHLYwG48XweIr7W7y5iFjcWd5Bpn9tSWLRRMRLOsk8Nn5sjk7IgAgLI&#10;I/iXxl4cuPCHijW/DlySzaXfPFDKzQs9xYyqtzpt03kMyq01u8UrJnK7tjBWBUWvh/4f/wCEp8a+&#10;GdCa3W7t77VbY38BmNuJNKtCb3VgJlZGBFrFMQEYOSMJ82K/UaisnTdC0nSbrVr3TLT7JLrd2l9q&#10;ixTTi1uL9U8p75bFnMMU0ox58scatKQGlLMAa534h+NrLwB4XvdculL3TZstHthG0q3mszQSSWUM&#10;21kCwjY0kzFwRGrBNzlEb4N8LeFvFvxi8WXcstzPPNcTx3niLxFeRmS306CY7YyyR7FLsqGOztIy&#10;gITavlwxu8f6AeEfBfh3wRpi6b4esY7VWjgS9vXCPqOpyW4bZcajdhQ0jBnkZRwib2EaomAOqorA&#10;8S+F9A8Xac2l+ItMg1Oy8xZUSUyxzQTIdyy2t3bFJom42sUcErlDlWKn8/8A4p/CvUvh1qQeNptQ&#10;8M38rLpWrtHho5CDINL1PywFS5RVJVgAkyAyRgFZI4vpH9nbx42v+H5fCWoyq2p+GYYzYu7s013o&#10;TybIdwkdixtHIt8qqokTW6gFtxP0dRXDa98TPAPhppI9Y8U6TDPDdNZz2drOdU1C3uFBLRXOnaWs&#10;08W3YQxkjAU4VjlgDo6f418M6n4cufFtlqbt4dtIrua41ObTtWs4/JsELXksEF5BHLOqEFMwRsC6&#10;tGu51ZR+dWpXWufFPx7PPbWzyar4o1UJZ2igzLZWir5NrDNNbRKTDZ2saia4MQ+SNpXH3jXsfxp1&#10;a08G+GfDXwf0C5Dw2FjBfeJpUbJuZ3m+128Ew+0SvE09x51/NbSINga2MTeWcV8w0UUV+hfwI8eX&#10;HjPwk1nql3Nea/4dnSyv7i4eSa5vrGdWk0rULicxqpdlWS3bMkkjNCZZGzKM+20UUUUUUUUUUUUU&#10;V89/Fb4Fx+OdSm8TaFqcema/cQW0V5bais8mmam9ssVpbzNcR7pLV47dCjbIZEk2xgJG3mSNynhX&#10;9mG0t5LW78Ya7/aG1S9zoujRSW1q00d0GjjfWJ2E0kLxDEipbwybmwkg2Bm+qba2gtLeC0tIIbW1&#10;tYYre1toI0ht7e3hQRxW8EMQ2oiqFVVAAAAAAAqYn6dPcYweeenSvIrT43eBNQ8XQeELK5u7m4ub&#10;s2FvrMSWv9gzXu0+Xbw3jTCSTzJB5MbpCUkcrsZlYNXj/wC074TjT+xfG1u0aPLIvh7U4j8rSyeV&#10;LfaZdRpHHgkKk8UzvLnHkqq4DEcb4Lur3xL8D/iT4WWL7RL4Xl0/xFYzXdyrx2unyXH9pahbWEU6&#10;/uTGlleS/u3/AHjTsoAJYvs/Ae6m8L+C/ij43eGzRLGwtoNKu7/y1gn1Sws7m6OmGTckmJJZ7JWj&#10;R1MjOgGWC48f+GHhP/hNfHGi6PNBLcad9oOoa0Qly8Y0mx/0i6juZrVkeJbg7bVZt64eVMHcQD97&#10;+P8A4leHvh1babca9HqVzJq89xFZW2mW0U87rZor3lw7XEsMQWMyRAgyByZAVRgHK9J4e8S6D4r0&#10;5dX8O6nBqmnmeWAzwpNG8c0RxJBcW1wkcsT4IcLLGrFWVsFXXO3XjPxK+CuhfEK6j1aK6fQNdVEg&#10;uNRtrKK7h1GCMBYhqFnvhMksa/JHMJVbbhH3okQTxvRf2XtWOq/8VD4g07+wo3dg2j/aX1a8RJQs&#10;UbR3kSw25ZMszh5tpG0K2Sw+xYLeC0ghtLWCC1tbeKO3tra2hjgtoLeFBFDBBbwgKkaABURAAAAA&#10;Kloooooooooooooor81Piv45m8deL7+/huHk0Swkk0/QIdx8pdPgbabxI3jiYNdOpuG8xfMUMsZY&#10;iNceZUUVYtrmezuLe7tJpba6tZo7m2uIJGjmt7iBxLDPDIhBVlYBlYEEEAg5FenfEhLTxDFpHxI0&#10;q2SC38UK1p4mtbaAw2uleN7CJTqsMaIrJFDeRsl5bebcSTSkzSSEHIH1H8APiBH4m8MxeGb51Gs+&#10;FbS3tY8tbIb7RYyYLCeG3gCH/Rl2Wsx2t0jkdy82B3Enxd+HMOtXPh+48UWlpqdnfXWnXUd7a6lZ&#10;2kF7ZStDdRTapcwJbAIyMm8z7CfuswIJ72xv7HVLSK/0y+tNRsbgObe9sbmG8tZxFKYJTFc27NG+&#10;11ZDhuCpB5FWqqahf2ulaffapfymCy06zub+8n2PIYrWzga5uJSkQLttRScKCzYwASQK/Mfxf4n1&#10;j4i+LLjVpbeeW71KeCx0nSbdprxrW23CHT9LskAy7EtkiNF8yVncIpcrX2B8J/gfpvhW2tNc8U2t&#10;vqXitzDdwW8vl3Fl4eZQJIo7dVYxS3KMQz3JyqOqiDG0yy/QdFGBjnBBABGB+WSP05FfJfxi+Bdh&#10;Fp934s8EWkVi1jHdXutaFHIy2lxaoWubi/0pZWKxSRLu3WibUaNQIVR0CTc9+zx8SW0zUF8B6xO5&#10;0/VZi3h+e4uYUt9M1Eq8s2nhbjHy3jYESxvxPwsbNcMy/atZmlaNpuh20ltpdrHapPPLd3Mgd5rm&#10;+vZx/pF9qN5OzS3NxLhfNnndpG43MSBWnXzf+0v4ebUfB+neIIYmkm8OantuZPOijjg0vWQtrNI0&#10;UhBkY3SWiKEywDMxXaGZfhevrD4VXh+Gnwq134h3EaPLrmvaLbWdjNe2qpqelaXqq2FwLCJGDi6x&#10;LqeFfJAhEpj8oMX4X9oXwwdB8fz6lFB5dj4ltYtUjMdl9ltk1CIfZNUt1lUlJZi6LdTsADm4UsDk&#10;M/hNfqp4O0BfDHhbw/4fC2ofStKs7S6ayV1tZr9YhJqF1D5iox864aSXcyAktlgDkV0lZUuh6VPr&#10;Nr4ie1A1qzsrjTYb+GWeCV9PuHE0tjdiFlWeISDzEjmVxG/zoFYsTbvr610uwvdUv5hBY6bZ3WoX&#10;s+yWXybWyt2uLqbyoAzttjQnCqSccAnivzi8W+JfEnxg8awpZ29xdNcXMmn+GtGhjRPsmnmVpUM4&#10;DFRIVHnXlxI5UYY7lhjRU+y/hl8JND+H9hDPPDZ6t4ok2z3etyW6Smyl8loWtNDaZd8MISSRHcbX&#10;myTJhdkUfrlFVL7T7HVLWay1KytNSsZwvn2V9bQ3dpMI5BLGJra4Vkba6hlyuARn0NfFPxg+B0fh&#10;S0m8U+EjNLoMLFtU0y5m8640lZpxHDc2MsnzzWw3pG6OWlj4dmkQyNE39nTx8+ja43gu/mRNJ8Qz&#10;ST6eziCP7NrwhVFV7iRkO26iiEIT5yZhEsaqXcn7jormtf8AGPhXwwGGv6/pWlSram9W0u7yFdQm&#10;td7Rie205S1xMpZHRfKjbJUgcgiqvhXx54T8b/bh4Y1YamdN+zfbR9h1Oy8kXe8WxzqEMQbf5Ug+&#10;XONvOMjPxJ8dPH0XjTxZ9j0+VZdD8NrcadYyo8EsV5eySj+09TgliXJSQxxxR/vHUrGJFK+Ywr0l&#10;pP8AhSnwdijC/Z/HPj9ZJSwSa3vNNjuLVQcyqttcRPp1tIu1GZvKvZmZd8e4V8kUUUV9bfs2ePXW&#10;Wf4fahIpimF3qnh+WSSZpEnVRLqGlRq7MgQqr3UYRFw3ns5Yuu37CoooooooooooooorzD4m/C3S&#10;PiTYWq3Fy2laxp5I07WI4RclIJWU3Fld2heLzYnxlMurRvhlbaZEk8E0P9l3U2mV/EviawtrdLmE&#10;vbaFb3N9NdWgYG5VbzUFtxBIRkIxgmAPzFWxtP1d4X8Oab4S0LTvD2jpOmn6bE8cJuJjNcTvLK1x&#10;c3M8hwDJLK7yMFUKC2EVEAA3K8t8ZfGPwZ4H1e20XVZ7y61CZY3u49Lt4bxdHimIEUmqlpUZCyHz&#10;BDGHk2DcY8PGXxPjl4ctPF3w5u9WsFt7+50KGPxJpV7ayWTLLpvlh9UaK9YHdbPaFrnZFIPMeOIj&#10;dhQfnP8AZ51aBPFmpeE9RR7jSvGuiXunT2Qhia3uLqzgku4/tkpZJEj+y/bYv3ROWkUEYw6Q/AHQ&#10;r1virbib/QrjwzZa7daja3Kyx3IYW7eH5bRUxxIkt2pcPgYVxy2AeF8Z6jc+PPiJrNzprJqUuu+I&#10;Rp2htGv2Rby189dK0HC3Yi2F4VgBMuzBJLheQPvuOTQfhJ8P7Zb6YjS/DWmQQSyWtuwuNSv5mAke&#10;3tC7gS3dzIzhTJsVnJZ1jVnDvA/xK8KeP4JH0K8lW9tovOvNIv4vs2pWkRnMCSPGrPHIpwp3wSyK&#10;oZA5VztrvK87+I3w00T4j6fa22pz3dneaYbyTS9Rsypa2lvIVWVLi1lyksLvHC0iDY52ALKm5s/O&#10;Mv7LeurqccUPirSJNGIXzr6WxvItUjPl5cR6SpeFwGwATerkfNwflr6w8K+FdD8GaNbaFoFr9mso&#10;MyO8hEt3f3ToqT6hfz7QJJ5MLuYKFVcJGqxoiL0VFFFFFFFFFFFFFFfFn7S3jU32rWPgezf/AEbR&#10;vJ1PWQEA8zVrq3JsLfMsQYCC2kMhaKUo5nwyh4hj5aooor1WWOfxz4Eiu4w1z4k+HNslndxJl7m/&#10;8BSM0tneJD5zO/8AZM5ljuHjt1SO3miaRzsyPUP2a/Gy6fqd/wCCL6VEttZZ9T0ZnHA1iCAJe2gM&#10;cRJNxbxq6tLMqKYNqAvNg/SviP4o+BfCWpf2P4i1qXTNQ8mO48h9G16ZJIJv9VPFcW9q8Uikhl3R&#10;OdrqyMQ6sB0+k+INB15Z20PWtJ1lbUx/aTpWo2l+LczbvKE/2R22b9rbQ2NwBwODjXor4F/aA8eX&#10;HiPxbc+G7O6m/sHwxMbJrVWkS3utfgLxalfSwSRxt5kDM1mm4uoEbvEwWds9X8FPgourCz8ZeMbT&#10;OlZjutC0K5jUpqw/1kOo6pC+c2h4aKBv9f8AecfZ8LP9lW8EFtDBa2sEVta2sMVvbW1vGsMMFvAg&#10;hgt4IowFSONFVVVQFAwoFS0V4n8TPgpoPjlbjVNO8nQ/E/kSeVexokWn6lOZPOU65BCjMxPzL9pj&#10;HmLuBYTKiRj5N+GfjnUfhZ4uuI9Rtphp887aP4m0x2kSS2NtcmNrqOJSVNzaPv2qwOVMkeVL71/R&#10;i3uLe7t4Lq0nhuLW5hjuLa4t5Ungmt50EkM8E0RKsjqQVYEhgQRwaqQaNpkGpXesR2UH9r3ypFPq&#10;LqZr02yxxxpYxzy5eO3HlJJ9mjKx+Zul2eY7sdGuE+J2hyeJPAHivSIUu5bibSpLu1trKJpbm7vd&#10;KkXVbGzihVWZzNNAkexRuO7C/NjH5hV9C/s7aPbN4l1jxjqU0dvpfgrR57yW4eR1FvcahBLB9okj&#10;VW3RJaJeM/dW2EA177/wkml/8K0/4XB5v/FX/wDCv/7B/wCEg+zSb/7V+0fZ/s39kf8AHpt/tn5t&#10;/wBmxt/6Y/LXzx8YfG7SfF2PVtMFtc/8IPdaVY2ZkS6EFzfaHenUbtLpMxOQl28tu3lsoZUBVsEN&#10;XoH7QfhOPX9J0b4peHzHPpz6Vp6aq5KWrSabqEqPoOqR20yJIzM1x5MwZi4Bh/dhUkZeJ/Zos7W6&#10;+IV3PcQJLLp3hnUbyxkbdm2upL61sGmjAOMmCeaPkEYc8ZwR950UV8JftKeI21Pxra+H42l+zeGN&#10;OiSSOSKJFGp6vGmoXMsEqks6G3+yL8+Nrq4C4+Zvof4EeFIvDfgDTLt4Ej1LxKq67fSk28kj20+f&#10;7GhWeBd3lLalJhE7HZJLL93cwr2aiiiuY8Z+FdO8Z+HNT0DUY4il5byfY7mWNpW07Uljb7DqMSxy&#10;RtvhkIbaJAHUNGx2OwPwP8I9VvfCXxP0GG6hvrWS41RvDGrae2+zmD6k/wDZv2a/hlAOILoxTSRO&#10;v3ox0YAj9EtR1Ky0fT77VdSnW20/T7Wa9vLhlZlit7aMyyvsi3O2F+6qgseAASQK/P8A+I/xr8Se&#10;Nbm9sNMu7vQ/Crs0MGmQOsF3f23lvbvJrN1Ad7iZJG8y0EhgA2qRIyea3ilfUvxZ1NfBnwz8DfC2&#10;CFrLUrnTLDV/EtqJzN9n2ubm4tpHZZEkFxqZmmDQzjy/s+0L5ci46H4C+AZNA0i9+JWs6ZqE9++n&#10;Xh8OaRHY28t7Ppn2ZLg6ppyTN5hnvBvt7UfugYix3SRXClbNj+z9qfivU7/xT8SNde31HW7ia/n0&#10;fQH897L7SkcsFq2r6n54UW3z2wt445VVI08u4cV6jZ/BD4XWTh08KwTOI2iLXeo6veK4ZPKd2hub&#10;hogxzkFUBU8rtIGK2rfAf4ZarHdbdAfSrm524vNJ1C9tpLZlcHda2czyWi5A2kG3IwSQA2CPnfx1&#10;+zp4j0IXGoeFJ28TaUhmmNiUSDX7SFTNNs+zr+6u/LiSNd0BWWWRiEtQozXzhXvf7OWsf2d8RYrA&#10;iVk1/SNT04Kj7Y4praIayk8qHO7CWskYIGR5npkV9+0UUUUUUUUUUUUUUUUV86ftHeMrrQPDFl4c&#10;sT5c/is3kN5dRyvHLBpenmFrq3QROrD7S0qwsWBRohNGQS2R8KI7IwZSVZSGVlJDKwOQykdCOxr9&#10;G7z/AIux8HJWhAnvvEHhtbhIbJhYRN4m0thcfYUk1LISEalbeSxdsGMEiXBElfJnwMS01DxPr3hm&#10;6uZLVvGPgnxJ4as544PPSG5uoUu3mljyvypBDMw7ltq8ZyN0fafD/wCze277NcReOfG3y4aUTWVt&#10;ZnO5gcKZDNpBGPmXZIP4/u97+y74ejW28TeK5Y4WeWa38PWEolnFzAkCLqWrRvDgR7JS9ltb5m3R&#10;sPlGfM8V+NviSTxH8RteYtKbXQ5f+Ecso5obeJ4I9IkaG9UeRner3jXMsbyMWKOoO0AIul8CfGt3&#10;4V8aWWl5L6T4surHR9QgSGOSX7XLI8Gi3UTsVK+XPNtk+YjynkO1nEe39DKKKKKKKKKKKKKKKKKK&#10;5jxtdXVl4M8X3tjcSWt5ZeF9fvLS5hkaKa2uLbSZp4Z4JU5V1YAoRznBFfldXovgT4YeKviBKW0e&#10;2jg0uC4W3vdbvnEFhau0TTeXGOZZ5AFAKQI2wtGZDGrhq+yPCnwE8A+GhbzXtifE2pRoPNutcCT2&#10;Rme0FtciHRgBb+Uzb3iS4SZ4yQRKWVWr1az0HQ9OtJbDTtF0mxsZnjlms7PTrO1tJZYXDwyy29ui&#10;ozKygoxXKkAjFcfrHwk+HGtxJDdeENHtvLMjRzaRbjQ5w0i7CzyaR5Hm44KrLuUHtknPmunfAoaM&#10;PFHhyO8XVvB3i3TEjhkvo0bWvDfiPTkkm0fV2MMltHNBEWkDmDa8jtHE8Rg82SvmrwrqOq/CX4mQ&#10;JqjNanSdUfR/EEai9FvdaPcSCG7uEhURSTRGIpe2m5NrMsMm1sAVtftBaGmi/EnUJo1to4tdsLDW&#10;0gtoFg8l5VbTrszoqqplmntpbiRwCWMm5iXLV5l4d8VeIvCd59v8O6vd6VcNtEn2dwYLlVDKi3lp&#10;KGimVdzFVljYAnIAPNff/wAK/ipp3xG010lSDT/EunRIdU0pHZlmi2rGdV08SDcbd5DtKZdoSQkh&#10;YNHJJjftC61NpHw3uoIVk3a9qmn6I80UzQm3icSapOTsBLrLHavAyZXcshJOAVbx79mjwb9s1bUP&#10;G90v+j6MJdJ0jDgF9VvLUDUJysUoYeTayiLbLEUf7RlW3xGvtKiiiivzd+Lfh2XwN8RtTj0xJdMt&#10;priDxFoEtr5dl9mhvH+0BtOFns8lLa6WaCAKFKiIY6An758DeJF8X+EtC8RqI1fU9Pie8jgjmht4&#10;tSt2NrqcFvHcFnEUdxHKiFmbKgHc3U9TRXB/FLTrXVfh14ztbsOYYvD+oakgjYRt9q0eE6vZEsQf&#10;lE0CFx3UEZGc1+c3hLw1feL/ABHpPhvT9q3OqXPlmVzGFtraKJrm+vGEjoGEMKSS7AwZ9u1MswB+&#10;i/2ir6z0LR/BPw60v5bPTbOPVJIpY3aZYLOB9F0aT7SAEZn/ANN83gsWCscd+kvbAfGL4G6Ze2wa&#10;78VeFICqs7tf6jdajotsLfULOW6MD3Dyaha+XciFMb52tw7kIXr5j+HGnzap498HWcNr9tDeI9Ju&#10;J7cxJMjWVldre6g0sMgKsiQRyPIGBG0HNfqFRRXzR+0z4mudO8M6R4atlCR+Jby4m1Cb9y2bPQ3g&#10;uVsysiMw33EsMvmRurDyip3LIwrn/wBl/wAMwm38Q+MJ1gknNwnh7TmDzm4tRDDHqGqM0RAj2y+b&#10;aKjZLjZIPlU/P9b0UUVDcQQXdvPaXcEV1a3UEtvdW1xEk1vPbzoY5YJ4ZAQ6OpKspBDKSCMGvzN8&#10;XaNefDb4gXtjp9wPP8PatZ6not24S5IhUx6to8s4uI1jkkRDGs6+XsMisoDL1/SnStRt9Y0zTdXs&#10;jIbPVLGz1GzMibJTbX1ut1AZFBOG2suRk45r5I+Lnx6vHu5vDngDUTb2lv8AabbVPEduIXkvpXja&#10;2lttEnYMUhjByLyPEjSANAyogkm+T3dnYsxLMxLMzElmYnJZiepPc19R+EtRl+H/AMAtb8SW01va&#10;634x1mfT9FvYEuVvlQn+ygjXlqEkimt0t9SurV/M2IxVgd7mM8x8A/h4PFniMeINTtlk8P8AhyZJ&#10;WjuIp2h1LVzGz2NnG8ZRWFuwS5nUlhgRpJGyTEj2Pxf8J/EnxT8aXer67eL4b8MaU76Lo9t5f2vW&#10;L+00+5BuL+OBX8iKK7ke4aGd38zYsWbdk2sew0n4A/DLS4rcTaNc6xcW8pmF5q+pXskspEnmRx3F&#10;rZPBaug4XabfDDhg3OdO4+CXwuuvJEnhG1AgQRx/Z7/WLPcu8sPPa0uIzI2Ty8hLYwAQABXiHi/9&#10;mOaCGS78E6w960Ue46PrphiuZykUjt9k1S3SOEu7COOOKaGNeSzzAcV8sahp2oaVeS6fqtjeabfW&#10;+zz7K+tprS6h82JZYzLBcBWUMjK65HKkEcEGt/wJqx0Lxn4W1c3NxZxWeu6bJeT2xcSjT3u1h1GI&#10;LGVLrJA0sbx5w6sVOQSK/UuiiiiiiiiiiiiiiiiiuA+J/i5vBPgjWdct3gXUfLjsdJjmmiiL6jfv&#10;9nhkiSZXEzQKXujDtJZYmB2ruYfmdcXE93PPd3c811d3U0lzc3NzI889xPO5lmnnmlJZ3diWd2JJ&#10;JJJJNfeP7PPid/EPgSTRtQnW6uvDd22meXK0s839iXUQm0z7Q0xYbFPn20KL8qRQooUADPyzpNhc&#10;+A/jBpemPdXdiNE8a2NjJey+ZZyzaNNqSwNczCLJ8q6spNzAZDxSEYKtz7v4Y0y88NeMf2ifEmVT&#10;W9D0zWNR0xvluoPs+vpd+K7WWdd20nbb2pdGBwSykjnPkf7P/h0a78RLC6ljiltPDtrc63Os0LSR&#10;tcRgWmnKjAYEqTyx3Ee7/nkxHIr0D9qDxLPJqXh/wjGdtpa2h1+8KyxuJ7q6llsLKOSLZuRoI45m&#10;BEhDCf7o2gn568G+K9S8F+I9N8Q6a7+ZZTqLq2V0RNR092C3unTGRJFCTJlQ5jYo22RAHRSP1FsL&#10;601SxsdTsJRcWOo2ltfWVwEliE9reQrcW0oinCuu+NlOHVSOhANWqKKKKKKKKKKKKKKKKK/LHxxd&#10;Jf8AjXxdeRmfyrrxNrs8QuY3inWGTU5WiSaGT5kZVIBQjK4x2qDw14T8QeMNQXS/DumzajdBDLLs&#10;KRW9tEASZru6nKxRKcEKXcbjhVBYhT9ieDv2bfC+m26TeMJ5/EmoyR/PaW811p2j2peOJikRtWS5&#10;meORZFWZ5UR0bBt0Ybq930vwz4c0SZrjRPD+h6PcPnfNpelWFhIQ3ykB7NEbByRtz0zxWHqfw38A&#10;6xDcwX/g/wAPMLraZri20y20++OyQSAx6jp6xXCHKjOyUEjKklWYHzG3+BsPhfxPaeIfBl+Dpk8t&#10;1ZeI/CuvPNcafqHhvU1ePUtNtpogvmhIyv2e2vhIjSJHJLMduG+XviR4L1L4YeMsWBvoNO+1R6r4&#10;W1d0EZdYGjuvKinVnBmspWWJ9xDHCTFEWVAfSvjtLaeL/C/w++JenWsaRana3GkapOLiVpLe75ub&#10;bSfKuBGZBbXEepoZ44QGIyWKtFXzdY399pV1FfaZe3mnX1uX8i9sLma0uoDJGYpDFc27K67lZlOC&#10;MgkHivtL4N/G+fxPdJ4W8YzRf27O8r6RrCQQWsOqHBlbT7uC2VIoZ1GTCyKqSKNhAlC+f7x4v1w+&#10;G/C3iDX1a0WXStIv7y1W+cray30VuxsLWba8bMJpzHFsR1Zi2FO4ivz8+DvhGLxn470vT7yD7Tpd&#10;gs2t6vFviAktLEqIYZY5wwkjluZLeGZFG4xs+NuNw/Sfryev+cccjoccU2iiivif9pzw5BZa/oXi&#10;a3VUOuWVxY36x2wVTd6OY/Iu57sMQ8ksMyxBWUELBwWBwnrv7O/il9e8DHSbu486/wDDF2dOVXkl&#10;luP7JnjFxpUkryZwi/vraJVbCxwqAAABXvdFHqD3yCP6V+U+v6IdL8Ua14dsjPftpuv6jotqywn7&#10;TeGz1B7CAi3i3HzJCowi55OBmvq3xJZx/CP4EHw/5jw+I/FZ+zX+xLefdf6xGr67FNFPNKgjgsIj&#10;p/n2wILiOVVjaQuvzf8A8J7qH/Cuf+FfZvPs/wDwkX9r/av7Ql8j+zfs+7+w/sG3Hlfa/wDTfv7f&#10;N+bZu+auEd2dizEszEszMSWZiclmJ6k9zX2b+zh4rt9Z0LV/h7q0UV2unw3F7Y21xAk1vdaFqM3l&#10;apYXEJi2MkdxNuImkdpBcFVXZGa9M+Gvwrg+Hmt+Lr23uYbuw1k6cNEBWVL3TLSOe6mu9OnLs4dV&#10;DWoWYPucoSVTHPrtFFfmx8aftv8AwtDxf9vz5/2212bvKz9i/s2D+zceVxj7P5WO+PvfNmvvn4f/&#10;APIheCOuP+EQ8NYz1x/Y0OK66iiiivzh+LUI8NfFvxJNo8s9tPa6xYa7bz78zQanfWcGuzzxOuMY&#10;uZXaID7owM8Zr6B/aa8TT2Ph/RvDFs6AeILqe81ErNGZRZaO0T29tNbFSwSaeRJVk3LgwFRuy2Pi&#10;SrVlbG8vLW0VgjXVzDbK7AkKZ5BEHYDsM5r7j8e/DG88ffFrRLm7tSPCeleGtLfWbmR5IUvXTV76&#10;VdFtHhKu0kgK+cyOpiiYuXV2iV/oa3t7e0t4LW1hit7W1hjgt7a3ijigtoIYxFBBDEgCoqqoVUUA&#10;AAYAAqWiiivFPid8FdD8eC51awK6N4qFsyw3kaqlhqcysrwLrcCIzMcBo1uIv3ihgXEyxpGPD/gJ&#10;4E1iz+JOqXGt6ddWE/guzmSeOSSCMw6pq8T2NlGyZJmhltTdyxyw5jICNv2sgf7boooooooooooo&#10;ooooor4D/aM1jStX8fQppl7HevpGh22j6j5I3Q22oW+oXVzLbCcfKzosyiULwjAoTvVlXwOv0D+E&#10;Hjr4fxeBfDejW+v6dpd3p9qlne6brWoW1henV7iVrrUJLVLuT97FNcSPJC0LEbWVSFcNGnU2Pwj8&#10;EaP4o0/xbo2nT6Nqmnz6nO1vY3Mg066k1W1e0kWexufMWJY1lfyo7UwquQCrBQo3/GPgvRPHWm2O&#10;l6+t09hYatbauILW4Ft9pmtbaa1FrcSqpcRMk77xEUfIUiQd6y3ngT4ZaPa6LJqWleGtNsrW8vbL&#10;T73U2e7kt2nkvLmS1hvZJLq4LSO+0RhyWOxATha/Ozx7e6FqfjPxLqPhtrl9Fv8AVbq8tJLuNIZJ&#10;Hun8+7kihjVNkDTtKbZHQOsOxXG8NWPoN3b6frmjX91Ld29tZarp13PPYBWvoYLa7SaWWzV3QGVV&#10;UmMF1G7GWHWv1S0nVdO13TrTV9Iu4b/Tb6ET2t1ASY5I2JVgQRuR0YFZI3AdWBRgGBAv0UUUUUUU&#10;UUUUUUUUVla7pUeu6HrGiSytbx6xpOo6XJOih3hXULVrRpkU4BKh9wHc8V8efDj9nnUtSnOp+O1l&#10;0rTrPUpbcaCpH2/V1s5GineW8hfFvbPKoWOSMs8yB2jMaNFM/wBp28EFpbwWtpBFbWtrDFbWtvBG&#10;sUFtbwRCGCCCFMKqIqhEVQAoAA4FS0UUV88fHb4WDxVpjeKNBsZZvFGlRItzb2py+s6TFkyRLbEf&#10;PdQZ8yEoQ8ibotsreQqcB+1VplvFq3hLWF3i7v7TWtMmy2Y/s+k3UF1a7V7Hdezbvwr5Nrv/AIX+&#10;KJvCPjjQNWF2lpZPfQ6frLTPcraNo2oSrb6g10lswLrCpFygYMBJFG5VioFe/ftVM+3wKuW2M3iY&#10;kchGdBp4XjpkBj+fvXqf7P8AZWtp8LtDnt4Ujl1K61q9vnVnZri6j1ebTUlcOSAfIt4Y8IFGEB+8&#10;Sa9ooooor4T/AGnf+R+0npn/AIRGwzj/ALDF/j9MV9IfAjb/AMKn8J467dd3Y/vf8JPe9fwxXrlF&#10;V720S+sryyeTylu7ae0eXy0l8tbiJomk8qQFXxu+6wweh4rxz4efD3R/hH4Y1PXdT2XmuJpVxqOv&#10;alDD5klrY2dt9uuNJ00Mc+UhjJZhtadgrMAFjVPhfxf4luvGHiXWfEl4pjl1S8aaODdE/wBls40F&#10;tYWRlijiEhggSKIyeWC+3ew3EmvYv2evHh8OeJG8MX8kraT4omt4bZUW4nFnrynybKVYo2KolwG8&#10;meQRlsiFmZY42I+gJPhOdL+LejfEPQnU2N3d61N4i0+V18y0vtR0S7hbU7R5CTJFcTSASxcukjbk&#10;zExWH3Giivhr9p/z/wDhNtEz5v2b/hFLfys58nz/AO17z7R5fbdt8rfjnG3PGK9l/Zs8j/hXUvk7&#10;fM/4SLU/tW3r5/2a327/AH8vy/wxX0BRRRRXxf8AtS6UkOt+FNbWYtJqGlX+lvb4G2JNGu1u45ww&#10;5JkN8wIPTYK7yXx3Jo/7O2k6zYXRs9Tm0S08LaVLN5lvcC9t7htCupbKSxcMssMEFxcW0m8EGNXY&#10;E5U/DdFfauueAdS174J/C3wv4dg86a+1Tw5qtzN5cy2thDq+hahq2oaheyyNIUjie4bcQfnYqsSB&#10;njir6F8MeGtJ8IaHYeHtGjkjsLBHWNriTz7meSWQzT3V1MAoaSR2LttCoCdqKiBVG9RRRXA+Pvhz&#10;4e+IOlTWmp28dtqixqNM12C3ibUtPli3NChlO1pbcl2MtszBGDbgVkCSJ8eWfwh8RaD8VfDnhq8s&#10;zqemPq9tqcOqpHNBYal4f0y6S51Gd5Eb9xKkQ8uWAy7kkZFV2WSGR/0Booooooooooooooooor5U&#10;/ab8TaLJo2l+E4r1Jtdg1q11i6s4fn+xWaabc28f2xlyqSSGdHjjJ3FDvIClC3xlX1j+zj4s8FaD&#10;p/iGw1jU7PRNdvr2C6e71S7SxsL3SbSAQ2ltBc3MghEsM0s7MhCuyyAqZFRhH7l4n+F/w8+JA/tu&#10;4jSS+vIbdI/EXh/UVSW5gtXMcb7kMtpOcfujLJC77EWMMAigd74h0S08SaJqeg38lzDZ6ray2dxJ&#10;ZypDdRxy9WgkZWUHp95Cp5DAqa5nQ/D/AIC+Fmly/ZZNM8OWd9cQpdalq2prDJqF5DDiJJr/AFGQ&#10;ZYL5jJAh2KWkZEG58/F/x41rwtr/AI6fUPDF3Bfp/Ztva6xfWvmm2udVsbmW0LRSSKFlCwJAqzQs&#10;0TqFKE4JPitfpv8ACzXNK1rwD4VOl3lvcnTdA0bSNRjibE1nqOnabHaXVtcxNh1behZcrh1w6llZ&#10;WPoNFFFFFFFFFFFFFFFFFfGmpfAfXvEfxW8QvfyTWvhS91ObxJca4iwJLd2+s3Ul5JpWmR7pB9qS&#10;Uyws8q4jRRO8eJIYpfqrwt4V0XwZotvoOg2ot7S3Jld2Ie6vbuRVE1/fT4G+Zwq5bACqFRFWNURe&#10;hooorz34meAbH4heG7jTJUtotXtVe40HUp96/YNQwMo0kGW8i4C+VOu1hjDhGeOPHzl4z8Palo/7&#10;PPhzTNYtptO1PQvFl2buzmVGYSnVtUtgokRirIyzCWOVCyOu1kLKwavlarNpd3Fhd2t/ZzPbXdlc&#10;w3drcRnbJb3NtIs0E0bf3kcBh9K+8/inrkOv/Ae71tpLa3k1zS/Cl6lvHcxzILu61eyurixhk4LP&#10;FiUOuNw2MWUYbHBfssWHyeM9Ue0i5Oi6faXzRRGYFftNzqFrFMfnVSDbPIgOGIQkEoMfXNFFFFfO&#10;f7Tuf+EA0j723/hMNPz025/sXUNmff72Pxrj/wBlT/mfOnTwv9euo9K+vKKK8L8J/Bq003x14j8d&#10;eIHg1C6uvEeq6p4csUzJbacl7evdx6leF1Ae6G8iFACsWPMy8pTyfmn48eOJvFfjK50uON4dM8JT&#10;3+jWsUqw75NQiufI1e+3ICQsjxJHGpcjZGr4RnZR4jXpvij4UeLfDniy18JxafNq8+rSP/wj13ZQ&#10;kQ6xbx/NJKu47YnhX5rtJHxAPnZzCUlf7b+FXw1tfhxoctq1wt9reqtBc65fRFxavJbqwt7OwjdV&#10;PkQeY4WRwHdmZiEBWOP1Ciiivz8/aJ0p9O+Jd5eNMsw13SdJ1RE2kG3SG3OieQzEncc2ZfIxgMBj&#10;it8/tB6lpngDwx4d8PW0dt4isNOj07UNVlt45LSxs9N3WWmpp9rMzrNcSwJFJPLMuxDuCxuXzFga&#10;H+0N8RtO1CG51TULbxBYBlW50260/TrLzImkBla3u9NhieOXYGWNm3oCdzRvjFfflrdW99bW19aT&#10;RXNpeW8N1a3EJDxXFvcRiWGeNlJBR0YEEcYNT0UV+cvx4Ofit4q/7gY59vDlmD/Kuv8A2nc/8J7o&#10;+QAD4P08r16f2xqA/nXzlUkMskEsU8TFJYZElicdUkjYOjD6EA1+ulFFFFFFFFFFFFFFFFFFFFFF&#10;FFfGvxk+Ocl5JJ4Y8CalPb2tvPjVPEenzNDLfSwsGFpo15AwZbdXH724QgzEbY28jJm+ePCfhLXP&#10;GusW+i6DaG4uZjumuHLpZafbA/vL3ULhQ3lxJ64LMcIivIyqZfFvgvxF4J1OXS9fsJbciaeO0vkS&#10;VtN1WOHaTc6XeOqrKm10Yjh03BZER8qOTqSOSSCRJYpJIpY2V45I2ZJEYHIZXXBBHYiprm9vLwqb&#10;u7uborkIbmeWcqD1CmUnH4VVqzaWl3f3ENnYWtze3dy4jt7W0hkubm4kb7scMEKl3b2UGvV9a+CP&#10;jvQfCf8AwlV9ZwbIGd9R0i3mNzqmmWABxqN0luGiaMAbpRHKzRoyu4CibyYPhZ8VNT+HWpGN/Ov/&#10;AAzfTK2q6SGUujkCP+0tL3kKlwigBgWVJkARypEckX6H6PrGm6/plprGjXkOoabqECz211btvSRS&#10;cMjpwySI2UkidQ8bAo6qwIGhRRRRRRRRRRRRRRRRRRRRRRRXxz+1RfLJfeDNPCENa2ut3xl7ML+a&#10;2gCD/d+zZP1r5Nor61/advYtQ0/4bX8CyRw3tv4ivIkkx5qRXUGlzRLJtJG4A84OM17h8E7o3nwu&#10;8JTGJIttpfWu1S5B+w6vcWXmEuSdz+XvYdAScADAr1Oiivn344fFrUfAf9m6F4dFsNc1O1mvbm8u&#10;oXuDpmnlmtbOa1hkXyZJZZVlILl1QRENEwkVh8/6F+0R8RdMv47jVbyz8R2B2JPp17p9hYkx+ekk&#10;strd6VFC6TFFaNHkEsa7izROQuOU+LPjaHx74xudbsnuTpMdhp9jpEN5bW1tdWlpHbC4ubedbcsC&#10;wu5bp9xkc/NhW2BQPu74WaK3h74eeE9LcziUaTFf3CXEPkTwXOru2r3NrJEeQYpLh4uecLyAeK7+&#10;iijp7EfU9T/PoOTXwD8ZfhBN4IvH1zQIp7nwneSFmUJJM/h64llCrZ3UpyWt3LKttO5zn91Jlwsk&#10;3s/wI+El14YA8Y+JYBDrd5ZvDpWkzQRGbR7S6wZL27aVWaK7lQeWI0KmKJ3STLyPHF9L0UUV8pft&#10;S6XNJpvhHW0EIt7O+1PSrgkAXBl1O3iu7MA4yyBbSfOW+UkYHzGvK/h18ZD8PPBWsaLZaVHea1c6&#10;8uo2M11M/wDZ6wXenx2ty9zbwBHYwtbR7UWZd/mnlBERJTH7QPxQGoC8OtWhtxeC5/sn+x9L/s9o&#10;fO806cZBELrySv7rcLnzdvPm7/nr7b+H/i6Lxv4S0jxEI0gnu4ZIr61jYMttqFpM1tdxqA7sqsy+&#10;ZErnd5boW5NdlRRXyH+1Up/4oNsAA/8ACULn1YDTiRj8R+dcX4muYE/Zz+HNmzn7TP4o1W5hTaSr&#10;QWt9q8Vy7NjAKtNEACcnOQODj53or9OPhTdy3vw48GyzlS8ehWdoNiKg8qwX7DbfKO+yNQx7nmvQ&#10;KKKKKKKKKKKKKKKKKKKKKKKK8F+MfxjtvBEEnh/QJIbrxdcQje+Emt/D0E6b0urpG+V7lgQ1vbMM&#10;YIllGzy45vhqysta8Va1FaWkd7rOu6zeOVBdri8vbqdjLPPcXE5/3pJZpGAUBndgoJrtPG3wk8Ze&#10;BIoLvVbOO906W2WefVdHF3e6dp0jTrbC01OeSKMwSbnjCF12OXCxu7B1XzKitK51jV7yOSK71XUb&#10;qKWRZpYrm9uZ45ZUJ2yyJKxDMNzYYjPJ9TWbRXsmi/An4ja3pNxqy6THpgjiMlnp+sTGw1TU2V3i&#10;eK3s5FzCwKZBvDCGDKyllO4cT4b8S+JPh94h+36a0+m6pp88tpqGnXsU0ccwil2Xel6vYPsYqGUq&#10;6Nh0YBlKSIrD9Efh/wDEDRPiHoo1PTGNvdwGOLVtJmkV7vS7qRSVVyuPMikw7W84UK4DAhZEkjTu&#10;aKKKKKKKKKKKKKKKKKKKKKKK+e/2l7loPh7aRKFYXnifTbdyc5VFsLu7DLjvuiA57E18F0V9TalB&#10;NJ+y74fkVC6QatPPKy8iKE+K762Dv9ZHVe/3hXc/svajBJ4S8QaUrA3Nj4iOoyrubcsGp6ZBbW7Y&#10;AxgtZy9GJ45AwN30zRRXnHxU8eN8PPCkmtQWi3t/dXsOlaZFKCbRb25hkuRPfbGR/LSOGRtqHLNt&#10;T5QS6/Glt8ffinBcwTyeIYbyOGWKWSzudF0Rba5jjk3NbTtaW8Uqo4+VjFKj4PysrYIk+KfxWT4k&#10;aP4RhNrc6dqGljU5NdtYyDpFxeT+RFZ3Wn5laQjbHKdsyBovMKB5Blz75+zLoX2Lwhq2uy288M+v&#10;ax5MMsjfuLrTNHh8q3mt48fw3Mt5Gz7uSuMfKSfpKiiivk/4+/Cc3SyeOfDFjcTXzOD4m0+1XzRN&#10;CIgia1b2y/OHTbtuhGGDKRMUUpNI/wAuf8Ih4l/4Rr/hMP7GvP8AhG/tf2L+1dq+V5u7yvM8rd5n&#10;k+Z+5+0bPK8391v8z5a+m9Y/ahWLWYl0Pwyl7oNu1ws8mo3b2mpaiHtwLeW18lJEtFjl3FvMWcyR&#10;44gY8fQHgn4ieFvH1m11oN6VuIzOLjSL/wCz2+s2iwuqCeexillzE4dCk0bPGSdhbzFdV7iiiivE&#10;fjx4FuPGXhFL3TLee613w1LJfWFpbRvNLe2V1si1eyhhEiLvZY47hSI5JGMIijXdLX560V+qHge2&#10;ubHwX4Qs72Ce1u7TwvoFtc208Twz21zBpMMU1vPFIAysjDaysAQQQeRXUUUoyTgDk8cHOSe4A/Lp&#10;X5ha3dzfEL4i3ksFzO//AAlPilLPTJr7YksNlfX66fo8cy7tqiGAwx7d+AFAzgZr0v8AaYvbW7+I&#10;VjBBMkkum+F9Osr5F3bre6fULvUVhk3AfMYZ4pOMjDDvkD54rpPCOgS+KfE2h+H4vOB1XUbW2mkt&#10;4xJLb2ZcPfXio5AIhgWSY8gYU81+qlFFFFFFFFFFFFFFcV4j+IvgnwnK9vr/AIk06yu45YopbCNp&#10;L7UoXng+1Qm403T0muI0aMqwkeNVwV5G5dzfDfxK8C+L7hrPQPEdle3wIC2MyXenXs+InmdrS01K&#10;OGSYIiM8hhVgoALba7eiiiiijgDJ6dz0GBknkkZzj26ZNfFnxq+NZ1Zr3wf4PuwNHzJba3rdtIP+&#10;Jufuy6fp0yZxadVlmQ/6RyiH7Pkz+BeEfCOteNdatdD0O1aa4mYG5uSGFpp1oGxNfX0w4SJB+LHC&#10;IGkZEP6M+AfAOi/D7RU0rSk865m8ubVdVmjVbrVLpVI8yTBOyJMsIIAxEYJJLOzu/X3Vra39vNZ3&#10;ttb3lncxtFcWt1FHc208LjDRTwzBlZTk5BBBFecah8F/hhqV295c+ELGORxGrR6ddano9piOMRrt&#10;sdKnghUkD5mWMFmyWJJJrl2/Zz+GxLuINZjUljtXVn2IucgDzEJI+rZ9+9VrH4CfCfVbaLUtMe91&#10;HT7sTm1ubDXlu7GQK7W7eRdQbg/lurL984ZMPnkHct/gF8K4IIYpPDst28aqr3VxrWuLPcEH/WTC&#10;1uYo8n/pnGg/2a9K0bw5oHhyGSHQdF0vR0mS2Sf+zbG3tJLpbRWS3e8mhUNMyhnw0hZssxzlmrar&#10;4t+NfwUOlG78YeDLMnSSXuNc0K2jydJPLTajpkKD/jz6maBR/o/30H2fIt/Hvh98S/EPw91COXT5&#10;3utHluFl1PQZ5T9hvlYCOaWIEN5FxsVQlwi5+VQ4kjBjP6JeFfFei+M9Gtte0G4FzZ3HySxyAR3V&#10;hdKAZrG+gDHy5kJ5GSCCGRnjdGboaKKKKKwvEfibQfCWmvrHiHUoNMsFljgE0qzSyTTzHEcNta26&#10;vJK+AXKxISEVnPyKzDhYvjj8K55ooI/FsO6Z0jRpdK8QWsKtI21fNnurRI419WdgoHJIr1C1urW+&#10;toLyxuLe8tLlFmt7q1njuLaeJgCksM0JZWQ54KEgjmp6KKKKKKKKKKKKK+S/2pNIka38J+IIrYeV&#10;DLqWj3135wyJbmOO90q3+zs2cYivGLomM8O3KCvjuivqT48RS33gj4Ra1bwTtp50VopLhgNkE2qa&#10;RYXVjby7SQHkjgnYAE52NzxXpX7NXiEal4JvNCknRrnw3qsojgWBkeLTNXJvrWSSbG2Qvc/bO5ZQ&#10;oDADZn6Koor4b/aficeN9DuDE4hk8JW0KzGIrFLPDrN9JNGsvRnRZYy4zkBlyPmGfmuvUPhL4Cn8&#10;eeLbK0lt3k0HTpIb/wAQz7ZPIFlHJvj055opImV7xk8hNkgkVS8qqwiav0oooooZlRGeRlRI1LO7&#10;sAiKBlmZmOAAOSfYknFfM3j79o3SdGkl0zwXbWviG+jZ0m1W6aVNEtZYLlVZLeOLZJeblEoEkcsc&#10;Yyjo8ykrXbfDv40+GfHzrpzo2geICsjppF5cxzxXaI+FGmajtjE7hNrNE0aSffKq6Iz17HRRRXG/&#10;EDwnF428Jaz4edkinu7fzdPnfaq2+p2jC5sZGkKSFUMqhJjGhYxM4XBYGvzK1bSdQ0LUr3SNWtZL&#10;LUdOuJLW8tpSjNFNGcHbJESjqR8ySIxV1IZSVIJzq+9/2a7C6tPh3PcXMRji1PxHqV9YN5kb+fax&#10;WttprShUJKYnt54yGAb5ScbSpP0DRRX5/wD7RWtwar8RHtLdmddB0ix0idhIjxPdmSXU5zD5ZIGw&#10;XKQuDgh42B6Vq/Fa1sdL+FPwa0+2Mu650qfVgGPymS/sLbUdRJCYXie6ITIzjPPXPzlRX6m+BdEk&#10;8OeDfDOiTwvBdWGjWEd/BJOl2YdSkt1n1KMTxFkKrO0irsYrtwFJGCerooooooooooooorA8QeKv&#10;DnhWBbnxDrWn6TG0cssK3lwi3N0lvtM4srJcyzsu5QyQozfMM8kZ5DS/jL8M9YvYdPsvFdoLm4Yr&#10;EL2y1XTIHYKSEN5qVvDCGb7qK0gLNhVyxAPp1FFFFFFfP/xd+NVj4PtpdD8MXFnqXim5WeGWeJ4b&#10;u18ObJGtpZLxVLKbxXRhFaSfdI8yddmyOb4fsbHWfFGsxWVlFd6xresXblVLtPdXl1OxnuLi4uJz&#10;/vSTTSMAAGd2Cgmv0H+FXwq0z4d6Z503k3/ie/hVdU1RVYxwxlhJ/Zel+YAywKwBZiA8rgO4CiOO&#10;P1n6j8CMjHevPda+FHw68QyCfU/Cmm+f5k87z6eLjRpp5rkhppbuTR3gMzEjIMxcjJIwWbPH3f7O&#10;3w0uLlp4bHVLCMxogs7TV7l7YMOs2++86XJ75m2+iisbT/gh8HNVur/T9Ou7y9vdAvILTWbe313z&#10;Z4Ljy0byL1FT5d5VwxjAw/moCrxlY+gs/wBnz4YWvmCfSL7UfMCqhvNZ1OPyCpJYx/YJIOWzht+4&#10;ccAc57vw/wCAPBXhc276F4a0myuLUzGC/wDsy3Wqx/aAyTBdXvfNucMrMmDNjaSuMHFdhXgnxj+D&#10;kHjiCXX9AjhtvF1tCodCUht/ENvAnlx2t3I2FS4RQEt7hiAQBFKdgjeH4s8PeIfEPgHxEmp6a02n&#10;atp00tpfWV3FKizKkuy80rVbN9rFCyYkRsMjgMpSRFZf0C+G/wAUdC+I9lKbRf7O1uzRXv8ARJ5V&#10;klijLBFu7SYKnnQZwrOEUo2A6qGj3+mUUUUUVWvb6w0y1lvtTvbPTrKDZ595f3UNlaQCWRYY2mub&#10;lljXLsqgluSQByefKz8d/hRtz/wlgznG0aH4lzjpu5sse/X8M16PoniDRfEljHqWg6nZ6tZOEzNZ&#10;TJKYpJIEuBb3UY+aGURyIXhmVXTOHUGtaiiiiiiiiiiiiivGPj34ek1/4calJAJnuNAuLbxBFFE0&#10;QWSOzV7a/abfj5I7Weec7fmJQAZ+6fzuor61g1C1u/2V722tpt8umXC6ffptIMNzJ49i1VIskf8A&#10;PC4hfIyPmx1BFYv7Mevx2PifXPD0rQINe0uG5tnkcrPLe6JK7Ja26ZwxMFxcSv1IEWRxmvt2iivm&#10;j9qCG5bwhoNwtwUtIvEiRT2eOJrifTLh7W6J28eUscyDLc+bnnt8PVt+HdB1DxRremaBpaK99ql1&#10;HaQs4mMMIfma6ufIWR1ihQNLM6o21FZtpxiv1C8N6FaeGNB0jw/ZBPs+lafb2aukMVv9oljQG5vJ&#10;Ioht8yeXdNKRyXZiSSSa26KKK8X+Inxv8MeBzJp1nt8ReIAj4sLC5g+x6fNFdfZpYNYv0LGCRdsp&#10;ECRvJlAJFiWRHPi3/DUuvf2T5X/CLaR/bv8A0EPtl7/ZOfPzu/sf/XZ8n5P+P773z9P3deEaJ4G8&#10;SeIdC8QeI9MsWk0fw3bG5v7uQ+THKY9slza2TMMSywws1zMoOEiGWId4kkw9H1jUtA1Oz1nR7uWx&#10;1LT5hPa3MJwyNgq6Op+V0dSUkjYFHQlWBUkH9SPDGvW3ijw/o/iG08pItX062vDDFcJeJaTyx4ur&#10;BrmJUVngl3wyEqpDKQVU5WtyiiivHvFnwM8A+Lb+41We31DSNSu7h7u/u9Fuo7b7bPKAJJJ7W8jn&#10;hDMQXZo4kZ3LO5ZmJqTwv8Dvh74Xntb6DTJ9X1KyuZLm2v8AXbprx4maPykX7DbiK0byjl4na3Lo&#10;5DhgyoU9door5/8Aj/8AECHwz4bl8MWbB9b8U2VxbOUltydP0WRlgv7i5t5A7f6UhktoPlUf611c&#10;NCA3y38F9D/t/wCJXhiBo7prfT7s65cy2qhvs40aNr+zkuGZGCxPcpBC+QM7wgIZgayPidrq+JPH&#10;/ivVo2tZIJdVltLWayk822uLHSUXSrG7il3OG86GFJCyttLMSoC4AxvDHhPxB4x1JNJ8PadLf3RB&#10;klYFY7a0hUFmuL27lIjiTAIG9gXbCIGdlU/fnws+FWmfDnT/ADpGjvvE1/b+Tq+qqX8pY2kEx0vT&#10;UYKVt0ZULMwEkrqHbaPLii9Yooooooooooooor43+M/xvvnvrnwj4KvbrTYdOuzDrGv2kstpfXF7&#10;aS7ZLDSp4irxQRyLiS4QhpmG1CIQWn+T6t2F7dabe2eo2UzW97p91Be2dwgUvBdWsyz28qhwRlXU&#10;MMjHFfql4a1OXW/Dnh/Wp4kgn1jQ9J1WWGMkxxSajYx3bxx7uSoLEL3xjNbdFFFRXFxb2kE93dzw&#10;21rawyXFzc3EqQ29tbxJ5k088shCqqqCzMxCgAnIANfDfxa+OV94mfUfDXhWU2Xhhs2lzqCq0d/r&#10;sakrcDeTmG0k4AjCiSRAfMYLI0I8b8I+DNf8b6rHpWg2TzuXiF5duGWw0yCQkG71C5AIRAAxCgF3&#10;wVRWfCn9FvAPgHRfh9oqaVpSedczeXNquqzRqt1ql0qkeZJgnZEmWEEAYiMEklnZ3ftyfp09xjB5&#10;56dK+d/Gf7RnhXQJnsfDds/iu8icpNcw3H2LRoSpkikWO/aORrhlZEI8mIxOjArPkFa8D1X9on4l&#10;6hJG9pfaXoaxxlHi0vSbeaOcltwlkOt/bWBH3R5bquOoJ5ri/EHxK+IHi+zay1rxDf3unwo0lza2&#10;sFrp1pJHLLEudQi0qKFZlDrHsE4YIx+TBY5y/DPi/wAW+EXlvfDWr3+mR7wtysQWfTpJZonij+12&#10;Vyr2zvt3eWZYyy4yhBGa72x/aA+KNpdQ3E+t2mqQxvuexvtG0lLW4BBGyZ9Oht5gvf8AdzIffFev&#10;eE/2nLa4kgtPGmiLYiQ7G1nQzNNaxNLcqiNcaRcF5kiSIu8kkU8shKgJCd2F+otJ1XTdc0611bSb&#10;yDUNNvYvNtru2ffHKuSjKe6srBlkRgGVgUYBgQL9fGXxr+Cn9m/bPGPg6zP9mZe51zQ7ZP8AkG9W&#10;m1PTIVH/AB69WngUfuOWUeTkQeIfD/4ga38PNaGqaWxuLS42RavpE0jpaaraoWKrJtzsmj3M1vOF&#10;JjYkEPG0kb/oZ4M8deHPHmmvqXh+7aUW7RR39jcp5GoadPNGJY4rqA5GCMhZULxuVZVclHA7Ciii&#10;ivz3/aB8QXer/ETUdPe4Z9O8PxWmnafb4uI44Xms47vUZTDNgeY0zlGlRQHSOLBZVVj4fXoPgH4k&#10;eIfh/qUNzptxLdaU0zvqPh+e4mXTL9JlWOeQRLkRXAVE8u5RSylQGDx743/Rnwx4l0rxfodh4h0W&#10;WWWwv43ZFuIzBdQSxO0Nxa3MWWCyRupRtrMhxuRmQqx3qKKKKKKKKKKKKzdY0fTdf0y90fWLOHUN&#10;Nv4TBdWs4O2VMhlZGUhldGAeORCGRgGUqygj4L+JHwO8Q+CnuNT0lZvEHhvzbqRLi1gmn1LSbOC3&#10;+1GTXbeGMKqIgkDXUeYv3ZaQQF0jPhtfU+rXJ8Yfs2abdyaiZLzwPqtjbXUSWQQMLK5bRNPsCy+U&#10;o8uxv7aUzqJNxXa2XaRl8l+Evjk+BPGNjqNw+zR7/bpeuhhKypp1zKu6+8uFJHZrZws4CIXZVaNc&#10;eYTX6S29xBd20F3azxXNrdQxXFtcwSJLBcW8yCWGeGWMlXR1YMjLkFSCDg1NRXPeJPCfhvxfZLYe&#10;I9Is9VgTJhadWjurUtLHLIbK+tyk8G8xoH8iRd6jY+VJB8ff9mv4dtffa1m8RxwG483+zE1K1Nis&#10;e/d9lEklu1z5ePlybjfj+PPNe1aH4f0Tw1YRaXoOmWml2Me0+TaRKnmyRxLb/aLqQ/PNMyIgeaV2&#10;d8Aszda16KKK+Q/2mPGV7FNpfgiymkhtJ7JdZ1jypcC8Ely0Gn2UwXDbYjA8zo3ysWifGUBr5u8G&#10;+D9X8c65BoGjCBbqWC6upLm7+0rZWcFrCZDNeTW0UrIjNshRihBkdFJG7Nc5cQXFlcT2tzDNbXlp&#10;PJBcQTI8M9vcW7mOWGWNwGR0YEMrAEEEEAiv0S+CfjSfxn4HtZL+Z59Y0WdtG1KeWQSXF39niWWz&#10;v5C7vITLE6LJLJgvKsrDpXr1FFFcF41+GvhHx8sT6/YyG/trZrSz1axne01G0gaXz/KVxujkVWLF&#10;FuIpFUs5UKXYnhNL/Zz+G+myzSXcGta6skYVItU1Roo4GD7vNiOiR2bFiPkIdmXGflB5r3K3trez&#10;t4LS0ghtrW1hit7a2t444Le3t4UEcMMEMQCoiKAFUADAAAxU1FcZ4/8AGdj4B8NXniG9Rrh1ZLTT&#10;rJSFN/qdyjNaWu/+FMI8kjZOI0ZlDMAh/NBm1XxNrbO26/1rxBqrMdohha91TVrvLYVNkaGSWToA&#10;qjPYV7f+0RqFpF4j0DwfpcqDSfBvh2zsobERy7tPurxA5ga6nG+XNlHYEHe6jpkSeYB4PY6ffard&#10;w2GmWV5qN/cl/IsrC2mu7ucxxmV/KtrdWdsKGY4HCgk8V9qfCT4EL4ZuoPEvjEWl9rUSwT6TpUDN&#10;cWujXBRZmuryQgLLeROTGgTfFGwMkbyuY3i+l6KKKKKKKKKKKKK8F+Mfxit/A8D6DoDw3Xi27hJd&#10;mVZoPD1vPHuivLqNsq9y6sHtrdsgDEswKFEm+Dr7UL7Vbua/1O9vNRv7kp597f3M13dzmOMRJ5tz&#10;cMzthQqjJ4UADiqVfoj8BfE134k+Hlkt8C1z4fu5fDfnloh9ptbG2huLCQRQogXy7eaKDnczmPzG&#10;Ys5x7PRRRRXy98aPjb/Y32vwh4OuwdY+e21rW7eTI0fgpJp2nSocG86iWUcQcon7/Jg+OdL0vUtc&#10;1G10rSbO4v8AUr2URWtpbJvmlfaXc8dFVVLu7EKqgsxABNfod8KvhVpnw70zzpvJv/E9/Cq6pqiq&#10;xjhjLCT+y9L8wBlgVgCzEB5XAdwFEccfrNeS/ED4yeFfATTWEzyav4hRY2GiWDBWh8+JpYG1K/dW&#10;igVtqkoN8u10cQlGDV8z63+0n491BbiLSoNF0CF7rzbaa2s2v9St7YMTHbSz6i0lvISCBJILRCSM&#10;qEBK1x918Zvipq0Dac/iq/K3JRAum2WmadeswkDqtveaVBFOpJGDskBYZU5BIPB6JrOuaDfjUPD+&#10;o6hpt+kbFp9Omlike3hZbqWO4EXEkOY1eSOQFCFywIFeiD48fFbOT4q/8ofhz1zxizr03w/+1Dq8&#10;Unl+KPDdhe2zSWi/atEln0+5t4FJF7M9retcR3DsCjRoskCgggnDAp9TeE/GHh/xrpcGq6BfxXMT&#10;xRvc2jPENR02R2ZTbanZqzNDJuRwuTtcLvjZoyrnp68F+Mfwct/HFvJr+gRw23i62hVWVmjgt/EN&#10;vBGFjtLuRiFW5VRtt7hsKVAilIjCPD8NWF/rXhXWor2ylvNG1zRryRQWjaC6srqBjDcW9xbzD/fj&#10;mhkQhgWR1IJFfoR8K/ipp3xF0wxuIrHxPp8Ctq+kqxEckYYQ/wBqaYZCS1s7MqlSxeF2Ebkho5Jf&#10;V6KKKK+Qf2ovETmTw14ThmYRiOfxFqEBgjKSuzNp2kSrcsN4KBb0MikAhgzBiFK/ItbeheItb8Ma&#10;imqeH9Tu9LvlVYzNayFRNCJknNtdRHKTQl40ZopVZG2rlTgV+h3wp+JFv8R9CkumgSz1vTHhttbs&#10;YyxgEs0Za3vbIuWYQz7HKrISyMsiEuFWR/T6KKKKKKKKKKKKOnsR9T1P8+g5NfHnxY+ANwtxd+JP&#10;ANoklo8Ut1qPhiEFbiCdSHkfw/Ci4eNlJf7JkMjDbAHV0ij+THRkYqwKspKsrAhlYHBVgehHcV9S&#10;fAq6k17wR8S/h/H9gF5fabeX+kRTbxPPc6tpb6RcSzZZl8mCSKyIZItyNISScoF+c/D2u6h4Z1vT&#10;Nf0uQR32lXkV3Bl50hmCcTWlz9meN2hmjLQzorjfGzKThjX6d+E/FOkeMtDsNf0acS2t3GFlibie&#10;xvEGLmwvEPKyRsQG/hYYdCyMrN0dFUdU0vTdasLnStWs7bUdPvI1jubO6jWaGVVcOhZW7qwV0YYK&#10;MAwIYAjxPVP2cPhxfTJJaprmiIsexrfTNUWWKRs5ErnWY7yTcfu/LIF/2e9ekeEPh94S8EQFPD2k&#10;xW1y8IiudUnLXWqXn7uNJfOvZ8uEkMSytBDsiD5Kxqa7KiiivF/jr41uvB/gp00u7FrrOv3aaVZz&#10;wXcVtf2dr5bT6jqNnCwMj7UUW5kj2GJp45BIrhA35+6dYXmrahY6Vp8X2i/1O8ttPsoPMjh8+7vJ&#10;1t7aMzTlUXc7AbnYKOpIFd1/wqjxp/wmn/CCf2cP7W2faftWZf7J/srft/t37b5efsmfl37N+/8A&#10;cbPP/dV9m+HG0f4T2Xw6+H8yQDUPFE+orqGotJBHavqsWni5vZTclYGleW6ktbGxR4i5i2ozF0UN&#10;8b/FXwFP4B8V3dhHDOdCvme88P3kkbCKazcK8tksxeTdJaM3kSFmDsAkrIiyqK+mP2aPEv8AaPhT&#10;UPDU8jvceHNQM1qrQ28cSaVrBa5ijjkQiSRlukunlMi/KHjUMwwqfSdFFFFFFFeUfFT4qaZ8OdNV&#10;EEN94mv7dm0nSWLeWiFjH/aupFCGS2RlYKAQ8zgxoVCySRfnlrGsalr+pXmsaxeTX+pX8xnurqcq&#10;WkYqFVVVQFREUBI40AVFARAFAA9x+GzP4F+HPjf4jyxJBqWqxReEvB9xJNPbXLT3Eh/tK7s45UaC&#10;ZI38qdflclrOaPMY3E8zZfDnTvD9nHrPxR1O48N2sqbrLwppptZfHWqrPCxtrlNPuAy2cAdWDS3a&#10;/ejeJliZ42Pd2f7QWn+F7UaP4F8A6fpGiwXNzLGt7qE9xdXu8rHFe3giUETuiKJTJPOcBUEhVAT2&#10;GkftSaZJIqa94UvrOJbYZudI1C31J5LsbVcCyvUtQkbfOwJuHZflXD/er6G8N+NfCni6J5fDeu2W&#10;qFAzPbxtJBewxpL5XmzaddrHcRqW4VpIwGHQmuoooooooooooorz/wCKfiSXwn4C8R6vbsVvRZfY&#10;NOZblLWZL/VJV0+C6tndWLPb+abkRqpLLGRlRl1+DPhd4Gb4g+LLbRHuHtdPgt5dS1e4iCm4TTra&#10;RImS2D8eZJJJHCrEHZu8wqwUqfYPjp8KbnTbjRNV8F+HP+JDaaOml31roli889ncWMktyNT1JYA0&#10;0olhOHu5NxzF+9kBaPd4z4b+GPjjxXdQ2+m+HtQigdgJNT1G3m07S4I1lWKaR726VVcx7wzRQ75S&#10;oYrG20gfpJoGmf2HoOiaILg3X9jaPpmkC6KCIzrptklmJvJBbbuCBtu446biRmtWiiobm5t7K3nv&#10;LyeG1tbWGW4ubm4lSGCCCFDLLPPLKQFRQCzMxAAFfBPxj+Mdx44uZdA0GWW18IW0w3PteG48QzwO&#10;Gju7uNsMlurANbW7AHIEsoEmxIfP/h/8P9b+Iesrpelr5Fnb+XLq+ryxl7TSrV2IEkgBG+aTDCCB&#10;WDSMDyqJJIn6M+FPCeieCtHt9B0C1NvZwkySyylZLy+unCrLfX86BfMmfABIUBRtVFVFVF6OvkT9&#10;oP4pX1vcz/D/AMP3a28BtIx4ovLczLdSNdJvGgpIyKEiMJR7lombzFkELMqrNHJ8hgFiAASScADk&#10;knoAK+u/CPwf8KeBNHXxh8W7qxLbbZ7bR7h5nsrG4crdRwXVvB899dYVka1VXi2iTKzDDp5t48+N&#10;+ueIra68O+GoIvC3g5oZdNi0+zgggv73SsRxQ297NDlYEKR7fs1oVQRyPDI88fNcj4D+J3in4fTO&#10;uj3MU2lXNwtxqGi3sQmsbuRYWg3q3+sgfaQS8Drv2RiUSIipX0RL4e+G3x20i41Dw0ln4W8fJbi8&#10;vrZFETrc+e73X9p2luEju4ZpZTu1GKPzhuiaQ5Btj8j6zo2peHtUvNF1m0ex1Kwl8m6tpCpMbFRI&#10;jK8ZKsjoVdHUlWUhlJB59M+EHxOu/AOtxW15cu/hTVbiNdYtHEkyWUjgRLrNpHECyyxgL5wjUmWN&#10;dhVnWJk/RfkdeOO+R154HsD1or49+LvwGlSa78T+BLRGtnV7jUfDFtG/nQzbhvm0G3iUhkYEs1qM&#10;FCD5IZWWOP5v8KeLNb8Gazba7oV0be7gOyWJwz2d/asQZrDUIFK+ZC+BkZBUgOjLIqMv6LfD/wCI&#10;WifEHRotS0ySO3v4VWPVtFlmR73TLgYB3KNpkgbOYLgKFcZBCyJJGneUUUV8WfG34P8AiaTxLqXi&#10;3w1p02taZq5iuryz05JJ9S06+2x2twBZb3luEnf9+rW6nZmRWjRI1d/NvBPwp8e6v4m0mGTQfEXh&#10;23gu7TULrWr6xvNENjaW1yjPc6fdXsabrlc5gSLcxYBsBFZl9i/aF+GGn21lN8QNCtltJRdwR+Jb&#10;OFYorWdb2byItaRCylZmuGjinWNW8wuJSFYSPJQ/Ze8RXK6j4i8JuryWc1kviKB96hLW5tZ4dNvV&#10;8oJuc3CzQfMZAE8kAKTISPsmiiiiiiiiiiiobi4t7S3nu7qeG2tbeGW4uLm4kSC3hggQyzTzzSEK&#10;iKoJZiQFAySBXh/ir9oPwJ4fMttpc1x4pv0FyuzSwqaak0QBiSfVrjCGOQsQJLVJwApyPug+VXn7&#10;U2puyHT/AAfYWqBSJVu9XuL9nctkMjQwWwVccbSp+vavPdQvPhp8RbuSSK0i+FfiGYolt8y33gvU&#10;5BEttbw3hs4YDpsjuUMlwsBgREkklDSPmu/+D1nqfh7W/FHwk8aRXmlR+NvDs8tikd0LiOR5tOli&#10;uJNJnsxPasbizeVnuA+3darExZ1EY+btf0O+8Na3qmgakgW90m9ns5mVJkin8p8R3Vv9oSN2hmTb&#10;LC7IpZGVscivZ/g38ZJ/BM8Xh/X5ZbnwlcysI5Sryz+HZpnLyXNtGgLPbOx3TwKCQSZYgX3pN942&#10;1zb3lvBd2lxDdWt1FHcW9zbyRz289vNGJIZ4Jo8q6MpDKykggggkVPRRRRRRTgM8DJyQMc9T0HAH&#10;J5/Gvy7+IviJfFnjfxLr8LRSWt7qTx2MsMc0KTabYRrp+mTtFcnzFeS3ijeQMB85b5VHyj6Y+HGk&#10;2vwW8Caj478ZWksGra3NplvDpq/Yhq0GmS3C+RYW0V15ZW5kVpLu5t/OyI4k3qkkTgcR+0B4BjtL&#10;2L4ieHxHd6D4j8iXUpbH7K1lbahcQq1tqMDWuN8N+v70zbWBm3M0mZ41pn7M3iOPTvFmqeHJjCie&#10;JdOSW2YxXElzJqWh+Zcw28Tx5jRDbS3cjmReSihWUna/3JRRRRRRRXO+LPFejeDNEudf125NvZwM&#10;I4o41V7q+vJEZ4LCxhYrvmk2ttBIVVBdmVFZl/OT4geP9Z+IWtNqmqN5FpB5kOk6RDIz2ul2jsCy&#10;ISBvmkwrTzkAuwAASNY407P4F+H7a88UXXizVmji8P8AgKwm1/U7iWD7Ui3K28raePIjbzd0fly3&#10;aPHE/MATAZ0qn/wjWqfELUtY+IfibU4PCPhPVdS1O4/t7XbsXrnyMvb6JoVmzRz37wwr5ECQoqbY&#10;XjQh4xFXUaJ8YfCPgCN7TwF4EMhLx+Z4j8SX0B1/UbeTymvLe5SxhbykJjURRxXHkqVEpi3swPZa&#10;X+1Md9vHrPhBfLa4UXd3perHfDalxue2067hxJIq7iFa6VWOASnWvdvBnxW8E+OPLt9J1QW2qSAn&#10;+xNVVbLVSR5jbYYmZo7ghImkb7LNJsTBk2E4Ho1FFFFFFFFFFFVry8ttOs7q/vZktrOxtri8u7lw&#10;2yC1tozcXEz7QTtVAWbAzxX5gO+ufEnxqGd0l1vxVrMaBnN5Ja2hu5hHGuf38yWlpFhQPnMUEYAy&#10;Er6i8efBGHS/hjDpPg3Tk1XXNO1S11rV75oV/trXIoLCe3u47ILuOEaVXhskfG1Tt8ydiZfliw8D&#10;+MdT1D+yrLwvrst+LhLSWBtMu7cWkzzeQRfS3ColuqtkSPOyKmCXZQCa++/g94HvfAfguLS9UZf7&#10;W1C9n1jUreOZJ4LK4uIo7eKziliADFIYY/NILL5m/Y7JtY+pUUUV8n/F74820VtceGvAV+Jrufzr&#10;fVPEdqZEjsUSQwyW2iz4UPM+0/6XHlEQgwO0jB4fkzRtG1TxDqVrpGjWU+oaleSCO3trdMuxP3nk&#10;c4VI0HzSSuQqKCzkKCR+hnwr+Fmm/DrTC8jQ3/ibUIlXVtVCZSOLiT+zNMMgDJbqwUsxAaZ1DuAB&#10;HHF6vXiPxr+J7eA9Gj03SZIX8Ta3FItozSKzaRZAeXLqzwDJL5/d2wfCs4djvETxv+fMkjyu8srv&#10;JJI7PJI7F3d3O5ndm5JJ5JPWvo/4VfBO117Sz4y8c3Eul+G0j+22NmLiGya/s7RzLd6hqd5LzbWW&#10;yNlGCkrqTKrxIsbzTeKPjpa6Pbz+G/hNpGneHNFSSRW1qPT44ru9lURRfbbKycBEMkcWx5rtJZnU&#10;qSIXWvCPDnivX/Ceqf21oGpS2GpGGaCScJDcCeC4IaaG4hulkjkUsqvh0OGAYYZVI+q/D/iX4efH&#10;WJtE8Y6NaaF4yWK3+zahYSw215qSwRESNpGpTRlvlZpWOnXPnKEZZEMrIzRfN3xA+H+s/DzWm0vU&#10;wLiznMk2j6vDGY7XVbRGALoCW8uaPcongZiYyQQXjeOR8nwn4r1nwZrdrruhXJgurc7Jon3Na39m&#10;zBp9Pv4QR5kMmBkZDKQroySIjr+nPh3XtO8T6Jp2vaTI0lhqdqt1B5nl+dEW+SW2uVheRVlhkDRz&#10;IHIDqwDNjnZrwb4xfBy28b28mvaDHBa+LraIBgWSG38Q28CBEtLuRiFW4VV229w2AQBFKRGEeH4T&#10;WTV/DuqFon1DRNZ0y4kjLI1xp+o2NzHmKVCV2SRuOVYcHqDX3X8HfjHB44gj0HXXitfF9tC5RgqR&#10;W2v28EfmSXVpGuAlwigtcW6gAqDLH+7EkcHvVFFFfO/x0+FGqeNxp3iDw0kVzrmnQf2bcadNPFbH&#10;UNOa4MsBtbi6kSBHt5JJnZX2+Yrt8+5Ejk+Rrb4a/EG7ngt4vBXipZJ50t45LjQtRs7ZJZGCr595&#10;dxxxRKM5Z5HVVGWYgAmvsDxZ8FrTXfh/pNg6Rt438NeHLK2tNVtFts6pdabpiQDRbmaRbYSWzmNY&#10;bWWfa8A2uSR5yy/MPwT8SP4c+IuhNukFrrk3/COXscUUEryx6vIkVkD52NqpeLbSyMhDbEYAMCUb&#10;9H6KKKKKKKKKKKK8s8XfGXwF4PmuLK81Q6nqlsxjn0rRI1v7qGVLg2s8NxOWS2hlidG8yGWdJFx9&#10;zJAPid/+1NLvkXS/BsaoGmWKa/1l5Hljzi3kktre3URnu6CV+eA3G48LrnxE8AfEq4jXxl4XuPCe&#10;puJVj8Y+HJodQm+0SFLSzOvaZLBHJc2dvCI2lKyyT4h2QBBKwEPguDVPhT4x8N+KZ5odT8Ea8yaY&#10;fFGmNKdEvtN1UMria4niMkE9pLEZprSWNJd9tJHnaC9c98avDJ8MfETW4kSRLLWJB4gsGkeBy8Oq&#10;s0l2qLbgbES6FxFGjKGCKpO4EOx8Kvijf/DnVj5izX/hrUJEGs6XGyecMDYuo6b5pCrcRA8oWVJl&#10;HluVOyWL9BPDnibQ/Felx6x4e1GHUrB5ZYPNjEkbxTxH97b3NtcKkkUgBVtroCVZWAKsCdyiiiii&#10;iivg39o/xQus+NbfQ7ad5LPwvY/ZpEMVsI11jUCt1qLw3ERZ3XyVtIXWQjZJG4Cjln3/ANnbwWI7&#10;q++JGup9h0jR7S7j0a7vP9Gs5ZWikh1jVhctKg8q0gEkLM8bRlpHIcSW7Ae7f8J54f8A+Fff8Lf/&#10;ALHt/t/9gfZM+Qn27z/7S+xf2D9vx532T+0e+cbf3u3PFfDHjTxvqnjPxVdeKrhnsbhpIP7Nt7e6&#10;ncaTa2WBZQWk7EMrKQZndFQNMzyBE3bR9tfDrX9G+MXgRbfxVYafq2oadI2na5a3cVm0huzaNFb6&#10;5ZxQHfbGeKVwlxEsTLKJlh2iMGt/RPhH4M8Maxa654ZttS0K8t4XglSy1a/ntb+3lbdLb6hBqclw&#10;HjbCnZkAFVdcSKrL6XRRXlfxS8beKvBukm78N+ELnW8R+ddavIFuNK0mGIPcXD3mn2EgvGVYYpGe&#10;ZhFDEGQmVmzHXysf2j/iQdS+3b9CFr5ZT+xRpX/EtDbcCXzjJ9s3Dr/x97c9scV778Ofj7oni+4s&#10;tC121/sDxBdEQ28gkEmi6lciKNUit7iQiSGaeQyCG3lVl4VBPJK6ofoCvE/jN8VD8PtOtrHSkgn8&#10;TazFO1n5kkEkekWkTLG2pXVnuLsXYlLUOgjdkkLFhE0b/AF/qN/qt3Nf6ne3eo31wVM95fXMt1dT&#10;FIxCnmzzksdqqqjJOAABwK6LwP4P1Dx14ksPD2nlovtDGW9vvIkuItM06H5rq9mRMcKCFjVnQPIy&#10;R7lLg19U/EvWND+G03hu0jsLNoPCWnM3gfwlJtlhvteu49svjLxAkczL9lsgStmzxx3c1610ysir&#10;9or451fV9S17UrzWNYvJ7/U7+Yz3V3OwLyuVCqAqgKqKoCRxooREARAFAAzaKt2V9e6bdQ32nXl1&#10;YXtuxe3vLK4ltbqCQrsZobiBldTgkZU9K+uvhl+0R9qltdC+IDRpPcXEqQ+LFFtaWgMzBraDV7G3&#10;SOKJVYsn2qPCKCnmRqqyTH6zVldFeNldJFDI6MCjqRlWVlOCCOQfcEHFFFFFFFFFFFfOX7Tv/Iha&#10;R/2N9h/6ZtQrkP2VSf8Aiuxnj/imG2+6/wBoAN+GTivryiiiiuX8V+M/DvgrTZdS1/UYLZFhlltr&#10;JZIm1PU2hZY2t9LsnZWmffKgbHyx7g8jJGGcfB3xR+LWr/EHUZre2kutM8KwOUsNIEmx7tFkDR3+&#10;tLCxWSdiqsseWSH7sZZt8skXws+FWp/EXUfMkM+n+GbGQDVNXVBvlcASDTdMEvyvcOMbmIKwqRI4&#10;YmOKX7/8M+F9E8H6RBomgWUdlZRMZGGS891cyALLeXtw3zSyvgAsx4UKqhUVVXfrN1nVLfRNI1bW&#10;rtJXttI0291O4jhCtO8NhavdTLCrsoLsEYKCyjOORX5T6jqF3q2oX+qahL599qd5daheziOKETXl&#10;5M1xcyCGAKi7nYnaigDPAA4r6M/Z48FWF5c6p4/19bUaT4ZJj06W+aEWkOqQxC/vNVnkkkAjFjBs&#10;dWliKbpRIrrJBx5p8VfiNcfEXxF9ujimstE0+JrPRdPlmdysPmF5tQuogxiW5uDgyCNcBFjiLSeX&#10;5jeYUVu+G/EOpeFNc07X9JkWO+024SeNZPN8i4j6T2l2sLI7QyoTHKqspKk4YHBr6x+JenaX8Xfh&#10;tZfEXw+tuuseH7KefUrWOS2aeK0gjFxrej31zIInZ7P5rq3343IXMURNytfGNfot8CPEb+IfhxpI&#10;mklku9Akn8O3EkkUESFbBUl05IDB1SOzltoyzKGZ1ctuPzt7FRXy38avgmdYN34v8G2eNX+afWtD&#10;tkULqxxul1HTo0wPtePmmhH/AB8cuv7/ACJ/kbTdS1vwprMd7p897outaTdSISFaC5tbiF/Kntbq&#10;3mXkZDRzQSqVIyjqRkH7m+G/x18P+MjaaRrKx6B4mme1tYbd2d9O1i7lUof7LuSMRO8gwtvO24l0&#10;jjedske70UUUVxnxHitpvAHjZLtIJIl8Ka9Kq3AQoLqHS5ZrKRd/G9Jwhj77wuOcV8Tfs+fbv+Fo&#10;aR9l3+R9h1j+0tuMfYf7Nk8vzM/w/aPs/Tvjtmv0Moooooooooorz/x98SPD3w+0ya61K5hudVaF&#10;X07w/BcRrqWoPKzJE5TDNDb7lfzLmRdihSFEkmyN/hHx98U/FPj+4kXUbo2eiJdSXFjoFmyrZ2yM&#10;ESMXUqKr3UihA3mT5CszmJYlcpXmtFFel+EPGn2KGx0PW2WSy0u/XV/CWryq0k/g3xFHOt1b3aFU&#10;kd9MnmSP+07II+5f30KfaEAk94+O/gGXX9E0/wCJel2MkWpJptgPEmmWi2F2q2Bt2uP7WlvbJv37&#10;2uVt5ZlMqtAEdWSKAs3x5Xu3wg+MN94Iu7XQtZna48HXFy5mDxS3V1ojTK5a400RupELTMstzDtf&#10;gM8SeazCT77trm3vLe3u7SeK6tbqGO4tri3kjmt57eePzIZ4JoyVZHUhlZSQQQQcGsXxX4p0XwXo&#10;l1r+vXP2eztisccaBXu767kUm3sLCFmHmTSbSVUkAKGkcrGjsvx54m/aW8WX8t1D4ZsdO0GwLAWl&#10;zPB/aOsKisR5jtOTajeMExm2fb0Dt1rc+Hvx4+Ims6rY6JceGofGTFR9pk0q2On6usT3SI19czIf&#10;sSRR7wh3QwoSU3Sryx+xIHaaGGR4ZbaSSON2t5jCZ7dnjBMEpt3kj3KTtYxuy5B2sRgmSisTxHoN&#10;r4m0i60S8utQtbG9j8q9/s24FncXNsRiWze42lhFJwJFQjeuUYsjMrcj4d+EXw88L3dvqWmeHLZt&#10;RtkgWG91C4u9TljngmS5jvoIr95IobgPGjLNDEjLyEIVmB+SPjx8Qp/FfiabQbGe4Tw/4buJbMW/&#10;nD7PqGtW0jwXuqvCiqPlybeDez4RWdCvnutet/s8eOD4h0nUfh7ryvqZsLCaawa+Ed5bT+HJBHYX&#10;GiXMMqHMcDSAIJHcNFJ5QCJCqn026+CPw4nujqFpolxoupfbl1GK/wBE1XVLCW0ukn+0I1hAkpt4&#10;Ar4KLDCgQgCPYAK9XUbEVWZpMKoLvtDuVwCzGMAbiRkgADngDnC0Vz/inV9W0PRrjUtG8OXnim9g&#10;+YaVZXVrZStDHG008pluNzNtVSI4oIZpZJGRFjO4snxFrH7Q3xOmufKWTTPD81pKYri1tNGUv5sM&#10;jiWK6TWjdSKwJ2MqlSNowAd270zwV+0zDdXK2XjvTbXTo5GlKa3oyXr2kACx+RDeaU5nm5IlLTwy&#10;MeUXyQA0g+rLe4gu4ILu0nhubW5hS4trm3eOaC4gmj8yKaGWPKujqQyspIIIIJBrkfH3jbTvh/4d&#10;uPEGoxy3X75LLT7KHKvfanPE8ttZmfDLEhWOR5JGHyojbQ77Y2/OHxX4t1zxprE+t6/dtc3UxKww&#10;IXSzsLbcTFZafbEkRxJ6ZLMcu7PIzOcSwsbvU72z02wga5vb+6gs7SBNoee5uZBDDErMQMsxA5IA&#10;zzX2vf8AhfRfht8NtO8N+IboLok122sePLyxuJ4pfEF6sfnWfhfRBKwmaW7litoMwrEotLeaWZ7d&#10;5Nx+UfG3jfU/G2ow3N0ken6Tp0X2PQPD9lhNL0LT1VY0tbSBVVdxVEEsoQF9qgKsaRxpxVFFfRnw&#10;7/aD17w6YtN8XG98S6L++K3rSGfxFZvJJ5qlbq6cC6jB3jZO4cbhtlCIIj9t6Rq+m69ptnrGj3kN&#10;9pt/D59pdwZMcse5kfKsAVZHDRyRuoZHBRwGUgaNFFFFFFFFFcf8Qf8AkQvHBwcf8Ij4lHGM86NM&#10;Bz/nivhb4DAH4r+FR/2HDg+3hu8Of8K/RmiiiiqOp6pp2i6fdapqt5b6fp1jGJbq8upBFBCjOIo9&#10;zP1Z3ZURRyzkKoJIB+MPi58d/wDhJrWXwz4NN3Z6LN9oh1bVpk+zXesQ+Y0S2lnHkvFaSIA8hk2S&#10;yBhG6RIsizeHeEvBviDxtqkel6BZPcy74vtV3IHSw02GRjm61C7AIjQAMQAC74Kxq74U/od4A+G/&#10;h/4faYlrp0Md3qbow1DXri2t01G9kmWM3EKSIC8VrviVo7USEIRkszlpG9Aor81/jJ4huPEfxG8S&#10;zSh0h0q+m0CygeYXCw22iyNYuYnCphZplludmDsMhG5sbi74ReAz498W29lcqP7F0xY9T1wuLkLc&#10;WcU6INMjlt8FZLljtB8xCEEkiksgU+kftAfEBbq9j+Hnh2VbTQdBWCDV4rB7WOwvb6GNHttMjSzJ&#10;xBYBVQwnaBOGV4w0Eb18y0VLDNLbyxTwSyQTwSJNDNC7RzRTRsHililQgqykAqwOQeRX2x4c1WH4&#10;+fDPV/D+uSWsfi/RmSSK4j3WqvfpbMdG1ySNIWjjjnPm293FArYUSMixCSJV+K7u0uLC7urC8he2&#10;u7K5mtLq3kG2S3ubaRoZ4ZF/vI4Kn6V9ffsveJvMs/EXhGeWPfbSw69psW25a4kgnC2Oq5kJMKxR&#10;OtqVQBGLzO3zj7n1jRXk/wAU/hVpXxC0tpIkttP8T2cbNpesFCv2gAcabqxjBeS3fja2GeBjvjBU&#10;yxS/nzqOna14V1qWxvobzR9b0i7QlQ7QXVpcwMs0FzbXEB9lkhnibaw2yRsVINfVvwy/aHt5YodE&#10;+IMjR3jXCQWfiWKCFbOSF42/5DscZXynV1RFnhjKMHBlWLY0sn1XBcW93BBd2k8F1a3UUVxbXVvK&#10;k9vPbzIJIZ4JYyVdHBBVlJVgQQSKmoooor8vvCwkj+I3hxdKFoZY/G2kDTVlleSw8xNdjFkHmjw7&#10;Q52gspyV5FfqDRRRRRRRRRRWF4k8S6H4T0uXWfEF/Dp9hGyxBpNzyXE7gmO2tIEBeWRsEhUBO1WY&#10;/KrEfDXxG+OviPxkb3SdIZtB8MStcQCCEbNV1SxkCqF1e6V2ChgrE29uVTEjRyNOAHrwmiiuu8Le&#10;Lbrw5JPaz28es+HNUUQeIPDN7LKNO1e13Kchozut7qIqHtbyHEkLqGUldyN9a6x4PuPit8ItFuYX&#10;/tPxFolsW8Nay9xFANet4RHDKl8Zprt1uZ4UEN6k0qBdShfEhtlEknxDNDLbyywTxSQTwSPDNDMj&#10;RzRTRsUlilicAqykEMpGQeDXb/D/AOIGt/DzWhqmlsLi0nEcWraRNIy2mq2iE4STbny5kyzQTqpK&#10;EnIaN5I3/Rzwt4p0bxlolpr+hztNY3SupjlQR3VncxnbPZXsKs2yWM43AMykEOjOjIx2rq8tbC2u&#10;L2+uLezs7aJprq6upY7e3hiQb3lmml2qi9yWIAFfIfjP9pi8W/uLLwPptidPiN1brrOrxXUs178o&#10;jhvrCwR4fIUEM6C4EhcFd8UZDoeP8OftDfEmG+t7S6hsPFbXl7axpaPpgt9RlWSUIbHTG0URASS5&#10;2xl4JSGI+VhlT9w6Rd3t9plleanpc+iahcQhrzSbi6s72SxuQxSSL7XYs8UqEjdG6kFkKl1jfdGu&#10;jRUcqGSKWJJXgaRHVZohGZYmYYEsQmVkyDyu9GHAyCK8rt/gh8N47xtRu9EuNW1BtQk1GS81jVtX&#10;v5Lm5e4+0k30Uk3k3Cs2S6zxt5mSJN4JryL9ojx1HpNjZfDfw81taQPZwS67DZRWqR2enxlf7I0S&#10;JYDm3yIxNLF5aHyvJCsYpXU/JH9oX/2D+yvt13/Zf2v+0P7O+0zfYP7Q8n7P9t+x58vzvL/d+Zt3&#10;beM44qq6MjFWBVlJVlYEMrA4KsD0I7ivtb9mDQdQsdC8ReILmNY7HX7rT7bTQSwlmGim5jurkZG3&#10;yjJP5andnfG+QAAT9QVUvr+x0y0lvtSvbTTrG3CtcXt9cQ2lrAskiwoZridgibnZUXLcsygcmsrT&#10;vFvhTWLkWWkeJfD+qXjRySi007WtNv7oxxLvlkENtK7YVeWODiugoI+nT3Ocnnjp0r81/jD4Xh8J&#10;/EDW9Ps7WS10u7aHV9KjaOKKD7LqMXnTpZJAiIsENz59vEoX5Vj25JBY+X1+gHww+Klnf/DK817x&#10;JdJ9q8GQtZaywu4ZdQ1CO2tkOmXvl30wdri9yIIzNIBPco4UjJC/DXiLX9R8Ua3qXiDVZFkvtUuW&#10;uJvLDiKL5RHDbwLIzMI4owscYZmIVQCSeateFPCms+NNbtdA0O3E93c5eSaUslpYWaMonv7+ZVbZ&#10;DHkbiAWLEIivIyI32ml74C/Z68L/ANnNNFqfie9tPtskMUbRat4kuo5jDbvcMPOW0tIyzrFvbYqJ&#10;KY1mnLiT4s8W+KdW8Z69fa/rU3mXd2wEcSDZb2drGNttY2kf8Mca8DPzMdzuWkZmbmqKKKK+jfgf&#10;8XLjw1f2fhPxDeQjwteSyR2t7eyug8P3cql4is5yotZpfllSTakbP529EEu/7rooooooooorz/4q&#10;eG5PFfgHxFpFsge/Nkt9p6pbJczSXulzrqEVrbqxBWS4EZthIpBAkOQwyp+N/gP44t/B/i82mqXS&#10;Wmh+JIUsL2eaURW1pfwsZdJvrh9jfKrNJbklkRFmaSRgqV+hFFFVL/UNP0q0mvtUvrPTbGHYJr2/&#10;uoLO1h82QRRCW5uGVF3MyoMkZJA5NfLXj79pK0ijn07wDCbud0KHxFf2zRWsHmQgrLpum3Kq8joW&#10;PzXMaKGXmKVDmvk7W9d1jxHqE+ra5qNzqeoXLO0lxcybyqtI0oggjGEiiVmby4YlWNAcKqjAHvPw&#10;r+A1/wCJxp3iPxWDp/hqVmuIdMJmg1bWoECtbuQqjyLSfcSJQ/mui/u1VZI5x9wWdlZabaQ2OnWl&#10;vY2Vqvl29paQxW9tDH97ZDDCFVec8KB6n3sUV5H8dbs2fws8T7Ln7NLcrpVnERKY5LgTazbrc28e&#10;PvF4fN3r3TdnjNfnIAWIABJJwAOSSegAr7Q+Ks7fDT4O+G/A2n3UNtqOqRx6XqH2abUGa5tkibUP&#10;FVzZXLFCI57uRI3jlGGhneMRhT8nxdRRRX1N+zF4nNprWt+FZ5dkOq2keracsl55aLqOnOI7qGzs&#10;2+/LPA4lkZDuCW3IKjKeF/EHw0PCPjPxD4ejZXg0++JsiJGkYafeRJf6ckzuqEyLBLGsvy43htpK&#10;gE/Sn7K93dvZ+NbFp5GsbW50G7gty37qG7v4ruG6mRP70iW0IY+iL6V9ZUUV4l8U/gtpfxAb+2LC&#10;5i0XxPHAUa7MLS2esLDblLK31RIyGRlYRxrdIHdYvlMcoSJU+Ddd0DWvDV/JpevaZd6VfxbiYLuJ&#10;o/MRJmg+0W0v3JomZGCTRM0bYJViK9W8AfHXxT4Ljh069UeJdBhRYotPv7iSK9sYYbdoYIdM1PEh&#10;jjU+X+6ljkUIgSMRZLV9j+Dfin4N8cJEmkaolvqUpdV0PVGgstY3Rq8jeTah2WYeWjSlrd5FVfvl&#10;SCB6FRRXzd+0j4xttL8LxeEIWjl1LxJJBPcoHjZrPSdNuo7oTyIrh1ae4jSOItGUdUn5DLzy/wCz&#10;F4TuoW1vxpdRXMEFza/2FpJbEdvfRG5W71WcI6ZcRyQ28ccits3eahBZfk+uaKKKKKKKKK82+Kfx&#10;Etvhz4cOorFDeaxfzGy0XTppkVZLkRGSW9uYt6ytbW64MvlA5d4oy0fmhx+cmsaxqWv6leaxrF5N&#10;f6lfzGe6upypaRioVVVVAVERQEjjQBUUBEAUADLoooor6t+C3xvg0e3sPB3i+eZLJJWt9I8RXF0r&#10;w6ZARGljpV4jIGS3QiQJctMwiUpGVSFN6ZPxe+Dc1ib3xv4Jhs7zwncwQ6lPp+lFpTpkEsHm3Wo2&#10;SRF45LDgTlonAiVziMQRl1+aK+x/2bfiB58E3w/1OVFeziuNQ8OSN9liMlu05uNS0sElHlkDyNcx&#10;AK7eX525hHEgHhXxe8bXPjXxlqUy3Rm0XSbm403QII51ns1s7dxDLqFuyKisbx088uQzbSkZd1jQ&#10;15bX6JfAjwnD4a8AabdvBGmqeJlTXL6f9xJI9tcrnSLcTxqG8pLYpKI3Y+XLLLgjdivZqq3t9Z6b&#10;aTX2o3lrp9jbhWuL29uIrS0t1eQRI0887BEBZlALNjJA71kaf4u8J6vdJY6T4o8O6nfSLI8dpp+t&#10;6be3ciRIZJTHb28rOwRQWJCkAAnpXQ0V+VvjDw1d+D/E2seGr1/Ml0u7aKO4KxJ9rs5UFzp975UM&#10;kwj8+B4pfK8xmTdsb5lIr139nHw1eat46Gvxt5dh4WtLiW5f92xlu9Ys59MsrMIZFcbkaefzFRlH&#10;lbG2mRTX3rSO4jRnd1jRVLu7MFVVUZZix4AA5ycAVya+P/AjuqL428JM7EKqL4j0ZmZidoUKJs59&#10;q67BHYj5iO+Qeh469fxpK+JP2mvC9tp3iDSPFFqsiv4it7i21NBFI0X27R44YoLozs7KGmgkSMRK&#10;igCAv85diPmKvsX9mbxpcXEWqeBr0vLHYW8muaLLtJW3tmuVi1WykkaThfNmjmhVIurzs7/cWvEP&#10;i/8AEB/H/iqW5t2xoekCbTdDjVrkRz2qzs8uqyQ3BAWW6O0nbGhESRIwLIWPmFvb3F5cQWlpBNdX&#10;d1NFb21tbxPNcXFxM4ihgghiBZ3diFVVBJJAAzX2r4D8C+G/gxoL+OvH1zbx+IJYvJijwt0dIa7Q&#10;hdJ0iOMt597Km4TzxkhU3ojCFZppfnX4q/Eq6+I+uJcpC9loelieDQ7GXabhYZnBnvr4oWXz59iF&#10;0Q7Iwqopcq0knltFFFFetfCr4q6l8OdSeORJdQ8NahKrarpSsoljlCiNdT0xpCFS4RQA6EhJ0Gx8&#10;MIpYf0O0jV9N17TLPWNHu4tQ02/hWe0uoC2yVCSrAo+1kdGBSSNgHRgUdVYFRoUUUUUUUUVUv7C0&#10;1OxvdM1CEXFjqNpc2F7bmSWMT2l3C0FxCZICrruRiMqykZyCDX5qaRPqPwt+I1pJqCSx3XhfXPs+&#10;pLbwLK11pzMbXUHsY9QWMMl1ZyObaRwuVdXBXII/SnTtRsdY0+y1bTpludP1C1hvLOdFdVlt7mIS&#10;wv5cqh0OCMhlDD7rAEYF2ilHJAAyc4Ax13HgD1r5+8eftBeGPDaTWXhp4PFOs7WCyW0+7Q7OR4lk&#10;hlm1GEkXAG4HyrZiDhkeSJxXxv4x8deJfHmoLf8AiG/M4gM4sbCBBb6dpsM8xlaGztlz0+VDLIzy&#10;uqoJJH2g11Xw3+EfiD4g3AnIn0Xw6scskmv3NlJNDcSKXhS20uF2iFy/moyyskgSIBi7B9kcn354&#10;U8J6L4N0S20LQrY29lbkySSOwkur68kRUn1C/lAHmTSbF3MFAChURVjREXoqKo6pqNrpGmajq96Z&#10;BZaXY3epXZiTzJVtbKBrqcxxkjLBFJAz1r8la+0PhkkXwz+C2u+PJIj/AGtrMMt/Ck9tPgbLg6P4&#10;ZtbiMSAvA88huDKmwmOc4yEVj8Yu7OxZiWZiWZmJLMxOSzE9Se5ptFFepfBvxRceF/iDoM0W02us&#10;XMPh3Uo2MKh7LVrmOFZDLKjlBDOIbg7NrMI9hYK7Z7D9ovwnHoXjOHWrS38iw8U2j3khQ2qwtrVk&#10;4g1YQ20AV1DK1tcSPIp8ySWRg7HcFy/2e9RubH4naTbQFBFrFjrGm3odFcm2j099WQRM33G861iO&#10;4c4BHQmv0KoorhPiB8PdD+IWjvp2pxrbX0WZNK1mGBJL3TLgAgbWJBkgcnE9uXCuMHKOiSJ+fXjn&#10;4feI/h9qMen69BE0dxEktlqdgZptLvlKAzR29zKkbeZEx2SxSIrjhsGN43e34I+J/izwBI40O8im&#10;0+ZzLc6NqcTXWmTTeS0SzCNGSSJwSHLW8sZcogk3qu2vszwN8dPBni8LbXs6eGNXCKzWWsXUEdpc&#10;OziPZp2qSGOOVtzKBG6xyNztjKqzV7TRRXDfEbxtaeA/C1/rc5zeyK9jokHkvOt1rVxbu9hFMqPH&#10;iFdjSTnzVPlq2zMhRW+KfgT4Qm8UeO9PvXjf+zPC8kOuX0+J1UXVvLu0e0SaONk82S4Cy+XIy74o&#10;psElcH9D6KKKKKKKKKw/E3iPTPCehaj4i1d5VsNNhWWUQRmWaZ5JFgtra3iBUF5ZXSNCzKoLZZlU&#10;Fh+b/j/x/rXxD1ptU1Rvs9pb+ZFpGkRSF7TS7RyGKIWC+ZLJtUzzlQXIHCxrHGnB0UUUV7J8Iviv&#10;N8OL29gvoL3UfDuqBHubG2nVZbO9RlUapZwT/u3cxBopI98fmfuy0gESivZ/ip8MNM8faWvxH+Hc&#10;sGoXV5bm9v7SzEhXXYY02Nc2MBAaO9j2FJrUqrSMCCq3CssvxxJG8TvFKjxyRuySRupR0dDtZHVu&#10;QQeCD0r2/wCBXxCbwf4oTSb+WZtA8SyQ2E0fnRJb6fqs0yRWOrsJVPyqMwzbXjGx/Mcv5KKe4/aT&#10;8dz3GpW3gPTrqWOysIIL7xDHE0ka3WoXO2606wuVeNSywQ7LkbJXjdpV3KJYBt+VK+vP2YvCdpKm&#10;teNLqG1nuLe5/sPSGbc9xYSrarc6rcKjLsUyxzwRxyo28ATKdqMd/wBeUZA5zgcnkgYHqR2xXJL4&#10;/wDAjsEXxr4SZ2YKqr4k0dmLE4ACibJPtXW8H0I46Y7+h/rRX5//ALRGh3+nfEW91e4iAsfEVnp9&#10;1p06JKYm/s7TodJvLaSR1C+cjxCR0QthJImJG/aPB6+tfi18IbrVviXoU2iolpY+Orl49RuI7ZPs&#10;2l6lYW5uNVuniiSKPdPaxtdJG8plnnS4YsM8fXGn2FnpWn2Wl6fELew020t7Gyt98kvk2tpEILeI&#10;SzMXYqqhdzMWPck5zbr49/ah8POLrw14riS4eKaC40C+cvEbW3kt3OoaWqR43iSYSXZdssMRgYUg&#10;7vkmvTPAvxY8X+BJ7dLG/kv9Fjced4f1GR59OaEmQulpuy1o26Vpd1uVDOFMqyKNh+9vAPjzR/iD&#10;oUWsaZugmjYW+p6ZM6m50y9Vd7wswAEkbA7oZVGHUjIWRZI0+Sf2nf8AkftK/wCxQ0/P4axfgV85&#10;1q2+sX1tpGpaLDJ5djq95pl5fKu8PM+kLcLZxOQ2Gj3XLuyspyyowwV56/wB8NPEfxAv4YtOtpbX&#10;SFuGi1HxBcQO2m2IiVJJ4kf5RNchJEKWyNuO5S5jj3SL9A+JfGngz4L6Nd+EvhqIb/xXczyW+q6n&#10;OUvp9Olt90fn6rdrGkc9zHvdILSMCOJ/MaVF5jn5nw98CfHHjnUpPE3xC1GXSF1OWK9uhP5d14iv&#10;kkSKVYxaIRDZL5LNEiy/PbtGsZtQgAr3qy+A/wALrO3SB/DjXsgtkt5ru91XV5LmfYFDXMghmjij&#10;kYgMzQRxgEkKFU7a5nxJ+zd4H1WLd4fmv/DF0kSRxmKebV9PZhP5kk1zaalKZ2coSi+XdxoMKxVi&#10;GDfJ/jb4Y+LvAUo/tqxWfTmMaw61prS3WkyuyK3ltMyRvE4ZigWeNCxVjHvUbj55Vi3tp7ueG0tI&#10;Jrm6uZY4ILa3jeaeeeVxHDDDCgLM7MQqqoJJOBXtvg/9n/xz4lWO71KGLwppzSRqz6zHKuqSRF5E&#10;mkt9FQCQGMoMrdPBuDKyFlyV+pvBHwU8E+Dfs159iGu63CYpTrGsIk/k3KCKTfpuncwQbZovNhfa&#10;86bmXzyuBXrtFFFFFFFFFFfHXxr+CmoNqF14x8HWd5qg1S8e41zRLWOa9v4dQvZt8up6bCgaWaKa&#10;Rt00IDPE7FkBhJEHEeBPj/4l8H6bbaLqFhb+JdJskkjsvtV1NZ6raw4QW9nHqIEytbw4cRxvAzKG&#10;2rIsaIi+0w/tP+Cjao9xofimK98omS3ht9JntUlIJ8tL2S8jdlJwCxgUgZO04wfO9e/ag8QXcAh8&#10;P+HNO0WV47uOa7vruXWp0aWMJbT2KrHaRo8RLv8Av45kclQU2hg/z/4h8VeIvFVyt34i1m/1aVHl&#10;khW6nZre1a4CmcWVmuIYFfYm5YUUHA44rFt7ee8ngtbWCa6urmaO3trW2ikmuLieZxHFBBDGCzOz&#10;EKqqCScAAk19wfCj4D2vhiax8S+LGh1DX44o7mz0lVSTT9Du2PmLLJMCVubqIbQrDEcUm5o/MZYp&#10;h9I0UUV86/tNySJ4A0xVZlWTxXp8cgDECSMaTfSBHA6gMqtg9wD2r5h+DWkLrPxL8JW8huEjtdRO&#10;sNJbrlkfRLd9WtvMJGAjzQxxsevzYHzEV6d+1FqVxL4o8OaOwi+y2OgSalCVU+b5+q6hJbXId+6h&#10;bKIqO2W9a+YaKKK9G+EeqnR/iT4Ou1hExl1iHSihcpga5E+iNMGXnMYuDIF74A6V7B+1HpKw694W&#10;1zzmZtR0m90prYw7RENGuxdJP5275jJ9uKFdgC+WCC27C0P2X7kr4y1602grP4ZkuS+TlTa6rbRK&#10;B9fOJP0r7hooorjPHHgHw78QNNj03XoJQ1tL51hqVk0MOpafIxC3H2a4lSRdkqqEljdGU4VsB0R1&#10;/Pb4g/D/AFn4ea2+mampuLOcyy6Pq8cTJaaraI2DIi5by5kyont2YtGxBy8bRyPwdey+HPjz8R/D&#10;sYhfVYPENqsUsccHiOF9QkR5JxcG4OowyQ3juvKIJbhkCsQF+VCvr0X7VUDGQz+CJogI3MPleIkn&#10;Zpcjy45N9lHtUjOXGSP7pzXO67+0/wCILy28nw/4c07RJnhuo5ry+vZdbmjaWIJbXFjGsVrGkkRL&#10;v++SZGJUMm0MH4nwH8OvFXxa16TWtcudTXR5JEm1bxLfmWS4vxCfsy6fpM1yCssoWPysjdHboo3D&#10;iOKT780fSNN0HTLPRtHs4bDTNPgEFpbQghI0BLsxdiWd3Yl3kdmdnJZyWYk6NFFFFFFFFFc34m8I&#10;eG/GFj9g8RaTaalEqMsE0kYS+si0qSu1hfxESwFjGm/y5AHUBXypIPxr4+/Z58Q+HEm1LwvJP4o0&#10;pXH+hR27f8JBaLLM4QGztwy3SInlBpYdrlmY/Z1jQuPnd0ZGKsCrKSrKwIZWBwVYHoR3FNor2j4e&#10;fBLxR45RdQnJ8O6AwymqX1rLJcXqtbmWN9K05miM8ZJQGZpEjwWKNIyMg+ptP/Z8+F9laJb3OkXu&#10;sTKTuvdQ1jUobqTcxIDJpUltAAoOBiIdPmJOSeU8W/s0+GNQhmn8J3lz4e1AKPIsruabUtGk8uB1&#10;ETtNuu4jLKULT+dKEUNiBsjHmnh/xj49+BOox+FvFmmS3/hWW+maHaZJo2t1bF5d+FNRcpGysZI5&#10;5LSZRyQGW2klketLx38HtB8TaZdeOvhLeW2qW0rLc3fhrTQska74Rc3S6TEpEkE6KySHTJYw4DMs&#10;QQiO3PzjpWp6z4R1231Kxe40vWtFvW+WaOSGe3uYGaC6s7u3fa21hvhnhcYZSyOMEisOiv1K+H27&#10;/hAvBA5/5FDw1x/3BYO1fOXxS/aEuYLy68P+AJrUwwKbe88TeWty73Szq0iaCrkwmNVVomuZUcSb&#10;mMIQKk0nyhqGo6hq15Jf6rf3up304jE97qF1PeXcwhiEMQlubhndtqKqLknAAHQUadYXeq39hpdh&#10;GJr3Ury2sLKEyxQiW7vJ1treMyzsqJudgNzsAM5JA5r9XNLsI9K0zTtKhluJodMsbPT4Z7pxLdzR&#10;WVuLeOW5mULukYAF22gFiSAOlXq+cv2g/h1P4l0m18U6LaT3mu6KsNjPZWkV1c3OpaTc3e1I7W1t&#10;o3Z5LeaUy8BQImmZmJVBXqvw78F2vgPwtYaDEY5LsAXer3SOzpeavcRqLyaKRkiJiXasUOUUiJE3&#10;AvknuK8P/aF0WXV/hveTxPIH0DU9P1ryYrbz3uY1L6XcRuyENGkUd09y8mGAEZDAA7l/Peuo8N+M&#10;/FHhC4+1eG9bvdLZmZ5beNxNY3DtE0Aa7025D28xVWOwyxMVOGXDAEfeXwp+LWnfEa3ls5LVtO8R&#10;6bZW9zqloDG1ldK8jW017pTbzL5Kt5ZkSVcxmVI98v3zyn7Tn/JPdLHb/hM9M/8ATJqVfCFaWl6p&#10;daRcTXNmyCSfTtV0uQSB2RrXWNNl0u7G1SOfLmYoTwGAYg4xVzw54Z1zxbqcekeHtOm1K/eOSYxR&#10;tFFHDBCAZJ7m4nZY4kBIUPI4BYqgy7KD9ZWcHgT9nnR7WTWIoPEnxC1KGW5X7IsbXEKGB4VitJrn&#10;mysN5MDXOzzrgl28p0j8mHzew8HfFL45X8ev67dNp+gyXE72d3fGWPTLOCV4hPD4b0TeXddgTEvy&#10;pKYiJbkyqTX0Hof7Pvw30hI/tmnXev3Udwtwt3q1/cgZRV22/wBi04wQPFuUnZNE5O4hmZcKDV/2&#10;fPhlqcYW302/0ORrkTyXGj6pc+bIh3b7cQ6qbqBEO7I2QqRtAUhcqfl7x58DfF3gqObUbcJ4j0KB&#10;Xlk1LTYnS5tII4hI8+o6YS7xIBuJkjeRFVcu6ZArxWivUvCnwc8e+L1guLLRzpumTqHTVtcZ9Osm&#10;ikthc288MRVrmaKUMojlggdCWGSAGI+ovB37OfhHQZ473X7mfxXdwyCSGC5gFho6GOSOaF5dNjeV&#10;p2BVlZJ5mhdWKvCcZr3+CC3tbeC1toYba1tYYra2treNIILe3t4hFBBBBHhURFAVEUABflAqWiii&#10;iiiiiivB/jL8II/HNsdd0Py4PFlha+WI3cR2+u2kQMkdjOzHbHcKSRb3BwCT5cxCFJIPmPwb8VfH&#10;PwvnGhXUE0+lWVw32rwvrkE1rNZi4lS6uVsZpFE9q7ruZVYPCGkaVoHZiT73pn7UHhKW236x4f8A&#10;EVhe72HkaYdN1a18sY2P9sup7Jtx5yvkYH949ua179qSQm5i8MeFkRQ6/Y7/AF28Zy0Yw0hudI08&#10;Da33lG29YfxEnO0fP3i34i+MPG0sja7rNxLaM+Y9JtWNpo8CrO80Cpp8OEcx+YVWaffMVCh5G2iu&#10;Gr6d+EXwJ/4SS0j8TeM0vLTRpfKl0nR4yba61eLeHa8vZP8AWQ2rqNsSptllB81XjQRmb7Xt7e3t&#10;LeC1tIIbW1tIYre1treOOGC3ghjEUMEMUahURFAVVUAADAGKkoorj/iFx4B8ben/AAiPiM+2Do04&#10;zx+NfmFYWN1qd9Z6bYwvcXuoXVvY2dumA891dyrBbQqWIGXdlUZOOa+2/wBoGE+HfhToehaXJPDp&#10;sesaFoToz7muNO07Sbma0t7pwAG+e2hl92QNjNfDNFFFFfd/7Qmmw+IfhrZ+I7VbYf2TfabqqT3E&#10;Z+1nS9XQafJa2rhGKl5bi1klQlEIizyyoD8yfBW+XT/ij4RuDE8okvLyx2xsqsG1TS7jTRKS+BtQ&#10;zB2HUgEDk1+klFFFZus6Ppmv6ZeaPrFnDqGm30JhurWcZSReGVldSGR1bDxvGQ6MFdCrKpr4K+Kn&#10;wX1LwCp1jTZpdY8LyTGNrlo8X2kO7gW0WqrENpRyQkdygVWf5XWMtEJPDq9F8J/FXxz4MWO20fXJ&#10;n02OSBzpGoomo6c0cEjSm2hiucvbxyF2837JJEz5yW3KpHt1h+1PepbQpqfgy0urwBvtFzYa1Np9&#10;rITIxQwWVxbXLoAhVSGuHyQxBUNtVdS/amu3guE0fwdb211kC0u9T1eW8t1USgs1zp9rBAzbo9wC&#10;rdLtYhiXC7W8hx8Rvjb4h5+16oUuup8+Hw34Zhv/AKb47aNkg/2ppvK/5bSjn7q+H/gPSPh7oMWj&#10;6YWubiZhcatqcqhJ9Rv/AC9rzFMt5cSgBIYFJCL94vI0jv3FFFFFFFFFFVL/AE7T9VtJdP1Szs9R&#10;0+4CC4s762hu7WfypVmjEtvcK0Z2uqsuR8pAI5Ax8l+Pf2bNizal8P7qSX5mZvDmqTRBvnlkcrpe&#10;rSlBtQGKNIbr5sBna4ZiFPynf6df6Vdy2Gp2N3p19b7PPs7+2mtLqLzIxKnm29wFdcowZcgZBBHB&#10;zVKiu+8D/DXxV4/uDHodkI7FGmS51u/Fxb6NazQQrMbaS7ijkLzHfGBFEjuN6swWPc4+vtA/Zz+H&#10;2mWxTWY7/wAS3ciW4kuLy8utNt4ZYlYStZWukSQsiSFgWWeaYrtUK33tz9d/Z0+Hep24j0qDUvDl&#10;1HFciK4stQub6GWeWILbSX1trDzl44nG7y4ZYWYFlMgyrJ4gdF+Iv7P2uHV7RH17wpOSdRmtI7r+&#10;x72xF4LSCPWk2uLC8zJGbeUl1DvsjknTzom73V/C/hT9oHR18V+FLi28P+NbNYbXWrK8JKSPs2wx&#10;av8AZULsAFP2TUI4yXjUxOhaPy7f5G1jRtT8P6jdaTrNjPp2o2UhiuLW5UK6EdHRlJWRHHzRyoSj&#10;rhlJUgmTXde1XxLq13rmt3RvtUv2ia6uWigh8zyIFtYgIbZEjUJGiIqooAAHFY9ffn7N8MEfw5DR&#10;RlJLjXtTmuWLlxLOqRW6yKuPlHlpGuOeVJ74qX4ufGa28BgaJoa2uo+KpVjkmim3S2Oi2sgWRJL9&#10;ImQtNIuDDAGB2kSyEIY0l+IfEXi3xL4tuVuvEWs32rSxtJJClzLi0tDOiJObGxi2wQCQRx7xFGu4&#10;qCcmucr9Jvgtokmh/DTwzBNIZJr+0fW3K3N1PCkesyNqFpHAlwQIttu8XmRRKqeb5jDcztI3qVed&#10;/FPwWvjrwZqWkRoG1O3xqehMzMoTVLNGMcX340xPG0tsWlJRBJ5hUsgr42/4VBff8Km/4T/bef2r&#10;9r/tD+zdsuz/AIRT/j2+2fZPI8zzt/8Apfm+b5P2T951r9DiDnnHXI46EAjP1pKK8U/aE0y2v/hh&#10;qtzOshl0a+0fUrMo+0C5kv49JcyKAdyeRdTfKP4sN0Wvzyor0/4TePJ/Afi2wvJruaLQNQnhsvEV&#10;srv9nkspN0MeoSwxxTMz2TSG4QRR+YwDwqyiV89Z+0dqkd/8SZrNYXhfQtF0rSp3ZgwuZZRJrQmQ&#10;cFQEvFjIJPzITnkV4JX0p8OPgNd38Q8TfEHf4f8AD1g0t3PpF+slhqF7ZWKmW5m1KWUxtY2wK/O7&#10;YlaMOV8pSkx1/EPxZvNXk0z4efA/TLnTbJxdaetxZ2MFrd3glMsch0pJM/ZIChN3LfzeXOHJkYwG&#10;N3k9j+F/wY0TwD9n1e9Yav4rNt5c182GsNNkmB+0R6LC6K4JVhE88nzsoO0RLK8Z9qooqK4t7e7t&#10;5rW6hhurW5ikguba4iWeCeGVDHNBPFINroykhlZSrAkEEV5fP8DvhXczT3EvhG3WW4mlnf7PquvW&#10;kKNLJvZYbS0uo4Y0BJCxxxqqjhVAAA7TQPCfhrwvF5Hh7RNO0tfJigeW0tYlu7mKDIj+2XrAzTMN&#10;xwZXZsk56muhoooooooooooooryfxn8F/A3jOR7y4sZNH1Z3Mk2qaGYbKa6cmWVzf27o9vM0kkpk&#10;kmaITvtUeaEG2vHB+yqpznx6wI6Y8K5z9SdSH9a5nxV8G/Bfw30ifVfF/i3VdXnuYnh0HRdFtLLR&#10;L7UNQTazhpr1tQH2dFIM83lARgqcu7RxP862Nldapf2mnafA9xeX93DZ2VshG+a4upRFbwqzEDli&#10;BkkDnJr7z+D3wdtvA1vFr2uxw3Xi+6hIxlJrfw/DMhWSzsnTKtcMpKXFwpIxuiiPll3m94oooor5&#10;y/ad/wCRB0j/ALG+w/8ATNf15t+y7pc0viPxPrSzRrb2Gh2+lSw/vPOlk1i/W8gkQAbdqixkDbmB&#10;yylQecZX7Tv/ACP2k+/hCw/9PN+K+cqKKK7P4dRvJ4/8ErGrOw8WeHpCFUsRHFqsUsrEDsqgsx7A&#10;E19j/tI6XPf/AA7W8iWHbomu6bf3LPgS/ZZ0l0nZCxBJJmuoSy5AwpPJUV5B+y/bxt4s8Q3R3+ZD&#10;4d+zpgjb5dzqUMsmR65iXHPrX27RRRRWF4j8M6H4t0qbRfEFhFf2MzxyiNy8csFxFzFc2txEVkjk&#10;XJG5GBKllOUYg/n98VfhVqXw51JJI3l1Dw1qErLpWqsqiWOUKZG0zU1jAVLhFBKOAEnQb0wwlihl&#10;+GOhfDvxhfw+HfFdxq2g6vNmLSdQ03ULaGw1maSVnSzvU1GC48m7+YJAY2SKZQsexZ8G49hk/ZWj&#10;MhMXjl0iLHy0k8NLLIFzgK0i36Bj7hR9BXd+F/2dfA+hS2t7qz33ie9t1R3i1DyoNGa6jnWaO4Gl&#10;Ww3Mo2hDBcTzROCwZGB+X3i3trezghtLSCG2tbaKO3tra2iWG3t7eFBHFBBDGAqoigBVUAAAAACp&#10;aKKKKKKKKKKKK858Z/CrwV46Dzatpn2bVGAP9uaSyWWqtjy0Hny7WiuPkiWJftMcmxCRHsJ3V816&#10;9+zF4ktZXfw7ruk6taiEyCLUUuNJ1Ay+cyi1iWNbiFwE2N5rTRZJYbFwC3f+AP2ctM0WddS8bz2e&#10;v3kUkb2ulWYnOiQtDKXE909wsUl3uAj/AHTxJGPnWRZgw2/TfX3J+o6H+fUcGiis3WdF0rxBp1zp&#10;Gs2NtqWnXsTRT2tyuVO5eJI2XDxyLndHLGwdGAZWUgGvkDXfCvjT4AajJ4p8G3p1nwtfZtNSg1C3&#10;aWG33ysNPi123tXTftLKLe+h8v8Aeb4iI1lCT9ZeaV8Pf2gdNn1PRZIvD/xFhsbae8imaTz1+y/6&#10;KINRiQIl3bHKRrewr5sa+QHCgfZj8q+LfB2v+CdWm0jXrKS3kSWVLa7RZH0/UoY9v+l6ZduqiWMh&#10;lJ4DKTskVHDIOWr7C8WfE0aP8EPA9joZuotR8T+Hk8PrdMkC/ZLTw/bx6N4hkTl/mkcGGAgBgjmQ&#10;GORFFfHtFeufA7SE1f4neHFms2vbXT5L3VrjaJdls2n2Ekun3krxMuAl59m25OC5VSCDg/o5RQeR&#10;g8g5yDyDn2oorL13S49c0TWNEmlkt4tY0rUNLkmjUPJDHqNo1nJMiEgMVDEgZGTjJxX5N0Vr6FrW&#10;oeHNY07XNKmMF/plzHd27hpFVthxJBN5ZUtFKhaKVNwDIzIeCa+kPjx4zTxX4I+G1/YZi07xC2ra&#10;rc2+ZWFvqmkRQadLamSRE8w28lxdReZsAbG5flYZ+WK9i+Gnwd1/x9Pb31wk2keFd8pm1mSJfNvB&#10;A5ja20iByDK7ODGZiPKjIfJd0ETexeIPiB4Y+GFq3w/+FOlQ6j4mkittMuNbt4be+lOqSSkRm5lg&#10;jZtSv1aVwkOPJhdxGFIRrZdX4b/BWa/k/wCEx+Kv2jW9bvvss1ppGr3VxdyQRwLGLa415pXJml2I&#10;kaWkhaOOL5JVZjsh+oevJ6/5xxyOhxxTaKK871z4S/DrxFqEmq6v4Vspr2bebie2udR0r7VJJO9z&#10;NdXcekT26yzO7sXnkBdsjLNhcaPhz4d+CPCLJLoPhvTrO6ilmmi1CRHv9Uhe4tvstwsGqX7S3EaN&#10;GCpjSVU5c4y7buzooooooooooooori/GHw88JeOrcx+INLimukhMVrqtv/omrWahJBEIL2MbmSNp&#10;nkWCXzIS53NGxrwG5/ZXs3uZms/G11a2ZYm3hufD8V9cxoTgJPcxXlujsBnLLEgP90VnXX7OHh/w&#10;5bT634q8fSR6BpyNPqRt9Fj0+4MWNkcdvdS3N0BIzlVRBbyM7YjVCzCvl3V20htSvP7Bi1KLRxKV&#10;09dXntbnU2gUBVlvJLOOKIO+CxRFIQHZvk272+uPg78DILa3h8UeO9OjnvJ41k0rw5fRB4bGFwCt&#10;5rFrKCHncfctpFKxA5kUynbD9W0UUUVx/wAQufAPjb0/4RHxGPbA0ac44/GvgT4O6XFq/wATPB9p&#10;PJJHHDqTaoGhAL+dodpJrVvGwf8AheSBUf8A2Scc19QftON/xb/Sk/veMdNYnP8Ac0TUBjH0I/Kv&#10;hKiiiiv0vv8AwvcXXwlk8JPZLeahH4Eh0q3s7kRRM2sWGipHp4fzWVEkW5ijcMzYVwCT3r4q+Blr&#10;b3nxU8Jw3MayxpLq10qNggT2OgXV7ayDPdJY0dT2IyK/R6iiiiori3gu4J7S7ghubW5he3uba4SO&#10;aC4gmj8uWGaKTKujqSrKwIIJBBBr4M+MXwZuPBc8uv8AhyGe78JzyEzR5ee48PTSONtvcuxZ3tmJ&#10;CwTsSy8RykuUkm8r8JHwjJqKWXjOPUodIu5YFfWNGmVNR0llDoJGt5o545rZi4a4RYfOGxWibhop&#10;vpq4/Zh0S/aK98PeOLmPSrq3hnszc6baa000M8YkjuY9Rsri0jkjdSGQrCAVIIJBrd8P/syeFtPk&#10;E3iHWdR8ROkrMltbxroljLCYtvlXKQyTTsQ2WDRXMfYEYzu+gdF0LR/DlhFpmh6dZ6XYRbQtvaQr&#10;ErusSw+fcOp3SysqqHlkZnc8sxatSiiiiiiiiiiiiue8SeEvDfi+0Wy8SaNaatDF/wAe7XCtHdWh&#10;eaOaX7Hf2zJcQbzFGJTDIm9VCuSuQfmDxF+y9ceY0vhLxLC8TzRKtl4jikiaCDysTzNqumRuJG8w&#10;Aqgs0Gw8uSo3x+C/2Z737Zb33jjULJbKGWCY6FpUlxNPfou8zWt9qOIhbpkR7jb+YzoXCyQuFevr&#10;XSdK03Q9OtdJ0mzg0/TbKLyra0tk2RxLkuzHuzMxZpHYlmYl2JYkm/RUVxb293bzWt1BDdWtxFLb&#10;3NvPHHNBcwSxlJYZ4JQysrqSrqwIIJGCDXyr4/8AgxrPh7V5PHvwqmawubISalLoNnvW6huFcLcD&#10;w/CqMksMkbO0thKAuA8UQkWRLdU0jxv4H+OWmW/hj4gw2ug+KIb0Lot3YSvapcS3jBf+JLd3nmrF&#10;JJtSGWzuHcSnymj8xwFh8F+Inwp8R/DqeF7/AMnUdGvJpobDWrFZPId0dvLtr+F+be4aMLJ5ZZkY&#10;bhFJL5chXzGvrX4ReNLLwT8GvF+sSy2z31p4lu106xd42kudT1DRrODS42t2lid4zJG8kojbf5UU&#10;zoCYyK+V9Qv7vVb691O+mNxfaleXN/ez7I4zPd3kxuLiXy4gqrudicKoAzgDFUq0tI0241nVdL0e&#10;0MYu9W1Cy022M7+XCLi+uVtYDLJzhNzDcccCv1jRIoESKGNIYokWOKKKNIooYkXakccUQCqqgYUK&#10;MACn0UuX3Zyd2eu47s9Pvdc+/XvSUUV5h8Z7oWfww8Xys0ih7C3tgY+GJvtRhsVHUfKTIA3+zng9&#10;K/Naiiul0TQ/EvjfVo9N0e1vNa1U2keA06/ubHTbZLWHz7u8dY4YYo0jhi3yKo+SJOSi19XaP4K8&#10;AfAzTrbxL46uode8RXbQjTYYrGO6NvdWojurkeHbG6IDSQybSdQmaLaPKAEDSFZPnz4gfFPxF8Q7&#10;uNNTk/s/Qre4eS00Swdmt41ZyFuLuSQg3NyqEKJHCqPmMccQdwfU/C3xd+Fvw/0mOPwn4N1+61qZ&#10;HXUb/WZNJhvZhLEJHt/7at2mcwrLHEqxJaxJgebsEgIeLUv2ovE8twH0jw3oFja7UzBqUmparcGU&#10;HLv9qtZbJdpGAF8nI5+Y9uGuPj98VJppJY/EUNqjuzrb2+i6G0MIJyEja6tpJCB0G+Rj6k10ej/t&#10;K+PLFbaLVLXQ9cjinL3VxPaTWWo3UDPl4Un0+RLeNguRG/2RsdWD9D7Z4T/aN8Ha7NFZ69aXHhS8&#10;mfZHLcyrqGjszzJFDHJqcSxvGW3MzNPbrCiqS0o4z7/b3EF1bw3drNDc211DFc21zBIksFxb3EYl&#10;t54JoiQ8bqysjqSCDkGpaKKKKKKKKKKKKKKKK5zxX4r0bwXotzr2u3Igs7f5IokCvdX94ylrewsY&#10;SQXlkw2BnaFBdykauy/mv4m8Sa/8QPEkmp6h59/qepTxWmn6faRyyrBHJMUstJ0q0QM20M+1EUFn&#10;clm3SOzH7S+Dfwgh8C2qa5ryQ3Hi68hI2grNDoFpMvzWNq6kq9ww4uZ1yMHyoiU3vN7zRRRRRXzd&#10;+09NCvgfRYDNGJ5vFVrPHAZE86WKDSbxZ5UiJ3MiNJEHYDCl1B5YV3PwW8FN4K8EWUV5GY9Z1lhr&#10;WrLIpWW1kuolFnpzLLFFLGYIBGssUgbZOZirFSK8j/al0mV7Xwjrkdsn2e3n1PSb288yMOJbuOK9&#10;0y2MTNvIxDdsGRCAchiCyA/HdWrOzutRu7SwsoJLm9vrmCzs7aJd0txdXMoht4I17s7sqgdya9E+&#10;MPh6x8L/ABC13S9LsW0/Sh/Z93p9v+9MXlXWmxTXDWzy5Yxi4MyLycbSucqa8xr239nzS59Q+Jul&#10;XESwtFo1jq2qXYmxnyGsW0qIwqysC4nuoiM4wAWByor718QaHY+JNE1TQdTjEllqtlNZzYjhkki8&#10;6P8AdXVv9pV0WWF9ssMjIdjqjgZFfJv7P1hqPhf4keMvCWp28Ud5aaPc/aJfKmV3l0zVLeG3ksnn&#10;VGNtcR3BmVjGN6eW4wpwfsiiiiiisXxH4f03xTomo6Bq8bS2GpW7QyiNws0TK4lgngZlIWWKRVkj&#10;JVgGAJVhwfze+IPw/wBZ+HmtvpepoZ7K48ybR9WjjZLbU7NWA3qCSEmj3Ks8BYlGIILxvHI/1f8A&#10;Aj4rHxPY/wDCLeJdSWXxNYIx0u4udy3Ou6ZFDucSTsSJrq3CsZSSryRYkIkZJ5B9GUUUUUUUUUUU&#10;UUUUUUVw3i/4k+DvBClNf1iKG++zyzwaVaI95qlwFjaSNFt4FPleaV2RSXDRRl+rgAsPnLX/ANqO&#10;/aR4/C/hmzgijuX8u81+4mu5LmzAPl79O05oBDIflYgXUoHIyT8w83v/ANoL4oXd1LcW+tWelxOc&#10;rY2GjaXJawj+7E+pxXMxH+/M31rYsf2lfiJaW0cFxB4c1SVCxa+v9Nuo7qXcOFkXTbm3h47bIVPv&#10;Xfad+09p14kdj4p8Fu1jcWjW+qzafe2+oR3Ikg8u4SPRtSiiQxStkGKS7OFOCXI58G8Ya54NXXbb&#10;WfhjB4p8MyK0k832u6htvsk7RpEn9jfYZZZoQR5rSb7ps79qCNF2t7t4X+MPhH4gaZF4Q+Lun2Ck&#10;fYfs+syGeCwv72OUQLPcPZ7X06chg0lxFIkJQzBjBHiNvPPiX8Ctd8FiXVdEN14h8OKtzPcTJbKN&#10;S0WGF2k26jbws3mRpDhnu41Vcq5kjhXbv8NkuZ50topppZY7OBre1SWRmS2t2uJLtoIFYnahlllk&#10;KrgFmY4ySTXor6F/Zpv7Wz+IV3b3EmyXVPDOpWFimG/fXUd7a6o0Y2g8iG2mfJwMKR6CvvOiiiij&#10;pk9MZP8AWvyHoorQifU9SFhpEBvr7bcSJpmmRGe6xd6g6JIlhZJn95MyRgiNcsQvUgV9UeD/AIK+&#10;HvBtivi/4uahp9t9jniubXQ5Ly2k0zMFpJdNaaoCjG+uCykx2NoWV/L2n7QspjXhviR8ctQ8S28n&#10;h3wlDL4d8INYR6fJb+Ra2+o39vhS9tIbVpEtrdQvkrBbyfPHvEjsknlJJ8NPHvwq8CWi6nP4a8S6&#10;h4yjgmRNRk/s26tInmtY0eOxLzwi2VnDp5otpJ1RmHmOrmIdRqv7UusTQxronhLTLCdZcyy6pqN1&#10;q8Lw7ThI4LSOyZG3c7jIw7be9cLqn7Q3xNv7gTWuo6ZoqKir9l0zSLOWBmA+aQtrIu5Nx74kA9BU&#10;+lftGfEjTxMLufRtdMpjKPqukpCbbbncIRob2YO7OG8wP0G3bzn17w1+07ol20Fv4p0O90eRvsUL&#10;6hpcq6nZNIwKX15PayLFPBEjAOkcX2mTaSvzFQX+jNE1/RfElhHqmg6naatYyFB9os5lkEUjQJcf&#10;Z7mLh4ZlR0LwyqsiZG5V6VrUUUUUUUUUUUUUUUUVFc3EFpBNd3c8Nra28Mlxc3VzKkNvb28CGWaa&#10;eeUhURFBZnYgAAk8V+dfxa+KN/8AELWJLa3laDwrpdzKujWKeZGt2yZhGs36uFLTSLny1ZcQoxjU&#10;bmleT1z4A/CfPkePPE+nqVxDP4UsrpW3E7tw16a1Zcf3DYlyc5M4TAgkP17RRRRRXDfE29trD4ee&#10;NZ7yZYIn8NavZLIyuQbrUrNtNsYf3YJzJNLHGCRgFskgAkeHfsz+Crizs9Q8c3g8satBJpGiqsis&#10;JLCG83ajdSxoTjdc26RxhsMPLc42uhPo3x70VdX+GetOLaa6udGmsNZs1gL5he3uRbXty6IPmSOz&#10;muWYHgAb/wCHNfnXRXqfjjwj/wAI/wCD/hdq8qwRXev6Bqr3MVvDCBJGurNrGm31xdRHMs0lrqMM&#10;ThxmNYlTcQAq+WVr6BpTa7rujaIkwtm1nVdO0pbh0MiwNqN2loszRggsEL7sA8gV+sQ9Mk9+wOf6&#10;+tfEEXhuf4W/HvQH/s2ZtB1nXp4PD0sa/Z7VrbxHA2ktbW8uZctp0l4EkjYh2VEchFmQ19vUUUUU&#10;VFPBBcwS2t1FDc21zDJb3FvcRrLBPBKpSWGaJwVZWUlWVgQwJBHUV8FfGT4O3Pgu5n8Q6DDNc+Eb&#10;uYGRFDSS+HbieXalpdEZJtWYhbeduQSsUp8wxvNtfAX4rJ4duR4O8RXc/wDYuo3EaaJdSMr22i6h&#10;cSt5lvLuG5Le6dw2/fsilG9kCyyyp9wUUUUUUUUUUUUUUUUUVzviXxd4a8IWi33iPWLTS4H/ANQk&#10;rPLdXJEiRv8AYrGAPNNsLqXEUbbQQzELkj5x8SftQWURlg8J+HZrs+SRFqOuTLaQpciYoT/ZdkXe&#10;WEoFZWNzC+WIKjblvKtU/aJ+JmoSRPaX2l6GI4ykkWl6TbTR3DFywlmOtfbGDAfKNjKMdQTzT9K/&#10;aL+JWn+cLu60fXPNChP7V0qKE25HVoTojWec9/M3V3Ok/tS6jHCqa74TsruczkyXOk6jPp0S2xCh&#10;VSxvI7pmkX5yWNyobgYXGT5/8TvFfwo8W/aNW8NeH/Emk+Jru4luLq6lXTrPTLySWSIPPe2MVzdA&#10;yFEkbdbiAtI7SSmU11fw7+P1zZwnw58RUk8Q6JflbKTWLkJdXllp9xbtaXcOqWhjY6hA/wApkLkz&#10;bTLn7RuSMW/HXwM0/UdOPjD4U3MOp6LLZLdDQre4nv5pRA3k3D6HdSNI8zjBMlpO3mB1dEZnZIF+&#10;aJ/t9gbzSboXlmY7xRqGmTia3Kahp/m2yi8s5ApE0HmzRjeu5N7rxlgaNFdd4AKr478FszKir4t8&#10;OFndlRFUazCSzO+AAOpJr9SqKKKKKK+ff2kdbOneAY9LilthL4g1mytJ4ZCpuXsLENqks9qhbcAk&#10;8VqsjhSFDhSfnWvgmivaPhh8Gtc8fSWuqXgfSvCIunS51Isi3moJbsBcW2jQOG3MW/d/aJE8pCH/&#10;ANY8TQn7Qs0+H3wm0O3043uk+HbJYZ5w19cwJqesSWy+ZdXTKcT3k+HXiNGKhkiRFTYg8I8UeJf2&#10;bdU1C51rUbbVfEup6k91cXc9tL4yjkEkUW+KHZqNxaxorgCG3jiHlxgKpEUagjj4/EX7NMjBW8Ce&#10;K4FIf95LeagyDahYD91rLtkngYUjJGSBkjRuNA/Zn1m+hFj4t1vQvtfkQx2MP9pxWFvNL8v76+1+&#10;wuNgBP7x3uvLHXcFGayrn9nufULKS98C+OfDXjJLf7ULuOKSG0KzRQrLbWlrPZTXsTSy5YYnkgVf&#10;kJYhiU8X8SeEfE3hC6W08SaNeaVLKWEDzor2d35cccsv2K/gLwT7BLH5nkyNsJCttbiuaor0TwB8&#10;SvEnw9v45dNuHutIkuBLqegTzEaffqyrHM6ZDeROVVNlxGMgqocSRgxt+iPhPxXo/jXRLXX9BuDN&#10;Z3BMUsUgCXVjeRqHnsL6JWOyaPcpIBwwKurMjIzdHRRRRRRRRRRRRRRRX55/G74iS+NPE0+nWN0H&#10;8NeH7ie005IZIJLe/vI28m81nzbcusolK7bZw5XyQGUI0kgPsX7PvwtWyt7X4ha0ky391FP/AMI7&#10;YSRvCtpYzoYG1effhme4QusAACCE+YC5kTyvqqiivBfiX8d9I8FXdzoWkWP9u+IYUKT7phBpOmTy&#10;QuYlu5Y90k0kb+U0ltHsyrFTPG4K14f/AMNPePcY/sfweDkHd9g1vdj051DGPwz713Xhf9p+ymaC&#10;28YaA9mSjJNquhym5tjO92BGz6RdESRQpCSZHW5mcsvyxnfhPpnRNd0XxJp8ep6FqdnqthMIx9os&#10;5llEUrwJcfZ7qMfPDMqSKXhlVZEyA6KeBz174HttZ8YWfivXrlNSi0O1SLwtozWzR2Wj3cjCW+1i&#10;5Z5HFxdsyx+SwWNIgittaVUlXuK8x+MehRa/8OPE8DiETadYPrtpPLAs728ui/8AEwlNuWwY3lhS&#10;W33qRgSN1DFT+ateufA/w63iL4j6EGhaS00N5PEV6yTRRNCmlYewl2yEGRftrWqOiAsVYkgKGZfQ&#10;/wBoKPTvE+m+DPiZoMk93perW1xoM9zK0UEcL208t1p9v9hlAm87f/aCTuC8YMSAFcq0vzBX2r+z&#10;B4cS30TXvFM0a/aNTv49IsjLYqksdjpsYuLmW11BjuMdxNMEkRAFDWwJLsAI/qOuM8SeDoNZ1TRP&#10;E9jNHpfirw7Kf7N1ZrVLpJ9PmDxahoupQPt8y3nilmVWRlkhdzLCykur9nXhvjP4/eCvC5e10ub/&#10;AISzVFxmHSJ4hpcJKRTL9o1vDxMHSQ7fsqzlWRo5RG2K8Quv2oPGTXU72Og+F7ezLsbe3vItVvri&#10;OM/dSe7gurdZCP7ywoD/AHa2fDn7UOoJdFPFvh6yns5Hj2XPh1p7W5tIwshm3WWpTTLcbm8vaPPh&#10;2gMTvJAH1xo+rabr2mWes6PeQ3+nahCJ7S7gyUljJwwZWAZXVgySRuodHDK4DqQNCiuO8eeCdN8e&#10;+HLnw/qEj2zO63On38SLNNp2owqVt7tYnwJFIZo5ELAtGzKGRirj8354tf8AAPimSISS6X4g8N6l&#10;8kyIwCzwNmOeJLhAJIJkIZd6FZYnGVKMQf0h8CeMLLx14Y07xDZqsTXKPDqFkJY5pNP1K3Oy6tJD&#10;ExIGcSxbwrNE6SFV3gDsKKKKKKKKKKKKKKKK+TPi18fTbtqPhbwO7rdxSmzv/E6shSHy9yXltosZ&#10;U5cthPthYBcOYQS0c6/IVzc3F5cXF3d3E11d3U0tzdXVzLJPcXNxPIZJp55pCWd3YlndiSSSSSTV&#10;eivafDfwE+I3iOJLh9Nt/D9tKhaGTxDNJZXEpScwNEdOgjmuo2yCy+fCgZcMpKspPWn4Y/Bjw/DL&#10;J4o+LC6oZLhYLZfDAsTNAY0ZplvLKxGrS8/LhyIlUhlJZiMT3F5+zFpFtb28eleIPFEsUamS9gl1&#10;63uLhnkbKzpc3OnQhkGM+VCi4xjcc1HY65+zLd3CQT+DvEmmRPu3Xl9day9vFgZG5dN1W4m56fLE&#10;a948FfED4N6baHQPC/ii00+xtRLdpb63fa7aW8SvIkbxWV54tKooLEP9mik7u4T/AFjVyXxO+AOm&#10;eIFudd8FJa6PrKW6FtEgit7XRdVeBQg+zLFsS0ndARuA8qRwpcRs8sx+LdV0nUtB1C60rWLG507U&#10;rN1jubS6jMUsRZRLGSD1V1KvG6kqykMpKkE5teifCfVX0b4j+DryOKOUya1b6WyysyKsWuK2iyzA&#10;qesaXDSLngsADxX6aUUUUVx3xB1n/hHvA/inVxePp81tod+tjeIJWkh1O6gNnpBiMKsQzXMkSoxG&#10;0EhmIUEj8uKK7fwP8P8AxF4/1F7DQreNYoIzJfanetLDplgu0+WtxcRo53yEYjiRWY8tgIjun3T4&#10;R8C+BfhDpn2ye+sLW/uYYrHUfE+uXlvYNeSEmc2tt9qcR28Tuu4QRtuYKnmNK0YauF8b+Nf2f/FF&#10;ws3ibUZ9futISa0tLe0PjCK3UNKWuGslsTDZszsF3ThsuqxjeyIgHlB8Sfs1ZI/4QDxcecbhe3eD&#10;7jOt5/Sr91b/ALMOtW8Riv8AXvCUsMrIyWieILi4u0EYIklN7DqcQQknGwo2QcjbgmO4+BXhXXpZ&#10;x8PviboeqXElvBc2GiahcWVxeiAiP7Q19eaVIZV27i3/ACDgVO2NwCC9eSeK/hj428GG5k1nQ7k6&#10;fbO2dasVa90doftQtILl72EfuVmcp5SXIikO5QUDHFcBRW/4c8Ta74S1JNX8O6lPpt8kbwtJGI5I&#10;54Zfv29zbTq8UqEgMFkRgGCuMMqkfoF8KvippvxG0xo3WHT/ABNp0Kvq2lK52PFuWL+1NM8wlmt2&#10;dgGUsWhdgkhYGOSX1eiiiiiiiiiiiiiiivkf9pL4gbVt/AGmTgmVYr/xOQqNhA6XGkaaJN+VbK/a&#10;ZkaIHH2cq5DSLXm/wO+GP/Cbaw2uaoAPDnh68tZJ7eW2My63qC/6RHpatMhhMKAK96rEtsdECfvf&#10;Mj/QAD6dPcYweOOnSiivMviT8VND+G9rAt1G+p6zfqz2Gi20yRSPAhKte3twwYQQFgY1cozMwIRG&#10;CSGP5pn/AGn/ABo1xO9rofhWG2eSQ20Fzb6vczwxFiYlluYbyFZHUYDOIkBPIRRxWzoH7UWppNs8&#10;U+G7C5tpJoR9o0CWexntbfkXDfY9Qedbh+hRftEI4ILYOV+lvCHxC8J+OIFl8P6vBPcrD5txpVwf&#10;s2sWgCRtOJ7GQ7iiGVIzPEXh3/KkjU7xn4Oi8bW2m6TqWoT2+gRahHf6xptp58M+uraqWs9OnvoZ&#10;UEdsJCJJo/KZ3ZY2SSF4wzdZb21vZ28FraQQ21rawx29tbW8SwwQW8EflQwQRRgKiIqhURQAAOAA&#10;Kjv7G11SwvdMv4Rc2Oo2dzYXlvvkjFxaXkLW9zCZIGV1DRsRuR1YHlSDX5S6zpc+h6vqui3UkMtz&#10;pGpX2l3Mtu0jQST2F01pM8BlVGKFkJUsgbGMgdKTRdLn1zWNK0S1eGK61fUrHTLeW4Mi28c9/dLa&#10;xPO0KuwQM4LFUJAzgGvtX4yabba78PfEei6NbG2Hww1rQjFp1ov2uSbTIvD1u+8wgiSCCC21CRjI&#10;4cYtnOeW2fC9fQn7OHh2XVfHUuuFZRa+GdPuLjzUKeV9v1SJ9Ms7acMN214nuZF2gYMQyQOD96Vx&#10;/jbwJoHj/Sk0nXo7hUguY7u0vbCWO31CymX5JDbzypKm2RMpIkkbqchtodUZem0+C5t9PsLe9vf7&#10;RvYLO0gvdQ+zx2n2+9igWO6vPssJKxCSQM4jTIXOMnFcJ40+K3gvwIfI1jUHutR3hToukCC+1WJC&#10;kcm+5t2kRIBslSRPtMsfmISYg+04+bNU/aj8SyzxtovhrQrC1ESiWHVZtQ1ieS4EjFpEubR7ELGV&#10;2KEMRYEFt53bVisf2ofFsd5HJqvh7w5eWIEnn2mn/wBqabdOTEfKMV7dXF2qYfYzBoG3AFRtJDD6&#10;t8FeOvD/AI+0t9V8PyzmOC4a2vLK9hW2v7GdVDolzDG0iYdCGR45HQ8qG3I6r2FFUNW0jTdd0y80&#10;jV7SG+06/ge3u7WYOUkjbkYZCGV1OGjkUh1cB1YMoNfm98UPh9efDzxLPpu28m0S6LXGg6pcxRgX&#10;1qFRpoHlh+RprZ3EU4wpPyy+WiSoD9gfAn4gv4x8LnT9WvmuvEmgN9mvHuZXlvdQ01znT9Ukdo1D&#10;Hk28p3yOWiEszbplz7hRRRRRRRRRRRRRRRXh/wAWPjPZ/D/ZpGkRWureKpFjmktbkytp+lWr4kjf&#10;U/s7o7SSrzFAjq20+Y5VTGJfg7Wtd1jxHqE2q65qNzqd/OWL3F3IX2q0hk8mCMYSKJSzbIolVFBw&#10;igcVkUV6Z4S+EXjvxl5U2naQ9jpsqLIusawX07TjFLC8sMsBdWmnR9u0PbRSAFl3FVO6vTF+C3gb&#10;w0ZG+IPxP0u0urO0Eup6DozWi6nBJcIGtDatctLcyqVeOTaNNDMhyNo+apIo/wBmPQ7GQvP4g8Yz&#10;yXAKrKuvWt/BF5eCIzCml2xjzyd5Z8njjpTj8R/s0s6K3gLxbEGZVaWS8vSiAnBdxFrTNgdTtUn0&#10;FexeA/GvwJ0KWK38LazN4fk1JSZdP1S/8WRaZFPMiPK95/bEj6dFMoiRDceZkgbFkIbDdH43+F/g&#10;34q6fFq+n3lhaalO6vbeLNFS31KK+ht5Psc8N4LWRI7xVEZiVvODxuigOFDxv8K+LfBfiLwTqL6b&#10;4g06W1JlnjtL9UkbTdUS3CM8+mXrKFlULJGzKMOm8LIqPlRylFfrJoeqx67ouj63DE9vFrGlafqk&#10;UDsrvAmoWi3awvJHtBZQ4UkDqK1KKKKKK+Gv2mfEK6h4u0vQIZopIfD2leZcIscqzQanrTrczwyy&#10;OArD7NHZyJsyBuILbsqvzZX1n8LvgQbUweLviMlpZ6dZ2v8AakPh+/ZYhF5BeZ7jxWt2qRwwwxoJ&#10;ntmZgwO258tUkhky/iP+0Lfah5uieADLo2lxNPbSa4EWO/1G1MP2dF063kTNlHyzpIP3/EbAwMrq&#10;3zRcXE95cT3V3PNdXVzLJPcXNxLJPcTzStvkmnmlJZnYklmZiSSSSTVeiirNrdXNjcQXtlcT2l3a&#10;zR3FrdW0slvc21xCwkhngniIZHVgGVlIIIyDXrOh/GzxfY28ek+IzZ+OPDjeWl5o3ie3hv3uYRfi&#10;/Y/2lMjTPKGH7l7ozrH8pWP5EC8f4ni8GzRw6r4Tu7+zN3cype+FNVt5JLnRP9Gjn36frcZaO8s/&#10;NeaCJpvKuAEUyRvu3jjaK9l+Bfi6fwv490y0JnfTPE80Gg31rDvk3XN5MItIu1hEkaF4rhkQyOHK&#10;QvOEUswFfonRRRRRRRRRRRRRRXknxq8Zt4N8DXz2kzxaxrbf2JpTxMVltpLqNje6grxyxSIYYFkM&#10;U0eSk5hyCpJr47+D3w+/4T7xXHbXsTt4f0iJdR1yQG5iWaLeEtNLS6gUhJLl8/K0kbGFJ2jYOgFf&#10;o+qoirGirGiKqIigBUQAKqqo4AA6AY7ADFFFZHiDVf7B8P67rfkfaf7H0fU9W+zGXyTcfYLJ7sQe&#10;btbZv2bd21sZ+6a/Ka4uLi8nnu7qeW5urqaW4ubieRpZp7ieQyzTzSPks7MWZmJJJJJOTV3Rf7HO&#10;rWC6+L7+xXuY49SbTJoYb6K2c7HuLZ7iKZC0ZPmeWY/nAKBkLb1+j/Hf7Nt/pNrdap4Mv7nXILdP&#10;NbRL2JP7aMMcaiY2VzbKsdzIT5jiLyYm2jYnmyFQ3gfhXxbr3gnV4NX0K8e2uYZF+02zmQ2V/CrH&#10;fZajaqyiSNskYyGQ/PGyOquP0Y8A/EDQ/iFoy6ppT+RdwCKLV9Hml33mk3cinEcjhVEsThWNvcKo&#10;Eig5CSJJFH3FKD0IJyMEHOCCMYHHPr0r8nvEGlHQte1rRWnW5bR9X1LSjcBSqztp949oZlRuQGKZ&#10;ANfUvw4064+G3wd8XfEKcXNvq+vaej6Vshjkayt2l/srw5dvb3kaAeZd3P2mQ75EeDyWUEkqYfhZ&#10;ZQfEr4PeI/AFw8H9paBevcaI8kCxiwlvt+paRO10Y5SPMulvYbh418wQOyDAYV8oXNtc2dxcWd5b&#10;zWt3aTy211bXEbw3FvcwSGKeCaGQBldGBVlYAgggjIr9LvhRpcOj/Dfwba28jyJLodpqrNIFD+dr&#10;gOtXEY2fwo9wyIRztAzzXoVNlkSGOSaeSOKCGJ5ZZZWWOKKNF3u8kjkBQoGWY4xgnIAr4N+Lfxt1&#10;HxZdT6J4Xu7vTfCkP2i2lngeezu/EYlja2nkvAu10s3RmWO0bG9SXnBYrHDxPw6+FfiL4jTzvYGH&#10;TtHspIY77Wr1JjArPIgltbCOJSbi5WJjL5W5EAAEkkZkj3dL8YPhr4b+G9p4btNO1DVdT1rVEuJd&#10;Qmu7mwS0hisYYopJYdMgt/NRbmaRjDuunCLEyHzSd6+GV9p/su61eXWi+KNBmZHs9IvdOv7JmeYz&#10;I2sxTpdWwDOVWFTaiRFjjGJJJGYksuPqWiivmf8AaM+H66toyeNdNt5JNV0OJINVWESMbjQt7MZ2&#10;gRTlrWR97OAMRNI0jFY0C+bfs1eLrjTfE914PmeWTT/EUE91ZxjzpFtdY0y1a6kmjQyCONZrWOVZ&#10;2ERdzHAMhUr7hoooooooooooooorxj46eM7nwf4JkXTbn7LrOu3Q0iylhuEhvbS3aJp9Rv7ZD+8O&#10;yNRD5ke0xPNG4ZWCA/ndRU9vEk88EMtxDZxyzRRPd3Ana3tY3cK9xOlqkspRASzCKJ3IBCqzYB9j&#10;tPH3hjwBDc2vw70ddU11m2N4/wDE1tA93Gfsc1jcSeGtFC/6HE5k86IzSuzKxjuYpAE2ef8AiLxp&#10;4r8WOzeIdf1LU42lhnFpLcGPTYpoYPs8c1vpduEtomCFgWiiUncxJJZieVooorv/AAZ8SvF3gSdX&#10;0TU3awBfzdGvmlutHnMvMjNZb18tyQD5kJSQ4xuKlgfqyC6+Hv7Q+i3drLaf2J4v0+zQxyOsUmr6&#10;YocMlzaXEewX1gJZGjljfbgvkpBJJDIfkPxh4H8ReBdR/s7xDYm3MpnNjexN52n6lDBJ5bT2Nyo+&#10;YcoxjcLIgZfMRCwFchX6r+E9dTxN4Z0HxAjWxbVtKsrydLSYTW8F5JAPt1mjgk5gmDwsCdwKFWww&#10;xXQ0UUV83/tMeIDp/hDTNAhmkjn8Q6qHnjEUbxz6Xo6C5uI5JHBaNhdSWTrtwW2kE7cg/C9e5/Cj&#10;4LX/AI/zrGrTT6P4Xil8qO4jjX7drEqPtnh0zzgUWOPBWS5ZWUP+7RJGEvleteOvjToHgTT4PBfw&#10;wt9MuDY2P2dNTtJVutH0cynzFWzxvW9uTueaWV5ColYGQzyGZF+TNd8Q634m1CTVNf1O81W+kDjz&#10;7uXeIYXne5+zWkIxHDCryOyQQqsaZIVVHFYtFFFeneFPi/4+8ISRCx1yfULGGOGFdJ1x5tTsFht7&#10;doLWG2EriW3SMMCq2s0QO1A25VC1R8Tap4P8S239raZpKeD/ABDCg/tDRrQPP4a1nJjVrvRio32N&#10;xveVjZupg8lBsmEw2Tef0VteH9d1HwzrWm6/pUgivtLuo7mDeZPLlC/LLbXAiZGaKVC0Uqq43IzL&#10;kZr9T9K1G21rS9O1e08w2erafZ6lal12P9nvrdbqHzE5wdrDcM8cjPFX6KKKKKKKKKKKKKxfEeu2&#10;vhrQdX169Mf2fSdPurwxyTxWwuZI4y0FpFLOdvmzybIYl/ikZVUFmxX5k6dYa34+8VxWkLLd674l&#10;1SaaaeVRHEbi7ka7vr24W2QhIoxvmkEcfyqDtXgCv048O6Bp3hjRNN0DSkeOw0y1S1g8zyjNIRlp&#10;bi4aJUVpZpC0srKgBdiQozWxRRX5n/FrW7/XPiJ4rlv33f2frF9odnCjzNDb2OjXLafbxwpI77S/&#10;lmaUIQpld3CjdivN6+rY/wBnvR/FPhLQ/EXgjXrm2utU023vpbHX54dQslmuEi86xGpaZa27xvau&#10;J45HNrJ5jAALGASfnKWPxH4J1+WFzqPh3xFo88sTNBNJaXtrJJEY2MNxbsMxyxPw6MUkjfILI3P2&#10;98HPjBF46t10HXnitvFlnbs5dVWG31+1hHz3VsiYVLhRzcQKMEZliGzfHD71RX56/tB6VNp3xM1S&#10;5kEKxa1p+k6paLCQCIFsl0qUzIqgBzPazMfUEMTljXXfs3eFFuNY1Px1fkwWHhqCa0sp5GMUDahe&#10;WjJfTNNuC7be0dhIrqRiZGyNtaXwY8bQeIfiP46sdWjjmsfiJFfXUVrqaTX88o0+SWS00Qud0RgX&#10;TprlHSRNu2JEQqPkf568Z+F7zwZ4k1Xw5ekyPp9yy29yUWMXtjL+9sb5EVnA8yIqxXe2xiUJ3KQP&#10;rj9mDS4LfwjruriGRLzUtfNlJM5kEc1jpdhHJZ+Uhwvyy3NyCw6ng/c4+l6K+W/jX8azo5u/B3g6&#10;7xq4322t63bOc6Qc7JdN02VOPteMrLKp/wBH5RCLgEwfKnhrwz4h8ea8ml6THJf6leyPc3l3cySG&#10;G2jaTN1qeq3jbiqBmy7nczMQqB5HRW9s8a/Bbw38PPAk+u69rep6l4imuLex0220/wAiw0ltQvIt&#10;4t3863uZZFgVLidpGkhEqoEAidgT81V77+znr0+mfEKLSE857TxJp99ZTxLctFDHcafbPq1reyQA&#10;FZGRYZYUzgqJmIOMq333RRXmnxW8CW/jzwjqFmlrDJr1hDNe+HbkqpuIb+PbJJZQyNJEqpeLH9mk&#10;81zGpKylWaJCPhX4XeL38E+NdI1dp1t9PmmTTdcZ4pJEGj3syLeytHAjyEwYW4VY13Fo1GCCVP6a&#10;0UUUUUUUUUUUUUVheKfEFt4V8Oaz4iu1jeHSbC4u1hecWq3c6LstLFZ2V9jzylIUYofmYfKx4r8s&#10;tR1G71fUL/VNQm+0X+pXlzf3s/lxQia6u5jPPIIoQqIC7EhUUKOgAHFUaK9R8O694K8GW1tqH9iR&#10;eOPFckMtxHJqTTWvhfw7PJb7bGJdPmjEmozxszG6aQRRqyqLZ2Ki4NHxP8UvHXiyS4/tTxBew2Vw&#10;LiI6Rpsj6dpS2txIXNk9pbEefGoOxWumlcrgM7cmvPKKKK6Tw34t8SeELtr3w5rF5pU0m3zkhdXt&#10;brZE8cf22xuA8E4QSP5YljbaW3Lhua+s/CnxS8G/Fywi8G/EfSrC31a7vQbNE+1W+kXtwjbrH+zb&#10;4zG4tbsgvDsMv7wfIsrGbyB4J8U/hRqnw81B7iETah4Wu5iul6sQhkhZ8sum6qIgoW4QA4cKI5gN&#10;6BSHij8jr9B/2etdOs/Dm0s5d/n+HtQvtGd5bkzyTw5XUrSQIQpjRI7gWyISwAi4OCFX3Giiiiob&#10;m4t7S2nu7ueK2tbWCW4ubm4kSKC3t7dDNPPNNIQFRFBZmYgKB1Ar8rfFOvz+KPEet+ILnzlfVtRu&#10;rxIZ7hruS0tpJT9jsRcsq7lt4tkEeEUbVACqAAPp74R/DHRvCuiQ/FPx7PaQx29nFrOj2tw2+30q&#10;1kCyWOr3YUHzbyYtH9it4wxRmTAa6ZEg8b+KfxV1L4i6kI4xNp3hixlY6XpJdd8jjKf2lqnlkq9w&#10;4ztUErCpKIWJkll8ttra5vLi3s7O3murq5mjt7e2to3nuLieVhHHDDDGCzMxOFVQSegBr6f8Gfsz&#10;6rebLvxvqH9j27B/+JPpEttd6qxxJGBPqBEtrDtYRSKIxceYhZT5Tcj3/Rfgv8NdC8t4fC9lqFyt&#10;mlpNca082si5wqeZcyWeoM9skzsm9nhgjxuYIEUla6P/AIV94C/6Ejwh/wCE1o3/AMZpkvw68ASx&#10;yRt4I8KBZYpImMWgaVC6rIpQmOWKJXRsHh0IZTyCCBXC6l+z58Mb62aC10m/0aQuj/bNN1jUZbkK&#10;gJaILq0l1BtfPOYt3Aww5rzHXf2W1P2ubwz4qIwsH2HTtesgcsAi3P2rWdPIwD+8kTZYHHyRnPMl&#10;eM+IPgn8SPD7tv8ADtzrNv56W8N34eJ1hbhniMgeOyth9rVBgqXmtkAYAfxLu8noor9YfD2q/wBu&#10;6BoetmD7N/bWkaZqxtvMMwt/7QskvDB5u1d+zftLbBux0HSteiiiiiiiuH8a6N4z1K1E3gvxcfD2&#10;oxIqCzutO0m+0i8Cl3czS3NrPcwysXVfMR3TagHk7mZx8Y6v8X/jV4e1S90fWdfn0/U7CUwXVpca&#10;H4b3o+0MjK6WhVkdWWSKVGKOhV0ZlKk7Wj/tMeOLJbOHVrDQdbhgYi7uGt7jT9UvULl/+Pi0k+zR&#10;sAQoKWeMAZUnJP0D4O+PXgfxVLFY3M03hrU5I4ALfWWgSxnuXQtNBZarGxjYIw2qbhYWkLLtQsSq&#10;+10V8N/tNa6t94u0jQYpoZYdA0jzpkRX8+31LWJBNcQzuxwf9HitJFAHG48nOF9w/Z58OJo3w+t9&#10;ReNVvvEt7dapM0lktvcpaQyHT9OtWuMl5oSsTXUJbAHnttXku/ulFFYXijTLnWvDPiPRrR4o7rV9&#10;B1nS7Z52ZIUnv9OktIjM8YchMuN5CsccgE8V+Vc8E9pPPaXcE1tdW00lvc21xG8M8E8LmOWCeKQB&#10;kdGBVlYZByCARXWeAfCN3428U6VoVvDcSWstzDNq89thGsdHilX+0LszOrojBDtiLqQZGRcEsAf1&#10;Fr5J/aA+FUXlT+PvDdi4nEjy+KrKzjUxNEyl38QrACGDKwxebAQwYTMF2zyN4z8FPFs/hXx7pC+b&#10;INN164h0LUoA4Ebi/lENjdOHZVHkTsjmT7wj8wL98g/o5RXxyfg5L4m+NHitryKV/CFjrEWr6reH&#10;zLSO/u9YsYdeOg2skbF2Yvc4neNgUiBYtG7xA1f2k/F1vLd6T4B05Io7fRBBqepxxxBI4buWzMWl&#10;WUI2rtEVtI0hCEqRKgGChA8u+DXjSLwV43sbu8aNNL1aM6Jqs0p2raWt5PG8V9vZ1VRBNHG8jsDi&#10;LzAq7iCPYPj98KZzNP478M2MTQGEy+KbCyicTrOrtJJ4iWIMysrIQLvy1Xbt89g++eSP66tbW0sL&#10;W2sbCJbeysreG1s4ULbIbW2jENvGhcliEjUKNxPTmp6+e/2jPGE+g+ELbQbJ5IrvxbPPazTL5yeX&#10;o9gEl1OKOWCRNrzNLBA6srq8TTIQCQR8jfDrwRe+P/E1rodqVitkQX+sXRmihaz0eC4jhu5oFcHf&#10;KTIkcKBWy7KWxGHdf0s0nSNM0DTbPR9Gs4dP0ywiEVnZwbhHEm4uxLyFmd2Yl3kdmd2LM5LEmvnD&#10;9pLwTqesWGleKtIsfta6DbahDrvkmV7yLS2aO5trxbcAgwW7LcNO4wyCQOQY1do/ievsn9lzRLuC&#10;z8U6/cWksdpfSaXYaZePIyx3P2M3EmqLHbbvmCs8A85kIyGRDkSqPq+iiq93aW99a3NjeQx3FneW&#10;89rdW0yh4p7e4iMU8UqMCCrqSCMYwa/Lu4E3gTxxOtpJFf3Hg/xVILaW6geGG+m8P6uRC9xbwylk&#10;SUxAuiTZAOA/8VfqVHJHMkc0LxzRSxrJHLE6SRSxSKHjkjljJVlYHKlWIIPFOqK4uILW3nurqaG1&#10;trWKW4ubq4kSGC3toFM089xPKQqIiAs7sQAOSQK8K8T/ALRHgTQpbi00w3via9hWdFbTEji0r7TC&#10;3liF9UuSu5GIyJ7aKZCvILcV5Dqf7UXiWWaNtG8NaFYQCPEseqTahq0ry7ifMjmtXsgq4wApjJ/2&#10;j0rf8F/GD4w+PdRl0/w94d8GyC2SOW/v7q01m30/T4pX8qN7q4+3MSWOdkUavIyqzKhVHI+s7dbh&#10;IVW6mgubgFt8tvbvZwuNxKbLeWWdlwuAR5pHU8A4E1FFFFFFFfE/7UWpzy+JvDejMkYtrHQptUhk&#10;+fznn1bUHtLhWYttKKLGMphQcl8k8Y+X6K6DQPC3iPxRcfZvD+iajq0izW9vK9payPbWsl25S3N/&#10;eECG3RirfvJ5FUBWJIAJHt2gfs0eM9Q+zS65qGk+HraQTfaIhI2r6pasm9YAbW022ziRlUkre/Kr&#10;ZILgx16/ov7M/gmw+xTaxf61rtxDuN3AZ4dM0u9Yu20fZbRDcxqFK8Lek5Gd2DsHo+lfCP4baOk6&#10;Wfg7RphPs8xtUhk11h5ZJHktrbXBj6/N5ZUHjOcCtYfD7wD/ANCR4P8AbPhrRv8A4z/Oq9z8Nvh9&#10;dwTW0vgrwusc8bRO9toen2U4Vu8N1Zxxyxt6PG6sOxryzxJ+zZ4L1RC+gXOoeGLoRxoiI8usabkS&#10;l5JZbbUJPtBd1bYNt0qLgNtJDbvlPxz8MPFnw/kjOuWkMun3EgitdY02ZrrTJ5zAs7Qb5FjlicZK&#10;hZ4kLlHMe9ULVxul6pqOi6ha6rpN5PYajZSiW1u7aQpNE+0o/IzlWUlHRgVdSVYFSRX2V4N8c+Gv&#10;jd4fl8C+OYIoPEQh822li8uB9QltoiRq+hyFcQ3kQLtNbhSrIWZQ8Jmii+UPGvhDU/A/iG/0DUkk&#10;Jt3aSyvGiMMep6c8jLaahAoZxtkA+ZQ7bHDRk7kavrP9mfxTHf8AhrUfClxchr3Qbx72xgdbaP8A&#10;4k+pt5jrbhCJZPKuvOaZ2UhPOiUMQwVfpmiiivzz+PfikeI/iDfWtvMZdP8ADUSaFAFM6x/a7djJ&#10;q0hhnCgOLlnt2dFw6xIQWG01b+EXwl/4S5m8UeKG/s3wRpfnTzTTS/Y/7ZNn81zDHcuV8q0i2t9q&#10;utwxho42D+ZJB03xe+M9tqdl/wAIV4BkFp4chtlstR1K0gNkt9bxoIU0bSolCGKySMBJGCqZf9Uo&#10;EAJn+Yq978Ffs++L/E0aXmtH/hEtOcSbDqNrLLq0xXKqyaOWiZF3LgmeSNsEOqupBP0toPwD+Guh&#10;+S8ul3OvXUF0LpLnXbyW5wVC7bWWwtBBaSxKVLbJrZ87mDll2qvb/wDCvvAXH/FEeEPbPhrRjz7/&#10;ALn9KX/hXvgLofBPhAc8keGtG/8AjNctf/A74X6jJcTyeF4rae680l9P1DVbGOF5U2LLbWVvOtum&#10;0ncqrDs4+ZSMg+Zat+y5oM3kf2H4p1fT9vmfaP7Ws7PWPOztEXkm0Nj5e35t24PuyMbcfN4zrv7P&#10;3xI0WNpoNPsNfgjtpbiaTQr4TSRCIEmEWWoLbXEshAyiW8MhY4AyxC14/faff6VdS2Op2V3p19Bs&#10;86yvraazuofMjWWPzbe4VXUsjKwyBkEEcVSor9EPgDra6v8ADTS4XmuprjQrvUNEuZLs7uYp/t1n&#10;HbuXctFFa3FvEmQu3aUVdqKW9oooooooorG17T9U1LT3t9G1+78OX6kvb6hbWOmaiA/lMqR3Nnqk&#10;UqPFuKswQxudoCyKNwPxZ4x8e/HrwJfpp3iHXPI+0Cd7C9h0jw1cafqMEEvkvPZ3K2fP8LNHIFlV&#10;WQui7lBy9K/aN+JOnrMLyfRddMrxsj6ppKQvbhAwZIf7EazUh8gt5oc/KNpHOfdPC/7SnhLVpEt/&#10;EWn3vhi5kmdEnEg1XSfK2L5Tz3cMcU0buxdSv2YxqAGaXkhfoeCeC7ggu7SaG5tbqCG5tri3kWaC&#10;5triMTW88E0ZIdHQhkZSQQQQalr5v/aZ8Qf2f4P0zQYppI5/EWqq88awxvFcaVo6LdXMbzPkoy3M&#10;lk67MFgGGdu4NxP7MPhWK4utd8Z3dsztYGPRNGuG+zSQpdXEX2jWJEjZTKk0cTW0aSqyjy5pUw+T&#10;t+xqKKK/Mf4paVfaR8QfF0V/ayWjXev6rqlmHwyT6bqV/Jd2NzDIpYOrIwzySGDI2HVgOO0zTL/W&#10;b+10vS7Wa+1C+mWC1tYF3SyytnAAzgAD5mZsBQCSQATX6ieDNBbwz4V0DQJmjefStJtLa6khd5IJ&#10;LxYw95JA8yo3ltMXaPcinbjgcgeffGT4YJ4+0M3elWtqPFmkgHTbiRlt31CzBZ5tEmuSQm1ixeBp&#10;uEkGN0SSzMfgfw/ruoeGdb0zX9Mk8u/0q8iu4cvMkcwQ4mtLn7M8btDNGWhnRXG6NmUkAmv1O0jU&#10;7fWtJ0vWbRZks9X06y1S1W4RI51t7+2W7gWdY2ZQ4RhuAYgHIBNaFfKXxq+H2seN/iT4VttLSYw3&#10;eh29lql6lnNNbaJa2+pXVyb+8mG2P94jyiGIyIXeMoDkg1ufFvUtM+FvwusvAvh4zRyazBdaLZ/a&#10;JDPcDTXkN14k1CeSSF4meczGFo1MWDcF4Qoi2L8Y6Brd/wCGta0zXtMk8u+0u8hvIMmVY5TG37y2&#10;uPIZGMUyFopUVhujZlzzX238SvA9p8ZPCOh+LvCklv8A2zDpv2rTUkNip1KzulWWfQdQvYWYR3Nv&#10;IHSNXmMcU3nRvt8xpI+s+B8FzbfC/wAOWl1DNb3NpL4gtbi2uInhuLaaLxPepLBPDIFZHRwwZWG5&#10;SMECvWK4/wCIPiY+DvBuv+IkUvcafZbbJQiyj+0L2ZbDT2mjZ0zEs0sbTYYExhtuTgH8zLO01XxH&#10;q8FnbC41TWdavwi+bN5lzeX17NlpJ7m4bG52JaSWRuOWcgAmv0m+HfgDSfh9oEOmWMSSajcxwT65&#10;qjfNNqGoJHh8SEKy28TF1toiBsQktmR5JGx/jN4Nn8aeBdQsrISyappU0ev6ZboWAvLmwhkjnsyk&#10;ccryNLbyzrbxrtzMYssqbs/m6QVJBBBBwQeCCOoIr3b9nfRNQ1H4jWOq20f+g+HrPUrzUJ2WYRgX&#10;+mzaVa2ySopQSyPMXVHZdyRysMlCtfoDRRRX53fHrw5H4e+I2pvAsEVt4htrbxFDDC9xI0b3zvb6&#10;g1wZxw8l3BcTbY2KBXULtHyL9ofCrW5vEPw68J6pOkqTNpYsJnmna6kuZtGnfRprySd1UkztbtMR&#10;ztLbSzkFm9Borynxd8afAXg24+xXmpTavqCSmK50/wAPrBqNxabZZYZheTySxW8TxyRlJLd5xMMq&#10;THtO6vDtV/alv5IHj0TwhZ2dz52YrvVtUm1C3a2XORJp9pFasJG4IIuSF6Ybg1naP+0H8Udf1K10&#10;nRvDnhjUdRvZPLgtbfTtYZmbqzuxvwqIo+aSVyEVcszBQTX194dXxKumqfFkuhSau0shkXw7DqEO&#10;mQwhsQRpJqcjSyMQC7tsT723adu99qiiiiiiivnv9pTVJ7H4f2+nwXMcX9s6/YWt1bssTS3Wn2sE&#10;2ouIxKpZRHcw2zO8ZDdFJ2uwPwXRWhp2l6nq9ytlpOnX2qXjI7paadaXF7dOiDc7rb2ys5CjknHH&#10;evaNA/Z3+IesbZNRh07w5bZtG3apeLPdy29xlpmtrPTBORJCoG6K5aE7mVQfvlPX9K/Zc8OwJMNc&#10;8T61qEjMpt20q2stGjjUAhlmjuxfF2Jxghkx6HOR6jp3wX+GGlXMd5beErGWaJXRV1G51LV7UmSI&#10;xsZLDVpp4HOCSC0ZwcFcEKa6AfD3wFwP+EI8IY56+G9G/n5H8zS/8K+8Bd/BHhAY5/5FrReo9f3N&#10;ee6/+z38OtYWR7G0vfDt0zzS+dpV5I9u8s+Siy2OomeNYkY5EduIuPlBAr5l8dfAnxf4Mt7jU7by&#10;vEeh26SzT3+nRvHd2VtCitJcajpjlmRBlyXheVURC8jIMV4lX1d8PPjRpuuabH4C+KUVve6dfW/9&#10;nL4hv5GaOaMsi2UGuDaGV1IJ/tISqylUeTDh7ivLvix8Lb74d6qJbcTXvhfUZW/sjUmAZoZSDI2l&#10;6gyDCzooJRiAsqAsnKypH137NviU6V40uvD8m82/imwZIxHHGdupaNHJqFq8srsCqCD7Wp2hsuyZ&#10;AwWH3bRRRRXz/wDtF+LJNB8GQ6JZ3Jt7/wAU3UllJs+0xzHRbRBNqpinhKqu9mt7eWORiJIpZFCs&#10;NxXwj4PeANIntr34i+PU+yeDdAUT2Jv1CWWs30Nx5bu8RDSXMEMgEQhjQiedlhBfZLC3MfFT4p6n&#10;8RdT8uI3Fh4YsZi2k6Q7rvkdVMX9qan5Z2vcurNsXLLCjGNGYtJLL5LWppes6voc73ei6rqWj3Us&#10;LW0txpd9c2E8lu0iytBJNaOjFCyIxQnG5VJGQK6i3+J/xDtVZYvGniNgx5Nxqt1eNkf3Xu2cgewN&#10;dDB8dvirbQxwR+KmZIl2objR/D93MRnOZLm6tHkc+7sTV6w/aC+KFndxXFxrNnqsMZffYX+j6XHa&#10;Tb0KjzH0uK2nG0nePLmXkDORkH1bw3+1FEVEXi/w26ERysb7w26yK8vmjyYv7L1SRSg2E75PtjZI&#10;GEw3yfSvhrxb4b8X2bXvhvWLTVYI8eekBaO6tfMkeGL7dY3ASeDeYpTF50S71UsmV+Y9FRXL+I/B&#10;XhTxbG8fiLQNN1N2gitVvJYBHqcNvDcm6jgtdVg2XMShyzbIpVzucNkOwb558WfsxWlzJc3ngzWx&#10;p/mNvh0bW0lns43lui0kUOrwbpkhiiOIkkgnkJUb5TuLL8zeJ/AXi/wb5Z8R6De6dBMY1jvR5V3p&#10;7yzeYYrf+0bFpIPNKxSOIGkEm0FioXBr74+C+o3WqfDDwjc3bq8sdhcacpVduLXR9Rn0mxXA7rDD&#10;GM98Zr0+iiiiiiiivmz9ovwFBrGgDxrZRSf2v4fjt7e+2yTst1oD3DhwtqiSfvbaaYS+YWjUQmYu&#10;X2xhfhqivafh/wDG/wAV+Cmhsr2SXxL4fjiES6VqF46z2kcVqtvappepyLK8McYSMC3KPEFDKiIz&#10;bx98aBrum+J9FsNd0qbz7DU7ZLiBzt8xMkpLbzqpIWSNw0cqAkKwYZOM1+ePxrvEvvih4tmRXQJd&#10;2dmVcqzF9O0q3sJH3L2ZoiwHYEDrX3t8PwR4C8EAnJ/4Q/w13J4OiwEA59OB7V19FFFcN4k+GngX&#10;xbci91/w3Y3l4G3PexPdabeXH7pYl+2XemSQyTBURVRZWYKPuheRXSaNoejeHbFNN0LS7LSrFCJD&#10;bWUKQrJMIkgNzcMo3SzFI0V5XLO20bmJArVqG5t7e8t57O7hhubW6hltrm3njSWC5t50MU0E0coK&#10;sjqSrKwIwTnNflL4g0v+wte1zRPPF1/Y+r6lpZuRGYPtP9nXr2nn+SS+zfs3bdxxnGTX6qadfQ6r&#10;p1hqdsJBBqNla30AlGJBDeQLcRCRR/FhuauUV8LfHv4Y32ha1qPjXS7cTeHNau1uNQ8nzXl0fWLw&#10;g3LXazO7GG6nLSxyqQiPJ5JWMeSJPLvh54A1b4g67HplhG8en2zRTa1qhXEGm2DPgtuxhp5AGW3h&#10;5LtknEaSOn6X2Fja6XYWOm2MXkWWnWdtY2cAZ5PKtbWEW9vF5khLNtRQMsSTjJJOTVuivhz9p+4n&#10;bxrodo08jWsXha3uYLcyO0UU11q15FczCLOFd1hiDsByEQHhRXrX7NXh4ab4Ju9dlgRLnxLqkrw3&#10;CzNI02laQx0+2SSLOEKXIveihiCCSRsA+iaCPp09znJ546dK82vPg/8ADO+vYtQn8H6Wk8JiCJZ/&#10;adPsm8ty6+bpmnyR20mSfm8yFtw4OQMV6HBbwWkFvaWsMVta2sMNrbW0EaQwW9vBGIreCCGMBUjR&#10;VCoigADoKmooor81vjNOLj4neLnFpHY7dQhh8iLIR/s1hDb/AGv7q/NcbPtD8fec8t94/fnw/BXw&#10;D4HBx/yJ/hlsjoQ2iQMo+vrXO/En4q6F8OLWBbqNtU1u9UyWGi28qRStAuVN7fTkP5NvuBjRyjM7&#10;AhEYJIY/hfxx8TPFfxAnQ65eRxWELpLa6NpyPbaVbTLAIWuFikeSSSQ/Od88jsu91Qqh2Dz6tTRd&#10;Kudd1jS9EsjELvVtQs9Nt2mLiFJr24W3jknaNWYIpbc7BSQuTg4r9PPBvhPTfBXh7T9A0uGFUtoY&#10;2vLmOJ431PUmhVb3U7kOztvmZc7TIwRQI0IjRAOooooooooor88PjnHd33xd8QWUEVxd3Dv4fs7G&#10;1hjknmkkn0K0aK3toIwWYvI52KoJYngEmtnwn+zp4010W9zrctt4VsJkEmLtft2seXLaCe3ddJt2&#10;VVJcrHJHc3EMkZ3bk3Lsb6Q8M/Af4eeHSk82mP4hvI3lkFz4hkS9gAlt/s7QjS41jtGQfM6edBIy&#10;udwfKoV9hghgtoIba2hhtre3hit7a3gRIoYLeFBHBBDFGAqoiAKqqAAOgqWnAZ4GTk8YGT1A4Hc8&#10;eua8L8YfH/wP4aL22lzt4r1NQ/7nR5E/suJwkckf2jWn3RFZFkOGtVnKsjLIEYYPgWvftKeONR8+&#10;PRLXSPDlu0sbwSxW51TU4YkTDwy3GoZtnDNyStmhAwBjktyy/Hr4sKDjxUvJ76D4Zbn/AIFZnFZl&#10;38Y/ibezGeXxfqSOyquLRLLT4cKMAi3sYo4wfVguT3rnbvx142vobi2vPGHie6truOWC6tZ9e1SS&#10;1ngmUxywS27S7GjZSVKFdpBIxiuUqeCee0ngu7Sea2uraaO4trm3keGeCeFxJFPBLGQyOjAMrKcg&#10;4IIIr600bxHpXx58Jy+DvEZsLL4jaVay3Ph7VpkMEWozRKry3EBtx8jSqgS/tgjKVxcxRnywlv4r&#10;8Pdeuvhn8R7V9YV7RLHULvw/4lgWZZFhtZJTZX7SSWazCZbaVVuQsWRIYgFb5g1fpPRRXI+PfE3/&#10;AAhvg/X/ABIkTTS6ZZA2kZj86M6heTpp+mm5j3xHyRcSxmba4YJkrltor4B+GXgK8+I/ihbKd72P&#10;SrfdfeIdWiUSyW8DBnjiE052+fdSDy4y25h88uyRY3Wu6+MfxKstQW18BeB7hYPBuhwQWdw1izrb&#10;6rc2eYkgiud7GezhULsLfLLKDL+8VYpK+eangnntJ4Lu0nmtrq2mjuLa5t5HhngnhcSRTwSxkMjo&#10;wDKynIOCCCK6+3+JPxBtn8yPxr4oZsEYuNc1G7jx/wBcrqR1z74resfjV8UdPWUW/i68kErrI326&#10;z0vVGDKuwCI6lbzFFwOVQgE8kE1bPx5+K5JY+Khk4yBoXhsLx6KtmAPwr0zQv2otYjuNvibw3pt3&#10;bPLbgzaHLc2Fzawbj9rlNtfvcpcPjDRp5kIBBDNhsr9E+DPin4L8clINH1QQamw3HRNTVbHVRgSO&#10;fIhJMc+1Imkf7LJIEUgvszXolFZuq6No+uW6WutaVpurW0conS31Kxtr6FJ1RkWeOO5VlDhXYBgM&#10;gEgYBNeAeJ/2afCepBpvDN/e+GrjdHi2lL6xpRijjcOixXTrcq7sUJkN06qAwEZ3Aj5p8WfB3x74&#10;Q86a90Z9T06CJ55NX0PzdTsI4YLb7TdTz7EWeCOJd2+S4hjT5WKsVG4/Q37LmqJN4d8UaKImEmn6&#10;za6o8+75ZE1ixFpHEE7FDZMSe+72r6hoooooooorzj4p+BbTx54Uv7EW0cutWME174eucqk8Ooxo&#10;H+ypMzKojutohlDnZyshBeJGX8zqK7vwX8R/FfgK583QtQJs2eSS40a9M1xo13JKiRyTS2QdNspE&#10;cY86IpJtUIX2ZU/oH4A+IGi/EPRRqelt9nvLYxRavpM0ivd6XdyIWEblQPNhcq5t7gKBIAcqjrJG&#10;nzF+1Fqk03iTwzozRxCCw0OfVYpQD5zzaxftaTxyNnG1VsYygxxubJORj0r9mH/kQtX4I/4q6/59&#10;f+JNp/FfRtFFFc/4j8JeG/F9mtj4k0ey1WCPeIGnR47q13yRzS/YL+BlngMhijEnkyKXVdr7lyKq&#10;+G/A/hHwgmPDugafpshilhe7RGuNRlgmmE8lvNqV2ZLl496qwR5SMqABgLXVUV+dvx68OJ4e+I+q&#10;PDHBDa+Ibe38R2sUMs0pU3zPbajJOZvuvLeQ3MuxGKhWULtHyL9cfAy4kufhV4WaWdrh4k1a3Znk&#10;MrxJBrt1FbW7EkldkQjCJ2TZjAwa9aor5l/aJ+HNxrtgnjfS2eW90GwFrqlh5ckrXOjx3DXC3dsY&#10;87XtmlkkmDLhoiXLqYgsnxppGkalr2pWWj6PZy3+p6hMILS1gC75HI3MzFiFRFUF5JHIREBdyFBI&#10;/TbwH4Vj8E+EtG8OLO9xLp9sXvJmlMsb6jdSm7vzbFlQCETO/kqUBCY3FmLM3X0V80/tP3kcXg/Q&#10;NPKyedc+JY7xHwvlCOx0y5hlVznduLTpt47Nkjv5z+zFoMN74l13xDN5LtoOnW9raxvFvljutaeQ&#10;G9glJ+Rkht5ojxlhKQDgEH7corh/Evw18C+LrkX2v+HLK8vcgvfRS3en3lwVhW3T7XdaZJDJNsjj&#10;RIxM7BQMKFGc9Fomg6L4bsY9M0HTLLSrGPZ+4s4Ei8544UtxcXMg+aaZkjQSTSlpGxl3Jya1qKKK&#10;+Hf2oJYj4z0KAW6LMnhiGaS73MZJoptVukht2Q8BYjG7KRyfMOegr1v9me4nn+H19FNNLLHaeKdR&#10;t7RJHZ0tYG0+zumhgVjhVMsskhUcbmZupNey+K/Fei+C9Fudd125FvaW4CwwqFa71C7ZSYLCwgJX&#10;zJZNpwMgAAu5SNHdfhTx/wDHLxV41ElhaFvDWgyI0cum6ddyvdX0c1r9nuYtV1JViaaJw0v7hY44&#10;yrBZFkZQ9eKUV+iPwV+HFr4K8M2upXlk0firXbSKfVpbhZPtNjbzObi10eOG4jieDy08s3URUsZw&#10;2WdUiCez0UUUUUUUV8hftVMpbwKvmRl1HiZjGGBlVX/s/Y7J1CnBCk9dp9K8g8J/BPx/4tjNzDps&#10;eiWBRmjv/ELT6dHcNiN1W2tUjkuXV0k3JMIPJYKwEm4ba+lvDf7N3gjS4w2vy3/ie7aKSKUSzzaT&#10;pyubjzI7i2tdOkE6usYEeJLuRTlm2gldvu+m6VpejWwstI0yw0qz3vKLXTrO3srfzZPvyCC2VVDH&#10;u2Oe5q/RXmXi/wCL/gXwY81tqOqm+1WDAfRtGRb6/R/NWKSKZwy28LpkuyXEyNtBwGJAb5y1r9p/&#10;xLcyMNA8P6Ppdsbd4s6jJdateCYlwLqGWFrWJdqlCI3hk+ZSSzKdtcCPj18WASR4q5Iwc6F4aYYz&#10;6NZmql78bPihqCos/i26jEbFlNlZaRpjEkBT5jadbxM49AxOKwbn4lfEG7me4l8a+KEkkOWW21vU&#10;LKEf7ltZyRxr9FQVxJJYkkkknJJ5JJ6kmkr6Z+E/xJttX08fCnx6G1HQtbiTRNDvpEFxPp8twRBZ&#10;abMzK/yLIY2sbjaWtpFQZ8oI0Hk3ivw3rfws8aJZ/aka90m5stZ0PVo7cGG7iimFzp1+ltdq65WS&#10;PbNEwdBIjoDIoDN+jfhjXIPE3h7RdftvJEeraba3zRQXMd2ltNNEHubJriPAZ4Jd0Mvygh1ZWVWy&#10;Bu0UUV8TfF631H4gfGjS/A1q09vFYxabpgdpRPBBFeWo1/WNbisZXhQNHayDfGJA0ot1AbJVRxPx&#10;a8c6fqj2fgbwla22n+CfB9xc21itlOJ4tYvYmaCXVWlhd45IifNNvLuZ5PMknkdmlCx+LUUUUUUV&#10;oabqeo6NeQ6jpV9d6dfW5fyLyyuJba4i3oY3CSwkEBlJVhnBGQcgkV9l/DP9oTT9WEGj+OpbbSdS&#10;jhhjg14Ax6dqs5lEBF7HGoSzlIZZGkJFucOSYcJG307RRUVxb293bzWt1DDdWtzFJBc21xEs8E8M&#10;qGOaCeKQbXRlJDKylWBIIIqtpml6botlHpuk2UGn2EL3MkFnaxLDbQG7uHvJxDCnCAySMwVRtUnA&#10;AHFXqKKhuJ4LSCe7upobe1tYprm5ubiRIYILa3jM09xPLIQERFBZ3YgBRkmvmHxp+0vpdi09n4J0&#10;9dam2RFNb1NLmz0xXYxyuIdNKxXM3ymSIl2t9sg3KJU+9896r8ZfiXrA2XHiu/tYt8hRNJS10ZkE&#10;jq2zz9LSKZlXaAvmSMQM8/M2ael/Fj4kaRJJJaeMtblaVNjjVLka3GF65ji1pbhUb/aQA9s16ZoP&#10;7THjLTxbQ65p2keIYIhN584STSNVu2d3kiZ7m13WqbNyrhLEbkUA4Ylz9R+DPip4J8chIdH1QW+q&#10;NuzomqiOw1f70rDyYC7x3H7qEzP9kll8tCvmbCdtdprGl2+t6Tqei3bSraatp97pt0YHSKdbe+t2&#10;tZ2hd1dQ4ViVYowBAyrV+UN1bXFlc3NneQTWt3Zzy211a3Ebwz21xbyGKe3mikAZHRwVdWAIIIPN&#10;VqK+1P2XdWkn0LxRoZj/AHemarY6nHcF2Zm/ti0a2a3EZ4VUNluBB5Ln05+dfjBbyW3xL8YRyjDN&#10;qpnHDD93d20d1CeQOqOp9PTI5r7t+FGqLq/w38G3aJ5axaFaaUVLZy2hKdFdwT/ea2Zse4Ard8Se&#10;MPDHhK3Fz4k1uw0pWUtFDNIXvblRIsbG1063D3E2wuu/yo22g5YhRkeG6/8AtNeFLAyR+H9H1XX5&#10;o7nyzcXLxaLp81vsYm5tpZFnuD820COW1jJGSSCMN5ff/tOeNZ5Lsafo/huxtpTKLTzoNRvr60jc&#10;nyi9ybiOKWVBj5zaqhPPlgcVxZ+PHxXP/M1flofhwfys6T/he/xW/wChrP8A4JPDn/yHW7pX7R3x&#10;I0+OZLuXRNdaR1dJtU0oQyQKqkGOIaLJZoVOcnejHjgivR9E/akiJtYvEfhSRAI5PtuoaJqCy5k2&#10;s0bWmkX6IApOxSr3p28sCxwle8eFPif4H8ZtDBomu251GWKCQ6RfLJp+piSW3a5ltore5Ci4aFUf&#10;zjaPKi7SdxUqx+Ffib4J8Z+Hte1TV/FGmwrHrerXl/8A2rpIlm0Ka71KZ76SC2nl+eIhi4SG4Cyb&#10;VJwVG4/oh4c0t9C8PaBosrGSTR9F0vSpJNqqXfT7FLN32qzAElCSAxHoT1rZoqpf6fp+q2k2n6rY&#10;2mo2Fxs8+yvraG6tZxFIs0fmwThlOHVWXIOCAeCOM7w54Y0Dwlp39k+HdNg0rTxLLcmGJ55nlmmI&#10;Lz3FzdNJLK3CqrSOxCqqDCqoG5RRXxJ+0fp99q/xI0DT9JsrzUr6bwdaCKysbWa8u5TFrGpTyeXb&#10;26s7bUVnbA4UEngGvcfhbY3/AMM/h+lr8QtW0zRoxq10+npe6pbiLT7a8gW6TSxOxERmaZLqfyoH&#10;fO4kMTkLzfiL9pfwhpxlh0DTtT8Ryo0Oydv+JNpcySIHlMU92j3IaMnYQ1kuWB2ttwzeVal+074w&#10;nmuf7L0Tw7p1pIrpbJdJqGo39qHj2h2vBPBFI6t8yk2wXoGVhnPFv8efiszFh4pCBmLBF0Tw7tUH&#10;oozaEkD3J9+aj/4Xv8Vv+hrP/gk8Of8AyHWzpf7RXxK08zG7u9I1wSqgRdV0iCEW5U5Z4f7FNmSW&#10;6N5hcegFei6J+1IwFpF4j8KKxy/26/0S/K4Ulmja00i/VsnG1WD3wyctn+GvafDXxo+HficRRW+v&#10;RaVeyxtK2na8n9lTxlboWyQi7mJtJZZCUdIoLl3KnOBtcL6p9D+IORjtX5ffEq6mu/iD42lndpHX&#10;xRrdsrHqILLUJLO2T/gMcaKPpX6K+AMN4D8Dlen/AAh/hgHP94aHAGH55+tfnz8WtZvNc+Ivi2e9&#10;Kg2Os3ui2sUbTeVDZ6JcNplsI0md9pcR+bKFIUyu7KF3Yrzmivon9mvQxqHjq61eW2lkg8P6NczQ&#10;3QZlhttT1F1sbdJSv3jJbG82qePlLdQK+768d8V/HT4f+FpWtRfza9qEbFJLXQEivI4G2Mf399K8&#10;dvww2OqSvIp6p1x4TqP7UXieW4RtH8NaBY2oiUSQanLqGrTPOGbc4uLSSxUIV2jYYicgkvhsLxEf&#10;7QPxRS6Fw2t2ksIbcbGTRtKFqw/uF4olnx9Js+9ej+Hf2odRW5KeK/DtjNZyMpS48Ome1uLSNVcv&#10;ustTmmS4LEoF/fxbQGyXJAH014O8c+GfHdg174cvxctAIBfWU0bW9/pstxH5qw3lvJz/AHlEsZaN&#10;yjhJG2nHXUUUVQi0rS4b+61aHTbCHVb5IYb7UorS3j1C7it41igjubtB5jqiIqqGYgADGOKv0UVx&#10;/jXx34b8BadFqHiG6eP7Q7R2Vhaok+pag8QBmFnbOyAiMEF3d1RSVVmUsgPwb8Qfi74p8fyPBPKd&#10;G0HaY00LTrm4FrcoLkXUUmruSPtUqlYwpZFjUorpEjM7N5TRRRRRRWlpOq6hoWpWWr6TdSWeo6fc&#10;R3VncxhWaKWJsjdHKGR1blXjcFXXKsCpIPtHxFns/iL4W0/4oWEVra67p5ttA8eaVZCMC3mZ2XRt&#10;dI2CUxzgCESTO+B5UCu3kOT9h/DLXX8SeAPC2rSy3E1xNpUVtd3F27S3V1faY7aXfXU0rFmdpZoH&#10;k3MSTnJ5Jru6K+V/2pNUnh0fwnoipCbfUNT1LVJZCHNxHNpFrHaW8cZDbdjLfSF9yE5VdrDDZ8y8&#10;W6xb/DbwXD8LtIhktfFerW1pqHxE1WM+U6/2jbfbIvDiyq8vmhYJYopHgkEJjBwrtczBPnyiiiii&#10;inI7IwZSVZSGVlJDKwOQykdCOxr6f+G/7Q+o6Y0OkeO3n1fTmktYINeVYzqOl20cH2dv7Qhij3Xq&#10;ZCSPKT9o/wBazG4ZlVftS3uILqCG6tZobm2uYYri2ubeWOeC4gnjEsNxbzREo6OhDo6EhgQQSCDT&#10;6KKyLDQNE0u/1PVNN0yzsL7WjbnVZrSJbf7fJbTTzxXF1FFhGmL3MzSTFd75wzMFQDXooorwbxx+&#10;0B4R8LvLY6Js8V6qqpn+z7mL+x4C6JJifV0EiyHa5JW3WT5gySNGwIHzNq/x9+Juqy3DR61b6RbX&#10;CIgsdK02yjigCIqs1tdXiT3Sl2Uux+0dSQu1MKOTsfid8Q9Puory38aeJJJoW3Il9qt3qdqxxj97&#10;Zam00Eg9pIyK9B0T9o34h6bK51SXSvEcMssDsmoabBZTQxRljPFZy6MLZVaUNy00coUqpVQNwb6K&#10;8F/H/wAFeJ9ltqsv/CJ6qQT5OrXCHSpSBLIRba1hIhtSNS32pICXdY4vMNe51+aPxf0ZtC+JHiy0&#10;3vKl1qkmsRSvB5AKa4g1Zoo13NuWF5mg37vm2EkKSVHmtFfRn7M+pyWvjq/00z3C22raBdf6Ksj/&#10;AGaa9srqG5t7iaFfkLRQ/aVR2BK72VcbzT/2nlYeO9HfB2t4RslDYO0smsX25QfUZBI9xXrf7MJQ&#10;+A9YUOpkXxdel4+NyRvo1iI3PsxVgPoa9/1PVtK0WAXWs6np+k2jSpAt1qd9bWFuZnyyQi4u2RCx&#10;CkgZzj6V4br37SHgLTFZNITVPElwbYzRNa2b6dYi43Mi2l1caqIp1PAZnjtZFAYEZbKjybUv2ovE&#10;8twH0jw3oFja7UzBqUmparcGUHLv9qtZbJdpGAF8nI5+Y9uDl+PfxVkdnXxMkKsxZYotE8PmOME5&#10;2oZbVmwO25ifeov+F7/Fb/oaz/4JPDn/AMh1q6X+0P8AEzT5nlu9Q0zXEaMxrbarpFpFDGxOfORt&#10;FFnJuHT5pCPau80X9qPVIwI/EPhawuy1yhNzot7caf8AZ7QgCb/Qr4XXmyDll/0iMHhTj71e1eGv&#10;jr8OfEbeUdYfQLgvKq23iSKLTQ0cUav5/wBvjkltAGJ2qr3IclSNmMFvCf2hPBHje68TXni0WUuq&#10;eG47G1trWSxDXM2i2dlaGe8XUbWNQ8cfnm6uDNho1DgO6khB7h8ALWC3+FugSxbvMvrjWbq53HI8&#10;9NauLNdg7Dy4Y+PXJ717NRRXI+H/AAF4P8K6hqWq6BoVlpl/q2Vu5oDMwWMymdrayilZktoWflob&#10;cRodqcYRAvXUUV8wftRWlw/hvwzeqsZtrfW57SYl8Si4vLB5rZUixypWCXc2eCFHOeGfAPwf4r8E&#10;wa9rniiGx0Dw/qmnQzzQ6pL9n1a3k0z9/a6hcqwCW1sIbi6EyzyJIHVSyKoBPY+I/wBoL4eaFI9v&#10;ZXV74ju0N5E66LbBrOGe3A8rztRvWhjeKZjhZbUzjCsxz8m/xnVP2ovEks0R0Xw1omnwCICWPVJ7&#10;7WJXl8wtvjntGsQq7dq7TGxyCd3OBwt5+0B8Urq5nnh12206GaRnSys9G0d7a2U9IoJL+CecqOxk&#10;mZvVjVX/AIXv8Vv+hrP/AIJPDn/yHV2w/aC+KFndRT3GtWeqQxnLWN/o+lx203oJX0yK2m/FJlNd&#10;5pH7Ueuwica74W0jUSxi+ynSr280fygN32j7QLsX/mlvk2bdm3B4fcNvs3h/9oH4c67MLae9vvD8&#10;zywwQjXrRLeCdpycuL6xknghRCBve5kiAyOoDY9ltbu1vraK8sbm2vLS4iEtvdWk0VxbzxOAySQT&#10;xFlZT1BUkEHNfDf7Tv8AyP2k/wDYoWGPcf2zqHNevfsw/wDIhaxnO3/hLr4j6/2Pp+dvvjr+FeW/&#10;tPanPN4t0HSfPRrPT/D4vY4VC7ob3U9QmjumkcAMS0Vrb4U5AAyMFjXzNRXbfDnQF8UeOPDGiSRQ&#10;z293qsMt9BPI8Uc+m2AOo6pAXiwwL28MqqFIOSACOtfqFXnnjH4p+C/BG+DWdWSXU0Bb+xtNVb3V&#10;CdqSKs0MZCQFlkV0NzJEHGdpbFfPmvftR3zyNH4X8MWdtEly/l3mvXE13Jc2YyIy+nae0AhkJwSP&#10;tUqjkAn71ef337RHxNu7sXNvqGmaXCGUnT7HR7OS0YKF3Iz6kLifDYOSJ88nBHGOn0j9p7xbbSQr&#10;rGg6FqlrHDslFmb3Sr6eULhJmumkuIVOeXVbbB7ba+l/BfxY8FeO5VtdIvpbXVG80po2rRx2Wpyx&#10;xB5C8CI8kU/7tGldYJXKINzhQK9IooorOn0fSbm9tNUudL0251OxBSx1Gextpr+zVt25bS7kQyRg&#10;72yEYZzzWjRRWbq+r6ZoGmXms6xdw2Gm2EJmurqctsjUEKqqqgszsxVEjQFnchEBYgH4j+In7QWv&#10;eIpZLDwhLe+GtFHl7ryORbfxBeyJIJvMN3bMTaoCqqI7eTcRu3yMr+WvzrRRRRRRRX0Vaax/wt/w&#10;Fd+HdaupLv4ieDLa61bwrcyNObrxFpKIkmq6fKY0mN1eeTFgLhZZXWBy7Bbpz7D+zR4g/tDwbqGh&#10;TXBln8O6qxt4RAsQttL1hTd26iVFHmF7lb1iXZmAIXIQIB9G0UUV+afjnX9TtviB8SZPMjlur/VP&#10;EPh43U6lrqz06HVha+XYzKV8tja2/wBhY87reSSPHz5HmdTQwy3EsVvbwyTzzyJFDDCjSzSyyNsj&#10;iiiQEszEgBQMk9K7zS/hR8R9XuDbWvgzXYZQrMTqlm2iQYXqouta+zxFvRQ+49hVjVvg/wDEvRRC&#10;bzwhqs3n7/LGk/Ztf2mM/N5w0KS5Mec/L5m3dzjODXmxBUkEEEHBB4II6gikoq9YadqGq3UVhpVh&#10;ealfTCQw2en2017dTCGIzymO2tlZ22IrO2BwoJPAr23wr+zz4514xz6ulv4W06SO3l83USlzqUkV&#10;xE0g8jSbVtyvGQiyxXckDqW4DMrqPqTwJ8GPB3gYwXkdsda16JQf7Z1RUkaCbYm9tNslHlW4DoXj&#10;fDzKHKecynFes1R0zVNP1mzj1HSry21CwlkuY4b21kWa2na1uWs7gwTL8rqJI2XcpKsQcZBBq9RR&#10;RRWfquraboOm3ms6zeQ6fpmnw+feXk4bZDGX8tflQM7szsqRxxqzu7KiAsQD+eXxW+Kmo/EXU/Ki&#10;WbT/AAxp8rHSNKd182V8FP7U1XyiVa5dSQqAlIEJjQsxllm8koooqSOR4nSWJ3jkjdXjkRijo6Hc&#10;roy8gg8gjpX2d8FPjW+ryWvg/wAZXqHUyqW2h63dMFOqkZCafqdxIcG7IwsErDM5ARiZypm8W+PX&#10;hZvDnxB1K6ihWPTvEirr1myNdSIbm5OzV0lluBt803SyTtHG7KiSxY2ghF8Wor7V/Zc0oQ+H/FGt&#10;+azHUdYtNLNv5Z2xLo9j9qWbfn5t/wBuKlccbO+7jxj9oTTrqy+J+q3VwqCLWLDRtRsisiyM1tFp&#10;sekMZVX7h861lAU87cHoRXbaV4r8SWX7O8N14TnuNKn8N+JL3RNdv42szM2l6rJJdNPZSTr5kTCb&#10;UbSJWgPnIwMiMqgkeL+G/Avjf4iXlxdaTp99qnm3LvqGuX8xjsxcySo1093ql6QJZl85ZZI0LzFS&#10;XCEV7lpX7LWqS24fXPFun2VyJmH2fS9NuNUha2Cqyv8AbLuSzKyE7wV8gqoCnc27C97/AMMxeAeT&#10;/a/i88DrqGjdcfMeNP5yeRj9a6a0+AHwttvO87Qbm/8AMkDoLvWdZTyF5/dRGxngyv8Av7jx97rT&#10;7z4B/Cy5t5IIPD02nyPgJd2mta29xEQesa6hczw89DvjNcrP+zH4FdZvI1fxVDIySeSWvdKmhikZ&#10;T5RaP7EGdVOMrvBI43A8157qv7LWuQrB/YfivSdQZmYXI1axvNHSFcDymheza/MmctuDKmABgsSQ&#10;PBvE3gLxf4O2nxHoF9p0LtGkd4Vju9OeWZXeOBNTsmktzKVjdvK8zfgZ245rtPCPxs8W+G4DpWqN&#10;D4t8OTQvbXGja8ftLNZyJ5U1rb30qu6oyfu/LmWWILkCKvtXwP8AE3wl4/jZdCvJI9RggM93o2oR&#10;fZtStoPOMHnbELxSx5CsXglcJvjD7GbbXoFFFFFFUtR1Kw0iyuNS1W9tdP0+1RWuLy8njt7aFZJV&#10;iTzJZSB8zsqKO7EKASQD8leOP2jYFlvIPh/piR3dxFDaT+K9TtoxPLb2ctz5EdlpzAlkQzCe2ku3&#10;+QySq1sCxevm27vvFXjnWvMuZdZ8T67dicQxJHc6jeGKMyX0tvZWVuG8uGPMsiwwoEjG4hVUces+&#10;Hv2c/H+rPG+rLp3hq086ESvfXSX18bWQgzT2tnpplRnRc4innhJbAyOo9Z0r9lzw5DHKNb8T63qE&#10;rOhhfSrax0eOOMKfMWWO7W+LknGGDJ3G09a6vTf2c/htYSBrqDWtaUeYPJ1LVXiibeAFZm0dLR/k&#10;wSuGHU7t3GNw/An4TkHHhFBkMARrvifIyOCN16Rke4NctP8As0/D2fyvLu/Etn5cYjf7PqNi32h9&#10;xbz5Rd2svzchcR7VwB8uck83qn7LejTSxf2L4s1TT4FhCzRapp1prEsk+8s0kU9o9iEXG0eWY2OQ&#10;Tu5wPGvE/wAA/iD4die5t7G38SWiFi0nh6SW7uok81Yot+mTJHcMzbtxW3SUKAxZgoydr4BeLPE9&#10;r4s0/Qv7Yux4Qgs9Xv8AWbO7dZtJ0rT7LT7q6F4ZbsFbCL7XKjSyxvGjyMvmluleFarqN1rWqalr&#10;F86Pfarf3mpXjxosaPdX1w1zcMkacKC7nCjgdBX6qaHpUeh6Ho+iRzPcRaPpen6VDO6LHJNHp9pH&#10;axzSRqSAWCBiAe9fmh8SIpofiD43WeFoZG8V+IJhG6MhMVzqktxBKqtzteN1dD0KkEcEVxVFfcvw&#10;F0/TfBfw31Lxlr0trpsOsXcuoT380l0pTRtMJsdPhngcY3mc3LwLCjNKJowC7FEXxT4nfHLWfGbN&#10;pWgG78PeGwLqGaKK6aPUNbinVrcjVZLcqFgaJips1ZkJZvMaYCPy/BaKKK09H1fU/D+p2Ws6NeS2&#10;GpWEyz2l1Dt3RyAFWV0kBR0ZSUkjkUo6kq6srEH7u+EHxktfHUY0PXDb2HiyCNnjVMRWuuW8aFpL&#10;ixVids8a5M9vzkDzY/kEiQ+70UUUUVFBc29yryW88NzHHNcW7vBIkqpc2dw9pdW7MhIWSKVWikQ4&#10;KspVgCMVna5oOi+JdPk0zXdMs9UsJC2be7jSQRyPG0Pn20vDwzKjsEmjZXXJKsDzXzD4u/ZkhnuG&#10;uvBOsw2Mc0246RrzXEttbLJI8j/ZNVtUllMcamNI4pYZHwCzTsTivm/xB8PPGvhVZJNe8NanZ20K&#10;RyzX6Qi90yJJpPJjEuqWBlt1YuQuxpQwJXgbhni6KK3dJ8M+I9eWRtE0LWNXSGRIppNN0y8vYoHk&#10;GUSeW2RlQnkgMR613t38DPipZW8t1N4TmeOEKXWz1XQtQuCHYKBFZ2F1JK55yQiHA5OACa4HVfDf&#10;iLQo4Zda0DWtHiuHeO3k1XSr7T0mljUM6RNdogZgCCQCcZrDrY0rW73R11WO0FtJBrOlXOjajb3l&#10;rBdwzWlw6To6LMCUlhmiiuIJoyGSRFIOMqfuL9m3Urq/+HTWlwyNFo3iDU9NsVVFVktZYYdYZZCO&#10;XPn3UxyexA6CvfqK+If2h9Wl0r4p+G9T02eL7fomhaJew4AkFtf2mu3eoWqzxHv/AKqQqeqketfN&#10;lxcT3k891dTzXN1dTS3N1c3EjzT3FxNIZJp55ZCWZ2YlmZjkkkkkmoK7HS/h9451r7IdM8JeILiC&#10;/CNaXh0u7g06VHGUl/tK5VLcIe0jSBfeul1D4JfFHTLSW8uPCVzJDDs3pp9/pGr3Z3uEUx6fpdxP&#10;O/JG7ZGcDk4AJrzfUNO1DSbySw1WwvdMvoBGZ7LULWezu4RNEJojLbXCo67kZXXIGQQehqjRSgFi&#10;AASScADkknoAK9a8OfBH4jeI2QjQZdEtTNNBJe+Iy2krC8UIny9hIpvWV9yokkdqyFsjcNrlfqHw&#10;b+zz4P8ADkiXutO/izUIw5C6hbxQ6MpLEK66RukDkKdp+0Syrn5ginGPfOnGOmQFHTA6Y+g+noKo&#10;Qatpt1qGo6Vb3sFxqGlR2Mup2kUgeaxTUxJJYi4252NIkTuEJDbQrEAOpa/RRRRTZZEhjkmnkjig&#10;hieWWWVljiijRd7vJI5AUKBlmOMYJyAK+Gfix8dL3xMdR8NeFZWsvDMga0utREbR6hrsQP75VLYa&#10;C1kOBsAWSSPIkIWR4B830UUUV9BfCL416h4QuodE8T3V3qPhS4MEEcszzXd34d8uNYIJbMHc7Wio&#10;qrJaLnaoDwLuDxzdl+0zocN3F4V8dafOl3Z3dsuhy3MN1BPZyQOJNX0SexEQJYSq92zyiRlIEYAH&#10;Jb5Lor6M/ZmsmuPHeo3ZjnMVh4bvGE0ZdYEuLm/toIYbhhwd0fnMkZIyU3D7hrtv2p7KZrfwXqEd&#10;s5toZtds7m8EbeXHNdJaz2NtNL0DOsNw8akZIVyO9ch+z/rFzY6d8UdP0fz38S3HhM6toKQWy3Ja&#10;70i3u7eIpG4ZWk+0Xlt5cTIwc5BGAQfG1HjT4j64iA6z4r1uVQib3mu2tbWS87vIfKtLVJp85Jjh&#10;j3nO0GvbND/Zh8UXiJLr+uaTokclrHKsNnFPrV7FcuVZ7S7jDW0A2AuGkhuZRuAC5U769ItP2X/B&#10;sdrCl9rvie6vFT/SLi0l0qxtppNxw0FpNa3DxrjAw078857V0On/ALOnw1s2Q3Fpq2sBUZSmoatP&#10;EspbOJH/ALKFswZe20geoNbD/Af4UMjqPCixMyMqumu+Jd8ZK43qJb1lyDyNykeoxXL3n7NPw9uZ&#10;3lt7vxNp8b7dtra6jZSW8e1QhKG+tZpfmI3HdIeTxgYA4bWv2W2xeS+HfFoZtwOn6frWnlQEMoUx&#10;3msWLnkJubelj8xAG1Q24eKeKfg74/8ACaXFzfaHLfabbiR5NV0Zv7SsxBDAbme6mjhAuIYY1Vt8&#10;txBGowecEE1vBnxU8Z+BikOkambjS03H+xNUD3ulDd5smIIS6yW+ZJWlf7LLH5jgeZuAxX2B8Pfj&#10;f4L8Vyw6ObU+FNavruZodMuDC9hf3+pXs1zItjqkCRCSed2EknnxQvJNLtTzmJY+40UUUUU4DPAy&#10;cnjAyeoHA7nj1zXzX4//AGg/CWkuLTw1Z2/i3WLKWaS11CVAmiaVe+RcWBuLe6ZfMuHUMQfswWOS&#10;GVgtyNzKfkTxP418UeMrhbjxHrN1qJjbMFsxSCxtiV27rawtwsKMV4Z1Tc38RJ5ruPDnwJ+I3iJR&#10;K2kx+H7Yxystx4kkl01mkikERtzYRpLdqxyWUyW6oVUkNyu72fS/2WdNjuI31rxfe3lr5TCS20zS&#10;rfTZ/OMfylL27mul2K3XNvll/uHp1tl+zX8O7YymeXxHqPmRFEW71K1jEDk486L7BbQEsOwcsv8A&#10;s103/CifhP8A9Cin/g98Uf8AydXPX/7N/wAObySVrca9pYkm8xYrHVElSFQm028f9pw3DFc/Md7M&#10;2f48cVz2pfsveF5bcJo/iTXrG780FptSj0/VrfycEGMW1rHZMGzj5zNj/ZNeYeIf2avGumtI+gXm&#10;l+JbYPCkMayro+pyb4wZ5JbW/Y2yIj5AP21iy4bAJKr5l4YvfiB4Q8TW+kaBLqvh/wAR6heWOnHS&#10;rtBZrc3V+v2fTo9S03VlEDAi43xPcxlU3iRSpw1bfxw1WPVvib4leC7N1b2MtnpURKyotvNp1hFb&#10;ajaIsqggJdi4Bx8pbJUlSCfrb4AaZBp3ww0aeOGWGfV7rVdUvvMZz5s/9oSafbzojfdU21vBgDg/&#10;e/ir54/aZghi8f6fJFHse68K6fPcNkfvZl1O8tg5wO0cca8+gr52or6k/Zi8Mm61vW/Fk8OYNKs0&#10;0nTnmsw8bahqJ827ns71zhJYIIxFIqAtsuRkqpw+p8V/j9OZr7wz4CuI1gWN7S+8UwuxnebdsmTw&#10;7LEQFRQGT7YclixaDYEjnf5LkkeV3lld5JJHZ5JHYu7u53M7s3JJPJJ61HRRSglSCCQQcgjggjoQ&#10;a+uvhL8fJGlsPDHju4QoUS1sPFM8jCXzQ22CLXpJCQQwIUXhIwQpn3bpJl+vaKKKKKrx31lNdXNj&#10;Fd2st7YpbveWcc8Ml1ax3QZ7V7i3QlkEuxihYAMFJBOOH3Ftb3kE1pdwQ3NrcxSW9zbXMSzW9xbz&#10;IY5YJ4ZAVZHUkMrAggkEEV89eNv2dfDGum5v/C858MapI0s32MIbjw/cSsJpSi2gxJa+ZK8ahoGM&#10;UUa4S2JPHzL4m+DPxC8MSsJ9BuNWtR93UfDyTatauBCs0jtFAguIkXcULTwICwbbuGCfK6KK0tL0&#10;fVtauHtNG0vUdXukiad7bS7G5v7hYEZY2maG1R2CAsqliMZIHevR7P4HfFK/tobqDwnMkU6s6Lea&#10;pomn3KqrFT59lqFzFNGcjhZEUnr0IrjtR8F+MNItri81Pwr4i0+ytQhuL270XUreyhV5VhRpbuSM&#10;RqGdlQEvgsQBya5etPSNX1PQNSs9Y0a9n0/U7CXzrW7gYB422lHUg5VkdC0ckbgq6FkcFWIP0v8A&#10;sv6si+IPFukLbpGdT0u01ZDGX8u2TSr5rU26GRmbaftwI3bjheW65+zqKKK/JvWdRk1jWNV1eYs8&#10;+q6lfajKXChzLfXL3MhYJhckufujHpX0v8OP2dJ9Qitda8ePLZWU8MF1beHrV5INTbM+/wArXJHj&#10;zArxKMwQt52JMNJBJGyH6w0Dwz4e8L2xtfD+i6dpELR2sM/2O2jinu1s0KWzX13/AK2d1DPiSZ3c&#10;lmJJLHO7RWJqnhvw7rkkM2t+H9E1mWBNkEmq6VYahJDHvL+XE95G7KpJJIBAJ61wEvwM+FU0jSv4&#10;TQM5yVi1bXreP/gMUF0qL9Aoqvc+B/gr4Bt5brVtI8LadFcw3MqDxFMNWmuksFWa5XTLbXJLiV5F&#10;BUGO1QuxZVAYsqnm5vj98KPDaW2maDa6jd6bHEZEXw3oNvp2nWbSTu0lutpqb2JDk/vD5cRQ7vvb&#10;twHHy/tUWyzYg8ETSwZH7ybxCkEpyo3boUspAMHOP3hz14ziull/ae8DrDKYdE8VSziKRoYprbSI&#10;YZJxGTFFLOl5IURnwGcRsVHO1vunibTx18QfjlrEnhnRrdfC/g50iXxNLYus9zFo8zR/aILvW54g&#10;WmmaOVLaC3hi8xXdJhJCsrr9caXpdjomnWWkaXbR2en6fbRWlpbxFmWKGJAqgtISzMcZZ3YszEsx&#10;LE5v0UUUV8s/G/wX8U/G2tQ2ui2Md94S0+C2ksLWHVNOsxLqDwYvLy+t7+WItMpZ4osFlWMZTa0k&#10;u7wG9+CnxQ0+3e7n8JXckUbKrLY3uk6ncEv02WenXE0rD1KoQO9cZqXhPxTo9t9t1jw1r+lWm9Yv&#10;tepaNqNjbea33I/PuolTcey5zXPUUUUV9ceF5rb46/D1/COsXiw+OfCQW503Wr5obm4v7V2aKKaQ&#10;qqz+UV8u2viN/wA6wXDtJIyoPmzxX4T1vwXrVxoev2ptr2ECaKRCZLS/s5GKwX9hcEASQybSAcAq&#10;wZHVZEdFzdI0jUte1Ky0fR7OW/1PUJhBaWsAXfI5G5mYsQqIqgvJI5CIgLuQoJH3ZrniXTvgR8Ot&#10;A0KP/iZa59hurbSbdhM9pc6mW+26vqFzJlClrHc3JYRBhIwZY1wN8ieO/GVf+E28CeAfinbWkSTz&#10;2j6Nr7RJeoUnEzrGIIJDJGlpBexX0ayPIHYzRKS5I25HwAv9N1G/8Q/DvX40utH8ZaYzw2k32iRW&#10;1PSwbjFssYZYpDB5k/nnaytbxbXDhBX3Xa2ttYW0FjYW8FnZ20Sw21tawx29vBCg2xxQwxgKqjoA&#10;oGKnooooor5f+J/xvu/CXjhfD9lZadreh2Ol/Z/EWmXMbxSXWoaiBOYVvnEigQwCEACJlJkmSQMw&#10;TysbWPhB4N+JuiR+L/hXd2+kXFxvN1otz50enjUTKLi8sbmEGRrC4iWXAjhVrcqsXlKsTiZvlm+s&#10;ta8K61LZ3kd7ouuaPdruCO1vd2d1CRNDPb3EBHqskM0TEMpV0YqVJ+5Pg58YoPG9vH4f1+WG28XW&#10;sJKSAJFB4ht4ELyXdqigKlwqjdcwLxgGWICPzEh97ooorD8TeI9L8KaHqPiHWJJUsNNhEkvkRGWe&#10;V5JFt7a2t4uAZJZHRF3MqgkFmVQSPzl+IPxH1/4g6pJd6lPJbaZHLnTNChmc2GnxICsTbMKJbgqx&#10;825ZdzEkKEjCRr3Hwz+Bms+NFTVtdkuvDvhopbz287W6/wBoa1HLIrsunRTECKJocst3IjISY/Lj&#10;mBcpo6p8ZtJ8K3MWk/CTw7p2g6LY6mkl7qk8Jur/AMV2VtKZo7W6a+VrmO3Lyz7Wmne48sxhGtsN&#10;EftvRtYsdf0nTta02TzbHVLK3vbZjgMsc6CTZIAcB05WRM/KwKnnNaVFFFFFfPnxzm8OeFND1rxB&#10;b2tvB408Y6WfBiXUTr517pM7RyarJd2TyorpFbRCD7UsLyIzW8ZYRldvyz8HvDMnir4gaDaFN1pp&#10;1wuuaiTFHNGLPSnW4WKaKQjck83k27YzjzNxUgGvq9vjvodr8SNU8HaksFrodtNHpNt4hZ5Y0i12&#10;33JqMeppOqCK280/ZVmGVR4jIztDLuh8q/aS8CXVvqkXjzT7WSTT76C3sfEEke6T7HqNuBa2F5cK&#10;zkrHPCIrcFI1jV4wHPmTLu+Vq9b+FXwq1H4jak8krS6f4Y0+VBq2rKq+bK+A66XpYkBVrl1ILuQU&#10;gQh5AS0UU3RfG3x9BrN5B4F8O/ZIvB/hJ7a1tjaBnW91CwtPsZdJZVBENqrPbQhCVfDS+ZIrR7PA&#10;qKKKKnt7ee7mjtrWCW5uJnEcMEEbzTSyN0SOKMFmJ7ACuytvBHxGsLq3vLTwd40tbyznhuraeHw7&#10;rcc9tcQSCaCaN1hBVlYBlI6EAiv0N8A61r2veGbC98SaLf6DrkQFrqFtfQrAbqeKFGOpWsI2lYpw&#10;+7Y6KyPvj+YIGbsqKKKK+e/iPp3jDwDqd38RPh7Fby6ZNbzz+NfDDxXU1jcXOG8zxTJYRSrlgvl/&#10;aZbUxOpi82TzI3uWGdpf7TvhC5hj/tfQ9e0u6d2Ei2n2HVbOFNxEbfa2ktpWJX7wFtwfXrVs/tN/&#10;D8Mw/svxcwHCOmn6PtcjjOHv1Iz6n8quad+0l8Or27S3uU8Q6PA6yE3+o6ZbyWsXloXVZI9JuLqc&#10;lz8q7YSAx5IGWHVWl18G/iDN58EfgjX9U1eKddt1ZaaniS5W3heCVmt76NL9WjijJRyoZVUOpxtN&#10;QSfAr4UyO8jeFEDOzuRFrHiCKMFmyQkcV2FUeiqAB0Ard034V/DnSbc21r4N0CWMyGUtqVims3G4&#10;gDat1q/nyheOED47gZrvUQRoqIixoqhERVCqqqMKoUcAAcYGAKWlA+6cnI5BBwR3zx/hxXiPjD4C&#10;eBvE0Usmm2cfhXVWKGO70eIJYEpGIlSfRAyQFD1byPKctglzkhviXxn4F8ReA9RGneILPy/P8x7H&#10;ULcvLp2pRxECSSxumVd23cpdGVXXcu9BuXP1X+y9qVvL4W8SaOiyC7sPECalO2F8o2+radHa2qo2&#10;clg1lMWB6Arzya+nKK/Oj49u7fFbxQrE4RdDVFPRUPh20fA9iST+Oau/C74L6v4/VNXvpm0fwsly&#10;I2vDHm/1ZYnK3cejxONmEK+U1zJlEc4VZmjkRftLwp8OPBvguK3Gh6JaJeQDP9sXcaXmsyyvbLaX&#10;Ep1KcGSMSqhLwweXCCzFI03EHuKKz9S0jStbt0s9Z0zTtWtFmW4W01OxtdQtlnRDGk6wXasu9Q7K&#10;rYBwSM4Jrg9T+Dfwy1a4F1d+ENOik2LHs0yS90S32oeD9j0aWCHPPLmPJ7mqMfwu+EHhIPq95oGg&#10;WNvGogkufEd/Pf6bGJnCqGj8RzzW4cnhG27snAPNc3P8Yfgz4JW6g8Ow2skr3gt7618H6Bb2qTvb&#10;q6i7e8dbS1uI0+ZUkjncnflNyliOT1P9qXSYrjbo3hHUtQtNiEz6nqdtpFx5p++v2S0ivk29MN53&#10;P90Y507P9qDwe9rA+oaB4ktb1lY3FvZppd/axsHKqIbye4t3cFNpJMCYORg43HkdZ+P/AIs8Y30X&#10;hj4caC1hd6ldS2lnfXBivtYmj8xJYbiG22i1syIklNy8rTqkZZxJH5fmV9M+CvCVt4M0NdKhu7vU&#10;7u5urjVda1e+keS71fWr0L9v1KbezbTIUUKCxbaq72d9zt1lFFFFeN/GTR/iJ4i0eDQvBKWa6ffR&#10;Xv8Ab8p1BLTUbiKKIPBpUTT7UWG45SQrIS5ISQxwmQy/JX/ChvivnH/CK4JDN/yHPDYBCjccH7Z1&#10;9q4q88DeNdPgubm+8I+JrS1tI2lubq40LVIrW3ijOHlluWiEYQd3LY965Wiiiivpf4KeJNP8RaZq&#10;nwe8VHzNH12C8uNDufPuPtdtfqUun0603rLDGFMbX1uWVFWZJAwlaZUHlvxB+GniH4eX7RanELrS&#10;ri4li0vW7dR9lv0VRIiyRhmaCbafnhkPVXMbSoBIfOq+6fhrpml/Bn4cXfinxh5mn6nrckN3eWjx&#10;SLqWxEdND0CCyeUq1wQZZ2ykTIZXWfCQF15vWPFMfxr+EvjCaWxtbDXfB2oHXYbKO6u2jh0y3SS5&#10;t7ppmjCySNZfbbcryGli8wrEskap4B8KfFi+DfHWiatPK8WmzTNpmrhbhoIjpuoj7PJNdFUffHbO&#10;Y7sxFfmaJQCpww/Rfw94a0Pwppo0nw9psOl6etxNdC3haWUyXNy2ZZp7i4d5ZGIVUDSMSEVUBCKq&#10;jbooooorwn42/E+88AW2gWug3Fodcvb83s9pcxwXcJ0S1iaORL2AOs8S3EzoIZIwu4RShXUqQeCs&#10;tI+G3x+sr+406xj8D+OreUXWoC2CXkk1s107SXz2kZtYb5JjN+/udkVwkwQSN5WwTfNXjDwN4k8D&#10;X62HiLT2tvOaf7BfRHztO1OK3kCSTWN0MBgAyM0bhZEV08xELAV7/wDBT413kV5Z+DvGV5Pe217O&#10;ltomt3LvPdWl1O4WDTdTmclpLeRyFhmOWhYhGJhINv8AZNFFFRXFxBaQT3V1NFbW1rDLPc3NxIkV&#10;vb28KGWaaeaQhURFBZnYgAA5IFfBPxh+Mdz42uJdB0CSW18I2suGYB4J/EM0Tblu7tGwyWysN0Fs&#10;wByBLKBJsSHivh98MPEvxCuSdMgW10a3uorXU9cudgtrLehmdIICyvczBAP3UX3WaPzXiRw9et+K&#10;dc8KfBO5m8M+AdJS+8aJaLHq/i/XU+13OmG7ia4t49PhkUQ+b5Uwc+TGsO0RLMLhxIE+kfhV4z/4&#10;TvwVpmrzOX1S3zpOufLjOr2MaedPlIoYv9IR4rrZChSMS+UGJQ16JRRRRRXC+OrTwtZ6f/wmviHT&#10;bG6uPB0cms6bcz+RBcm7tYX+w2MV3LyTLM6eRGSV84xsFMipX5tKuq+KteCjF9rniPV8dba1+2ar&#10;rF5wMny4Y/Mmk/2UXPYCvt3xt8TLX4Q6l4D8HW1m+oaPbaNbR6u1ypbVI9FtwukaTdWN1EUhedTB&#10;O80bQgPsVVMW/ctP45+G4fiB4G0nxj4auF1IaFFcarB5Mu2O90HUIUfUXjgaPf58Jhik8t2j2osy&#10;srS7EHwrXS+FfCmueM9YttD0G0NzdzkvJM+5LSxtEYLNfX84DCOFMjLYLMcIiu7Ih+gvidrdj8Mv&#10;B1j8H/DE/nX1xaC78WazEYba5kF85lmt5o7M7hJdLtVkmYlLMRREzLIHX5YooooorqoPA3jW7ghu&#10;bXwf4pura4jEtvcW/h/VpoJoycCSGWKEq6+6mvtz4Ja341l0WHw74x8Matpg0exji0bWb2xksFu9&#10;OtnFpHp17bThXW4hXaIpAmJYlywDqZJvcqKKKK8p+J3hPXtShg8VeCdTm0jxn4es7tLdrWJMeINL&#10;LLeS6DegI5mxJEJLSKbfD5hYMimTzY/KPDX7T+nm0aLxjoF7Dfx7Qtx4dWGe0ud0j72ey1KeOS3M&#10;a+UAFmm8wlmPl4CnqJ/2mPh7FLsSy8U3S4BMtvpunLHz1AW6vImyP93HvUcf7Tfw/aRVOm+LIkZk&#10;Uyy6dpOxAThnkWG/dtq9SFDH0B6V18XjT4M+Pp447i/8I61cWckVtaR+I9NhtrgvfSERw6XH4lgi&#10;eTeyfOluGwSgfBZc2b/4L/C7U7hry48I2McknVdOutS0q2wSW+Sz0ueGFev8MY7DoKn0v4PfDLSJ&#10;JJbXwfpcrSx+Wy6obrW4wAc/uotaknRG/wBtFDfhXf2Gn2GlWsdlpdjZ6bZQl/Js7G2htLSHexkf&#10;y7eBQigsxY4XlifWrdFeceLPhN4F8YiWXVNEhtNRkMrf2vpITTdSM07LvnuJYR5dw/yAKbqOXblt&#10;oBJNfFHxJ+EPiD4ez+f+91vw88UUia9a2TwxW0jFIZLfVIFeYWzea4WItKUlBUo2/fHH1n7NV3a2&#10;3xCu4Z544pL/AMM6lZ2Ubbt1zcx3trqDwxlR1EMEsvzbeEPOcA/eVFFcN8SvEDeF/AvifWYpLiG5&#10;t9MmtrGe0C/aLfUdSZdM066QuygeXPKkjMCcKCQGYAH5r/Z0+HEWoTv481q1gns7GaS18O211Bck&#10;vqkDxu+uRb9sTrAd0MBxIPO8xv3ckCGvs2ud8R+LfDXhC1W88SaxZaVE4YwpcO0l1deW6Ry/Y7GA&#10;PPMUMieZ5UbbFILYHNeT6p+0f8OLC4WG0bXNbjaJZGutM0pYoI3ZiDA41qW0k3rgElYymCMMTkDc&#10;0L46/DbXXgh/tw6PdXLOq22u20unpGEg88tPqJ32aD7yDdcAlxtGdyFuL1n9oy28P+dpmr+CNd0/&#10;xXY3MsGpaLcXdklhbFVka3eDWFDSTLIPJZWFoqlGLo7qEL+O+K/2jfGeuw3NnokFn4VspwqebaM9&#10;7raxNaGC5hGqzBEQO7GVJILaKWMqm2XIZn8Dubm5vLie7vLia7u7mV7i5ubmWS4uLieVi8s080pL&#10;O7ElmZiSSSSc1Xor0bwR8MvEvjcyXdnaT2vh+zZn1PXpLWa5jt4IYZLi4On2EH+kX84WJlW3tEZj&#10;I0auYw4avonXvEGq+AvD+n+Dvg94M8YKZpmnu/EOo+Edc8+a8+zb7hoLTVLRDPeSLAWmd7cRRxJt&#10;ijK4MP0R4T/4SX/hG9HHjA2R8S/Y1/tb7Ds8gT7mMYfycxmYR7BOYD5Xm7/K/d7K6GiiiuE8UfE3&#10;wN4NmNrr2vW0N/smcabapPqGoKY4EuI47i3sFk+ztKsieSbny1fOQ21WK+c2H7Snw7u7qO3nh8Sa&#10;VDIcPfX2m2sltD7yJplzczEf7kLH2r1Pwz498IeMhKPDevWepzQCR5rMCe0v444iivcHTr5I5zED&#10;KiecI9mSFDEjA66uO8Q/DzwT4pMj654a0u8uZnhea+SE2OqSGBfLiWTU7AxXBCoAoUyYwAMEAY+V&#10;vH/7OOp6PDLqngq5udeso1klm0e6WEazbQxQK5e1mhCpeFmEp8tIo5B8iIszEmvmIgqSCCCDgg8E&#10;EdQRSUV3fw38WzeCvGWj62J2hsluUs9ZX/SGSbRrxxDfrLBbMpkMakXESNuAmjjYqxUCvqz9o3wn&#10;Jr+meFLrSbC5vvETa/8A2FZ29oiMbm1v9Pn1CcTfLuxE1oHVi6pGplZhgllTS9J8J/s7+E5dZ1iS&#10;DWPGOqxNbD7MdkuoTjbN/ZOkmZQ8NjCwR7m4eMFjtdlLmC3HyhqmqeLfil4sjkmEur69q8y2en2F&#10;qDHbWturNJFY2MUjbILaEF5HZ2AUb5pnLGSQ/Z/hH4PDSvhprXgfXdRW8k8RyPqFy1vE62+k6i9r&#10;brbtbFXVpzbzW0UuXZFkKgFAu7d8N6jY614I8TT2UzNZa34b1VTFPGj7VurCcT2d/ai6RS0T4SeB&#10;2jw6MrYwa/Q34XfESz+Ifh6O+/0e21uyEdvrumwl9lrcvuEVxEsvzeTcBN8WWbbzGWZo2Y+k0UUU&#10;V5x8T/iFZ/Dvw3LqX+iXWtXbfZdD0y5lZRd3XHm3M0UOJDBbqRJNt25OyLzI2lQ1+c1hYaz4p1qG&#10;ysorvV9b1m8faGdprq8u52M1xcXE8x7/ADSzTSMFUBndgoYj9NvBXg/TvA3hyw8O6cVlS1VnvL7y&#10;Et5dS1GbBur+eNSx3OQFRWkcxxrGm9ggNcn8U/hZpnxF0wOhhsPE1hCy6TqzKdkiZMn9m6l5Y3Nb&#10;M2drYLwud6ZBkjl/PyaDXvBniER3MU+j+IPD+owThJkieS2vrSRbm2mVXDxyISEkjbDRyKQwLIRn&#10;9Fvhl49s/iD4ZttVDW0WrW4Frr2nW7SYsb5SVV0ScZ8q4UCaEhnABMe9njkA9Doo5PTnjtk9OeR7&#10;gda/O74yfE2fx5rr2WmXs7eENKmUaTamJrVL26SHy7jV7qAsxdmZpFtjIFKQkDy45JJg3ffBT4Kf&#10;2x9j8ZeL7Rf7H+S60TRLhcnV8Nui1DUoW6WnG6GFubj77j7PtFx9q9eT1/zjjkdDjivz5+Ofw4bw&#10;b4ibV9KtJE8Ma+7T27RWyRWWlapKzvc6KpiYqo2oZ7dWWMbC0casIHau0/Z5+Ji6bcR+ANZkjSxv&#10;7qafQL6e5cfZdQuAu/R2WZvLWKdg0kATafPZlIkaZdn2hRRRRWfq+r6boOm3msaxeQ2Om6fCZ7u7&#10;nYhI03bFCqoLO7sQkcaKWZmVEVmZQfzg+KPxCuviH4km1ENewaJaD7NoOmXcsb/Yrbaq3Fw8cACL&#10;NdOgmmxvYfLF5kiRIa+rf2fvh+PDHhweJ9QiH9s+KLW2uIVZbWQ2Ghtmexiimi3OGugyXE67wMCJ&#10;HRXibPzP8WPhhrPgLV5LuSa51fQNVuZZLHXZ90lwbiUtPJY6zJ0F2OX3/dnUGRMESRxet/Bv4jaJ&#10;4i0RPhX47SK7juovsGjXGoytJbajbSOrWuhzSud0VxC4BsJFcZwkUflyxxCXyX4mfCTVvAeswx2i&#10;zan4e1a7W30TVHCKyzzN+70nVGXakdwvVXwqTIC6BSJY4vrL4h6lZ/Cr4UNp+ib7V0s7fwtokqAQ&#10;3H22+gb7RqTz2KRhLjy0uLtpgF3TDJwz8/ndRRWpo+j6lr+p2WjaPZzahqV/MILW0gC75HYbmZ3c&#10;qqIigvLI7KiIC7MqgsPqvwT+zQmy3v8Ax3qDeZ+5mOgaRKqouCkpttR1XB3HHmRSx2oH96O4Iwa9&#10;40r4UfDjRonis/B2hyq8glZtTtjrUyuF2jyrjWTcSIOMhUcLnnGa9BBx39MZ6bVXaMDpgDiuY1bx&#10;r4P0Ka5t9X8UaBp13aIj3Fjc6pZJqEayoJI/+Jfv88lldXUBCWByBisSx+LHw31Ca5t7fxjocb2s&#10;hika/uTpcLsrlCba41JYo5lyD88LspGCCR19CyMcYIIJByPzwD+vIoooor5q8Y/Fbxf4X8cnwxr3&#10;g6z1fwdqV5/Z1n9j0fVJdQ8Q2N/Zw+Za6dJeyfZbyeI3CRTQJDtZ8wkpvVx4l4z+F9hd3ms6h8MZ&#10;b7XLfTr2GPVfB50nWbbxN4dN4xSJE07UYkubmAShlJEfmRqV3CQLJKvhNFFeu+DPjX448HPHAL9t&#10;e0lUiiOla3LPdpBBFsRV0673CaApEhjjQM0K7iTCxxj33TP2ovDEtuza14b16wuxMyrDpcmn6tbG&#10;32KUla4upLJg5YuDH5RAAB3sWIX1Kx+Lfg+48NR+K9UnvPC+m3M00NhF4ht44NS1SK3MEc15o+nW&#10;MlxJdQhp0VnhVipDlgEG853/AAvj4T7cjxYARn5P7C8S7jjpgizxz9a6bw18SfA3i24Fp4f8RWN7&#10;elmVLGZbjT7+fZCbiQ2tlqMcMsyoiuztEhAAJOADXb1ynjbwhp/jjw3qHh3Udka3SCSyvfs6XE2m&#10;6jAM2uoW6ybTuU5V1WRS8bSR7wrtXyT+z7qd54V+IuteDNSDwS6pFfabcWkaWtwq674dkknTzLtG&#10;JEccK3yZidkdmTII2sv3DUU88FpDNc3U8NvbW0Ulxc3FzLHDbW8EKb5p55pSEREALO7EKAMk1+f3&#10;gLww3xg+Jmr6pqFtPDoLajfeI9Zha4uZSltdXrSWGhLqEMa5eQsIx/qiYY5Wj2sigfoDb28FpBBa&#10;WkENta20KW9tbW6RwwW8EMflxQwxR4VERQFVVAAAAAAFRX9/Y6VaTX+p3tnp1hb+X9ovb65hs7S3&#10;86RYYvOuZyqLudlRdxHzEDkkCvGtT/aG+GVhCslrqWo607OY2ttM0i8imRRz5rtrAtIypzgYkJ46&#10;dKi0n9on4aais7Xl5q2hGIp5a6ppM8xud5O7yTohvAAuPm8woeRt3c4n8VfHLQvClxNHdaPqep2N&#10;1C0/hfXdDutK1PQPEIit1W7T+0UmAha3u/MtplRZnVQsm0iRVrxTXv2n/EN5biHw74e07QpXiuY5&#10;ry9u5NbnRpYwltcWMflW0SSRHe376OZWyoKAKQ/zxrev634kvn1LX9TvdVvmDos15M8vkwtO9wba&#10;1iPyQwq8jskMSrGuTtUDisaiup8KeDfEfjTUV03w9ps97IHjW5uthj0/TkkV5Fm1G+b93EpWOQoG&#10;O5ypSNXfCn6f0C3s/g94ZvLnw74X8ReNfG99Z3H27X4PCviGPw1YxQbJVSHVbmCHfpoGZ0mtC32r&#10;yt8kkMZg8v1v4Q33xA1Hw1c3vxBS4i1CbVJxpyXun22lagunRwJERcWFtFCUXzll8vzY1dvvZKGN&#10;j6rRRRXOeJPFvhrwhZpe+JNYtNLik3eQkzNLdXXlukcgs7G3DzzbDIhk8qJtgbc21eR4/P8AtK/D&#10;2K9ktY7bxJdQJO0K6hBplmllNGH2i6jjubqO4EZHzAPAr46oDxXoGgfFf4eeJp1s9K8T2LXkptkj&#10;tL1LrSriWe6OyK1tV1VIfPl3fJsgL84x1GfQ6w9c8MeHfEsAt9f0XTNXjWK4hhe+tIZp7VLtAlwb&#10;K5YeZAzAA+ZCyuCAQwIBHzr46/Zs0q5guNQ8CXE2m3qRF08P3073enXbokSLDZ6jdN51uxVZpCZ3&#10;mV5GVQYIxuHyBrGkan4f1O90bWbOWw1KwmaC7tZtu6OQAMrI8ZKOjKQ8ckbFHUhkZlYE5lFWbS7u&#10;LC7tb+zme2u7K5hu7W4jO2S3ubaRZoJo2/vI4DD6V+gXi6fS/iX8Er/XCIlEnhyTxFCyQC4bTtZ0&#10;KNrm9tLeS7SNlKywT2TzooLRvJtLI3Pm3wr+FemeC9MPxJ+JBhsJLCFdQ03Tr9SE0VFKmDUdQgOW&#10;a+diotbUKWjYr8puWRYPDPin8R7v4ja+LxYprPRLBXt9E06V0aWKF9vn3lz5WV8+4ZQzquQgCRhn&#10;2eY30z8A/hbqvhGObxZr0lxY6prGnmyttC2hGsrCSeO6E+qhhuFy5jUpCMGFMiQ+Y7JD8zfFjwJc&#10;eA/Ft/ZxWk0OgahNNeeHblkc28li+2WTT4p5ZJmZ7NpBbv5snmEBJWVRKmfpv4CfFCz17R7TwZrN&#10;2sfiHSLf7NpQkjihTVtFs4VFtHA6FQ9xbRqVlTaHaJFmzIwmZPo6iiiisXxF4g03wtomo6/q0rRW&#10;Gm2/nziMBppXLCKC3gRiA0krskaAsoLEAso6fmb428Xah438R6j4h1AuhupNllZmZp49M06Mn7Jp&#10;8DFUGI1PzMqKHkLyFQzmvuH4G+AJPBXhQ3WowtFr3iQ22oX0ciTxy2VlHETp2lzwTHAkiEkskp8t&#10;GDyNG24RKa9I8V+FNF8Z6LcaDr1uZ7ScrJHJGwS7sbtAVhv7CZgRHNGC2DtIILI6tGzo35zfED4f&#10;618PNbbS9UH2i0uDJNpGrxIUtdVtEfb5iqWby5kyont2YtGSCC0bxyP9cfAP4mzeLtLm8Na7dT3f&#10;iTRLc3EV1NCzHUNBjaK2iuLm8UtvuYZZBFKzqjOrRPmWQzOPoSiivkD9ob4nOZJfh/oNzF5OyM+K&#10;bmJCzmbzFnt9GimkGFC4WS5aIknKxF12zxt4/wDCv4Wal8RNTMkjTWHhmwlUatqqp88km3f/AGXp&#10;nmAq9w6kFmIKQoQ7glo45f0O0nSNM0DTLLR9Hs4bDTLCEQWtrAG2RpkuzM7Es7uxZ5JHJdmYu5LF&#10;jXy9+0d8PJLqOLx/pNujNawRWfiWKPyI3a3VxFp+reWFV5WTd9nnbczCMQkKI45GHi3wf+I0nw/8&#10;SL9qZB4d1t7W018NC8j20cLOtrqkRt1aXdbGV2aNA2+NnUIZPLZf0Ut7i3u7eC7tJ4bq1uoYrm2u&#10;baVJre4t5kEkM0M0ZZXR1bKsMgggg4qeiiilVc8DPUAADPXsPfr3r4R+PXxRh8WajH4Y8O36XPhr&#10;SnSW8uoEAh1XWULozw3JJMttAp2RMqqjyF5P3iCGSuh/Zt8BXFxqU3jzUrWeKysYpbPw5JLG8cd7&#10;eXAe01LULd1kUulvGHt/mieNnlbawktyKn+P/wALNWl1HU/iJpLnUbOdLRtb06OE/adKgsNOisV1&#10;GEKT50BWHdP8oaL7+Gi3tFxPwd+MVx4HuIvD+vSS3PhC6nYqwVpZ/D9zO4Ml7aKoLvbM3zXFuMkH&#10;dLEDIZI5+k+MvwbisIp/HXgeCK48P3Ef27VNLsNskWmwyx+c2raQIcq1iwO+REyIAd6fuCRB7N8K&#10;tI0z4dfCiPxFfQRefeaM/i7Wrmy2y3V3aPavqOl2sT3Jiy8dq0aLCXCCVpNpy7MfhLxDruoeJtb1&#10;PX9UkEl9qt5Ldz4ed4YQ/ENpbfaXkdYYYwsMCM52Rqqg4UVi0U5EZ2CqCzMQqqoJZmJwFUDqT2Ff&#10;THgP9nHV9agh1LxldzeHbKUQyw6VbxxPrc8E0RfNy02Us2BMeEkjkk++siRMoz9G6F8GPhtoKr5H&#10;hiy1Gc2sdrNda7v1l7jZtZ7hrXUC9tHKzLlnggjxllACErXpNnaWmnWsFjYWttZWVsnl29nZwx21&#10;tbxlixjgt4AqICSThVxVHVdf0LQvs/8Abet6Roy3ZlW0bV9SstOW4MG3zxA146btnmJv2527hnrX&#10;Fw/GH4ZT3kVhH4v0tZ7gZjkm+1W1kBkj99qNxEtvGfaSVfWvQLC/sNVtIb/TL201KxufM+z3tjcQ&#10;3dpOIpDDIYbm3Zkba6sh2n5WBB5FWqKKK8M+LXxE8cfD+80280fw5p2q+FZLSJ9Tv7m11OWa0u0v&#10;/Kmt5byzlWG2WVJIUgkmibc5faG27a8d8ceEPDvxLvNP1zwTHceHvGPiCyl1S48I+INPutD/AOEi&#10;QQyXL6pol5dItpJO6xtJK8UxhlU+c7QyiQy/M97YXum3U1lqNndafe27BLizvYJrW6gcqHCy286q&#10;6nBBwwHFVKK7rwh8R/GHgeeN9C1idLMODNo92xu9HuUM6TzpJYynbGZNgRprcxzbCwWRdxNfR2g/&#10;tR2LosXifwzdwSJbqWu9AuIbtLi7DLuA07UGgMMe0uQTdSsDgEH7w9a8KfGDwt4rtr7UI4NV0DRt&#10;OaOCfXvE39jaVo7X8uCmmQ3f2199wVPmbFQhVxuKlow8C/Hj4UHKnxYF4+8dD8Sn8Bts2q/pnxl+&#10;GOrXJtLXxfYRS+Wz7tShv9GtyqsAQLzV4YIi5yCF37j2HBr04H6dPc5yeOenSql/YWmq2F5pmoQi&#10;4sNQtbiyvIC0kYmtbqIwXERkiKsNykruVg3OQQa+CJtJb4K/GPRWnmU6NBfQXlrqN4PtLt4Y1ky6&#10;Ve3U8OnHzPOt42uY8CMMzx+YIijKp/QKiivkf9orWptf13wl8N9HmSa7lvre7vbUtaeQNU1Rxpug&#10;wS3AzLFIiSTvIjBV8ueN/myNn1D4f0Ow8N6LpehaZGI7HSrKCyh+SCN5fKXEt1cLbIiNNM5aWZ1Q&#10;F5GZjyxrxr4x/GSHwPFL4f0BobrxZc2waSU7ZIvDsNwqyQXV1C6ssk8kbb4IGOACssoaMrHN4p4L&#10;+Cviv4kPF4w8ZazcWNjqrrcGa68688RatbRiJYZoY7kCOCCWHcttNIzFQiFbdoSjH6FtPgL8LLWK&#10;BG8OyXssMUaNdXmr6yZrp0Ta088VvcRw7nPzMI4VXJ+VQvA8b+Ifwq8Gy6+PBfgrT20PxWvhoeJt&#10;Ljn1ie40/wATL9tntbzQdurzO8N2kcAuLV43KMpmEwRUWUeBab4w1fRbV9B1TTNL17TLP7fbxaJ4&#10;p05rv+yJ7qQfbf7NuEaG9snLpmRLe4jUvlmUvyOxg8R/BTUYLm21T4d+IPDhKI1tqPhvxRda1eiV&#10;Xw8Rt9eeKBFK87ykpzwAByNa10L9nq/skn/4TTxtol28ij7Lq2nJeTQxpIN/mrpGnyQnemdjLc/L&#10;1KnGDseJvh18KPBunaXqGqX3xA8RaZqplS18T+EpvCV34eluIpnR7ASSlisyqjEAyFXw2xiUkVPO&#10;rXxf4K0NYn0L4c2Wo39vdTOmpeOdYufEcM9nNC0Bgn0GwjsLTcAQyOyuUbJBLBGSrP8AFn4iz3tl&#10;ejxZqds+npbR2lpp7Q6ZpKRWkhkt4pdF09I7OVBnayzQuHTCPlAFr6i+FXx5tvFFxZeGvFUVvpmu&#10;zRCCy1ZJI49P1u83MFt3hcAW1xIuwRpvZJpNyp5btFC30jRRRXgnxw+KT+CNNi0HRJpovFesQxXU&#10;N3HFA0ek6WtyY5LtxdJIryTmOSCJVX5f3khZGWMP8FXFxcXlxPeXk813d3c0tzc3NzLJPcXNxPIZ&#10;Z7i4nlJZ3diWd2JJJJJzVerNrdXVjcQ3llcT2d3bSpPbXVtLJb3EE0Z3RywzQkMrA8hgQR2r7A8F&#10;/tLWB08Wvjmxuk1G0to1TVNIgjmj1V4xske6smaMQTNgMfLJjZixAhUKhiuf2p7aO7uBZeC57mwD&#10;gWs13rkdldvHzue4tobW4jVm+XCrK23B+Zsjb7v4J+JvhLx/HKNBvJkvreEz3Wj6jD9l1S2t/Pa3&#10;SZ41Z4pEJCsXgmkVN8YkZHbbXm/xs+Edp4p0678UeH7No/FdjD509vZxKw8Q2kWTNFNBGAWu0XJg&#10;kXLuF8llfMTRfBlFaej6PqXiDU7LRtHtJb7U9QnEFrawgbpHILMzM2FREUF5JGIREBZiFBI/TFtR&#10;tPh54Esp/EV+ZI/Dmg6bZ3tzGS8mo3VnZR2oS1WcqXkuJVHlq7DkjcRyw+CfFPifxZ8YfFtrFFaz&#10;XFxcSvZeHfD9mweHT7Z2Mrr5jbFLlV827vJdowu5vLgjRI/tH4V/CvTPh1pnmy+Tf+Jr+FRq2rBS&#10;Y4oyRJ/Zel+YAyW6MFLMVDzOA7gARxx+s14R8ZvhAnju1Ou6GsUHiywt/LCOyRW+u2seWWxnkfCx&#10;zpk/Z52IX/lnKRHskh+HNL1fxD4P1k3mm3V/oetadM9vMArQXEMsMu2eyvrWcYYB0xLBNGQSuGXi&#10;vr7wX+0pod/FHbeNrQ6HqG6XdqGn21zd6JIgJaLNurS3ULYOzbiZSQXLrnaPo3TdX0nW4Gu9H1TT&#10;dWtUmktnutLvrXUbZbiNFkeBri0Z13hXRiucgMpPBFX6RmWNTI7LHGqku7soUADLMzMcADGckjAr&#10;wjx38ffCPhq3urPQLqDxPrwiK2y2LCfRLadljkikvdViYJKm2Rm2WjSEuhikaEnevxT4j8R+IfH/&#10;AIifVNTaTUNV1GeK0s7GzildII3l8uy0nSbJSzBAz7Y4wWd2LO7PI7u32n8G/g7b+CbaPX9fjhuf&#10;Ft1AQqfJNB4et5lKyWlo6ZV7l1O24uEOAMwxEx+Y8/vdFeFfHH4Z/wDCbaINb0xdviPw7Z3csEUd&#10;v5sus6coNzLpRMCNM0qkM9moyu9nj2jzTInyl8IPH58A+K4bm6kZdA1YR6drqE3LxxW7ShoNUW3g&#10;J3yWrEtzG7GJpUQBpM1+kQP06e5zk8c9OlFfO/7RPjk6B4ah8L6fOiar4nEqXqo0TSW3h+MFLtnV&#10;JRJGbpysEbNEySRrcgEOgx88/BX4Zr4+12W51eK6XwxoojnvniARNSvTIpt9F8/eroHQvJM8Ssyo&#10;oTMbSxyL+hkUaQxxwwRxxQQxJFFFEqxxRRouxEjjQAKFAwqjGMAYAFOrn/FPhfSfGGiXuga1C01l&#10;domHjby7i1uIzvgu7SbB2yRtgqSCG5VldCyH84/iB4A1r4e60+l6mv2iyn8yXSNXiiZLXVLSNgDI&#10;gJby5k3KLiAsTGxGC0bRyP7J8N/2iL/SBFpHjo3Ws6eDBFba5CsbarYRRxCArfxgKbuP5Vcys3ng&#10;72YzFlVfrjQPFnhrxRAJ/D2uabqy+TFPJFa3UbXdtHOCYzeWLYmhY4ICyxqwwQeQa6Cq95eWmn20&#10;17qF3bWNlbJ5lxd3k8Vta28e7YHmnmKoi5KgFmFeKeMP2gPA/hrzbXS5m8V6kinEWkSxjS0k2JJG&#10;J9ZIaIqyucG2WcqylXCMK+O/HHxN8WfECVP7cvI49PhlS4ttGsEe20q2nWAQfaRA7O8spBciSeSR&#10;l3uqFEbbXsnwT+C39rta+MPGVlnR9qXGh6JdIQNXJw8GpalCw5s8fNDEf9ecO/8Ao+Fn+06z9X0j&#10;TNe0y70bWbSG+02+haG6tZlJSRCdysrLhkdGAeORCHRwGUqygj89Piv8LNQ+HeqCa2E974X1GZhp&#10;OpsCzwSkFzpepMgAWdACY2wFmQb05WVI/pP4RfE/SfiDpEHg7xTBbTeIbG0tk8vUR9st/Etvpm2a&#10;HUkN8XJvYjGk1yjEsXX7RF8u9IOV/ag0nX7uHw5q8Nis3h3R472K6vbcySXFlfapPDGP7QhxtSBx&#10;FEkMoJHmMySFWaIP8c0V0nhXwrrXjPWrbQdBtvtF7cZaSRyY7WytIyBPfX04B2QxgjJwSxKoitIy&#10;I36NfD/4f6L8PtFGl6WpuLucJLq2ryxxpd6ndKDguRny4EywgtwxVAScvI8jvheMPjT4E8GT/Yrq&#10;/m1fUlkMVxp2gJBfz2ZV5IZRfTySxQRPHJEUkgabzlJUmPa24Z2ifH74a6vb3U02qXehPb+Yxtdb&#10;sniuJoItmJrc6e1zE+4vtESymXKsdm0bj4J8Tvj/AKtrtxc6P4KubnRtEimi263btc2Wu6m1vIzN&#10;JBcI6va27naVVVWZlX94yK7wD5qor2D4YfF3W/AF/b211Pe6r4Uf9zdaLJO0v2CJ53ne80JJ2CQz&#10;K8kkjxqVjn3MJCr7JY/0Qsby21CztNQspVuLS/tre9tJ0zsntbqJZ7eZM4OGRgRxnFWKKK5Lxl44&#10;8N+BdPTUPEV99mWb7Qmn2kMb3F/qVxbwNM1vaW8eevCebIUhRnQSSIGGfinxX+0D4513UY7jRbn/&#10;AIRXTbaS3lt9PsWhvJHmg+cvqF9cRKZwz5zD5aRFMK8bkFm525+Ilh4jjk/4TrwfpfiDUTDcKviL&#10;SJ/+ET8QvcXDjF3qM+nxS2l20SKkcSzWWFC55Jcs8aP8Kdb1HT9O0DWfiDpUl5JDagat4b0nxCZr&#10;qeby40gi0G7hnOdyhY0gkYkHHJCjuNf+Cvgvwv8AaE134w6RY3FoYBPp40JbnVY/tAEkROk2moSX&#10;OCrK2RERtwx4INYF7p3wA01baNfEHxE8RTPGWubrRbTSbK1R95UJ9n163t5AxHzfK0g55YHIrnbj&#10;xj4OsY4x4W+Hem2t9DFc2/8Aa/ifU73xTNKs0TRRXg0e4EWnpcJu3jzLeWMEDCcZNvw5o1t4ufxB&#10;49+JOu6tb+H7FvKvNQtxHLrPiDXZ7Y/YNB0NrtWh8xEVXZNpSKIIpEMRM0X19bfAP4WRQ28c3hia&#10;aWKONJZLnXdc+0zSKuJHuPsV0kW8n73kqEz90AV5H4v/AGZBDby3fgjWbi4migLDR9ca3827lTe7&#10;C11W2WGNCwCJFHNCF3ZLzKOmV4I+NXirwRrA8I/E1L6ezt7qSG81DUlubjxFpD3WyaCe4lZna7tB&#10;kyj5XkMcgeF3RY4X+zLa5t7y3gu7SeK5tbqGK5tbm3lSe3uIJoxJDPDNGSro6kMrAkEEEcGvkj4/&#10;aBceF/Fnhr4p6TDBIx1LTE1CO4LNbvrmilbvSpLiMTrK6XFvbmJ0gVFUW+S4eUGvq7RtUt9b0jS9&#10;ZtFlS01jTrLUrZZwqTLBfWy3MSTKjMocKwDgMwznBIrx/wDaA8Vnw74CuLC3ljTUPFE40aMC4iju&#10;E05ozPrFwls6sZYzGBaybduw3CtvDbQdL4JeCU8G+CLF7iFV1nxCIdZ1WQx7ZoluIg2naa5kiilX&#10;7PCRvhkLeXO8+1trVofFD4nab8ONKhlkh/tDWtS85NI0zcUR/KCie7vZlB2Qx7xwvzuxCKAN7x/K&#10;Wl+GfiV8d9Wk1nVL2S00SO4eWO+vlu49DsI57hLa5svDGnZYSSIkY3hWAYxD7RcCRlZvonRv2evh&#10;tptnHBqGn3uvXfmeZJf3+p39q5YxIpijttKkgiEQYMyB1dvmIaRgFA5P4lfC74XaBYaXKdGOgR+I&#10;dfg0A+IbbWr/ABoF9qFrNdWN/PpmpSNayWYeArdqZYTHGS0bAj5fmqa58W/CzXta8MXTWE6JNaR6&#10;1ol7Fa634b1qBJINVspZ7G6VkYSIsTpKFjuI1YruifeBtaf4v+F11sXxH8K44Zrlpv7R1Tw54n1y&#10;1S3M8jsLnSfD13KYVaNSoSGS68vIJwEIRdrStM/Z31Fbh7zxF8Q9BaIp5UWqQ6dMbgyZy0B0SwvR&#10;iPHzCVkJyNuecdKvwq+F1v4WuvF8Gv8AjLxtpFu8YuP+ENi0aC90qFYXmubrV7HVUaRI0Coz7gjR&#10;qd7KY8unmFxq/wAKtMa8TRPB/iHxIJrWNbS78ZeIF09bG8BO9xpfhVITKn3c773LDoEPJq6l8UvG&#10;F4RFpl9F4R01JXmg0bwTAPDGmwySxok77NMKSyFzGJCZ5ZMMTt2r8o9k+HX7Rd5p62Oi+Oomv7CN&#10;ILRPElussuqwoJWH2jWYCzfagqsgaSILLtQsy3Erkn7KtriC7t4bq0niurW5hiuba4glSaCe3nQS&#10;QzwzRkq6MpDKwJBUggkGpaKK4D4kePdP+H3hy41W5eGXVLgPbaFpzhi9/qBUshdUIYQRcSXEm5QF&#10;+UN5jxhvze1vXtY8SajNq2uahc6lf3DHfPcyF9iGQyCCCIDZFEpZtkMahFBwqgVj0V9N/C74/wBx&#10;4dtX0Txs2qaxp6FTpurxMt5qllukCy2l4bp1M9uAS6PvMkYBjAkRkWHttZ/aj0e3uli0LwtfapaK&#10;p8251LUYdIkdwXULb20EV38nEbiR3Vj8ymMcNXfeAPjn4V8bTQ6ZdLJ4c1yTYsVhqFxDJaX0ss7R&#10;R2+l6kvliWUjy/3ckUTszgRLJtZhrfFD4WaX8RdMGTFYeI7CJhpWr7Cw2Z8w6dqAT5pLdmYkEfNE&#10;x3pnMkcn53axpGp6BqV5o+sWcthqWnzGC7tZwu+N8B1ZGUlXR1IeORCUdWV0JUhjl0V+jnwd8P6j&#10;4L+HdrB4mv2iLtd65JbX5e2h8N6fcxJcPp0zXbYjEZWS5uMrGElkkVh8pkb5Y+M/xYPj2+i0nRjL&#10;F4W0qZ2gZ/Njk1q9x5f9pTW74KRKuVto3XeAzO5Bk8uL2D4J/BP+x/snjHxjaf8AE5+S50PQ7lP+&#10;QP8AxRalqUTf8vf8UMLf8e/DuPtGBb/UdcN8QPAGjfELRG0rVAYLyHzJtJ1aFFe50u8dNokUEjzI&#10;XwBcQMwEigYKyJHJH+dfiLw74i+H/iJ9N1ET6dq2mTxXdhf2Us0aTpFMXstX0e+UI5QuhaOQBWRl&#10;KsElRlX6D+H37R89lFDpfj2Ce/hRUhh8QWEUb34zKAp1a03IsoRGJM8OJMIAY5XZnr6j8OeNPCfi&#10;2NX8O69pmqOYZLlrSKcR6lFBHP8AZnmutMnEdxCm8qA0kS5ypGVZSenorzjxh8V/BPghJE1PVo7z&#10;U42CjRNIMWoaqHBj3rPEjiO2IWVZB9qli3qG8vey4r4W+IHxP8SfEO6J1KYWmjW93Jc6ZoVqR9js&#10;y0fkpJNKFV7iYIDmaXoXk8pYkcpXs3wL+D1xd3Gm+PPE0cttaW01vqPhrTG3QT3txC4ms9auiuGS&#10;3RgslvHwZiFkP7gKJ/sqiuJ8f+A9J+IOhS6PqW63njY3Gl6pEgkuNMvQmxZlQsvmRkfJNAxAdeAU&#10;cJIv51QyeIvhz4vhlkgk03X/AA1qUcj20/nRq5jwxilMDIz211C2CY32ywyZVijgn9NdB1vT/Emj&#10;aZrulSmTT9Vs4Lu3y8DyxCVPntrkWryIs8DBopo1c7JFZCSVNa1cJ8SPGsPgDwnfa8UhnvgY7PSL&#10;S4LmG71S5DCFJFjZWaNFV5pFDqxRGAYEg1+e/g/wxq/xF8WQaTFcTyXepTz32ratcrPetbW/medq&#10;GqX0hOXYlsKZHHmTOiFwXBr9L9D0Ww8O6NpuhaXCILDSrSKztkCxIzpGv72efyVRWlmctNM+0F5G&#10;d2+YmtSori3gu7ee0u4Ibq1uYZbe5triNJbe5t5kMcsE8MmVZWUlWVgQVJyCDivgn4x/ByfwPPJ4&#10;g0FJLrwjdTgMjO89z4euJmAjtbx2yz2zsdtvcEkg4imPmGN5874XfGfWPAJh0m+jbV/Cr3ayy2WQ&#10;b/S0mY/aptFkkZU5Lea1tJ+7dgcNC0kkh+0vCnxJ8F+M0txouuWbX1wrY0a8dLLWo5I7QXtzANPn&#10;IeTyV3eZLB5sWUbbIyqTXdUuCSBjPIHAGc9hg47+9eVeJPjT8OvDcTNJ4gt9YuhGskdh4eaLV55/&#10;3whdBc27C1iZQS7LPcIxVTtDNgN8j/EL44eJ/G8b6baD/hHNBZpg9lp91cG91GCa2FtJb6xfqUEs&#10;XMuII4kQh8SiUojjM+Ffwr1L4i6nvk86w8M2EyjVtWVQHkbAkOmaYZAVe5dSCWKssKkSOCTHHL+h&#10;+kaTp2g6ZZaRpFpFY6dYQLb2ttDuCRxrljuZiWZ2Yl5JGYuzks5LEk6BH06e5zk88dOlfFfxr+Cn&#10;9jfa/GPg60/4k/z3Gt6JboT/AGTklpNR06NR/wAefUzQgf6Pyyj7PkW83wJ+L0tlcab4B8RGW4sb&#10;y4isfDV/taaaxurmQR2+kXarkvbyOwW3fBMTEIwMJUwe3/GfQtYvvhnqOjeFbCzkhgXTvtOmxxtH&#10;ImhaRILtbfRLeDanmxNDBthxjylkSNTIY1P5zUVPBBPdzwWlpBNc3VzNHb21tbxvNPPPM4jiggij&#10;BZ3diFVVGScAAk198fBz4OW3geCHX9dSK58XXUBAUlJbfw9BNHsms7N0JV7h1YpcXCsRtzFF+78x&#10;5/QPGfxH8JeA40/t/UhHezW73NtpNpG1zql3GpZVaOBCFRXZGRJZmjjLKy78hscFpH7Rfw51W5+z&#10;XEms6ECgZLnWNPhFq8pcIIFk0ua6ZTg53SqqAA5YEAHjfid+0La2Ma6T8PLuC+vn3/btfe2eSzsf&#10;KkaJbbToLxAlxKxG8zMjwBMBfNLkxfHd9f32q3Ut9qd7eajfXBTz72/uZru6nMcYijMtzcMzttVV&#10;UZJwAAOKp11vhDxv4j8Daiuo+H797cu8LXtjIWl07U44CSkGoWmQHGGdVcFZEDsY3Rjmv0i8F+Ld&#10;N8beHbDxBpjxgXUYS8tFnWabS9RiUfbNOuSFVt0ZIKlkXejJIF2SKT1NFFZ+r6vpmg6ZeaxrF5Fp&#10;+m2MRnuruckJEgIVVVRlndmKxxxoCzuQiqXIB+MfHv7Rutas7WHghZtA0wbN+pXUVrJrd5vgxNGs&#10;ZM0NrGGY7TEzSHYj+ZHlo685T4pX2reXF480LRPHdqkdtbifULZdJ8QW9rabnit7HxJoohuEDSMG&#10;k80S7+c4LsTCq/B/ULWAeb4/8N6lcTOLjfHoXiXRNOjklZImSRDYXcyIpR3/AHW8AMgDnDn0zUPg&#10;D4e0extL7XPilZaDHfWjXltBrnh5NJv5I4oUuJ4V06/1GOczRh1WSERl1chSNxArlW0P4DaZpqyX&#10;vjXxj4o1I3G1k8N6MmiqLdhkP9m8RW5XKkEMwvCTkYjwCay7vxL8KtLt0g8NfD++1u8haK4g13xv&#10;rd2r/aBOJXt73w94fljtZ4VX5E/epu6yKwBD0NEsPEHxV16LTZtQ0/SdH0yG+1W5JW20vwz4Q0QS&#10;I2qXdjpcbRQQqf3e5U2mSTDzyD95MPpr4f8Awi+EXiXwpYa5b6JrOoW+oT6ibe413V7y31TyrW/k&#10;sAk8WhywWyjMLMu2MnDYZiekPir9mnwzfxXVx4Uv7zQb5iHt7C8lbUtEAjtmT7KGlBu4/NlCO07T&#10;zbBu2xMCoXx/TPFfxM+BOpnQtYtDf6EZpo7exvWuZNHvII7pLi5vfDGpgAxM6sSRtIQy7p7fzQAv&#10;2r4U8VaL4z0S213Qbn7RaXH7uWOQBLuxu41BnsL+EE+XNHkZGcEFXRnjdGbyn9oXwiPEXgdtYgje&#10;TUfCUr6lAY1lkZ9KudkOtQ7BIqKqqsVy0rozKICi4Dsa6j4OeKz4u8A6PezzG41LTkbRNWeRriSV&#10;r7TkCxyzz3AzJJNbtBcSOGI3SMM5VgPUK4T4ZeIrjxT4B8Na7ehlu7qwkgvJZHR2urnS7qTSrm9/&#10;doijz3gabYq4Xds+bG4/PPwUSXx/8UPF3xG1FEH2AO9jBLPK1xZ3Gs77HTIo2gjjjlS2sIJrZ2kA&#10;JLI4Qtlk99+J/j+1+Hvhm41RXs5tZuh9m0HTbp5cXt4XRZpWjt1JMVuj+fKSyqcCISI8qE/N/wAE&#10;fhUPFtwfH/i9n1CwN9cy2FheGS4fXdSSctdapqks+RLbpMWGzcTNKr+biNCk/wBqUV+dHxW8bXGp&#10;fFS+1/R72XHhrULGz0GeWK0mW3l8PyB2mgQebHLC16s9xEZN29HBZRkosHxWXT9YvNG8f6PBFaWH&#10;jmykubyxja3/AOJf4l0lls/EFoUgSMnczQ3HnSKGmaVpP4q8loruPCnjjUvDUVzpE8UWteEtVmVt&#10;e8L321rHUU2eWZbeUhntbkAI8VzblWDxxM28Rqtdf4n+EstraaV4l8JazpOreDvEGX0291fWtE0G&#10;6sJZCXXSdQfVLiGKW4RQ6N5DFt8UoaKMqAex079l/wAXy3EK6prvh2xs3Um4ls21LUbyAmEsipaS&#10;wW0bkPhH/wBIGBuZS2AG9W0D9m3wrpEul391ruv32q6ddwX3nWx06w0+ee1u/tNv/oMsNxKiAKiu&#10;v2kliGIZchV+iqKKP8CfwHWvzC+JM3iS98Z63qfinSb7RdS1O7kuorC/i2NDp0Tmx0+GCdY4kuIo&#10;ooVgW5jXEuwtkkk1wlFFFFaekavqWgalZavpF7NYalYTCe1uoDiSOQZRgVcFWRlJSSNwVdSyOpUk&#10;H9Hfhd8QrT4h+G4tRzbW+s2ZW113TYHJFrdYby7mOKQ71guVHmRFiwBDR73aN2HyV+0J4MXw14zO&#10;tWiBdN8XC41JFzzHq8TL/bMYVnZyHeSO53EAZlKKMJXglfePwK8BQeCvDE/jHXjHZ6prdh9rme8a&#10;2hi0bw7EDdxeZcE4TzkC3NyXkAVViVkRo33fPPxc+It98SfEselaFLeXfhu0u4bXw/p0NrNFNquo&#10;SqLd9QeyBaSSWWRmjtFYBliKjy45ZJg31X8HfhhbeAdDW61G1gbxbqkIOr3QlS6NjbmTzINIs5lU&#10;BUVQjXHllhJKM75I0i2+xUUV5h8QfhN4W+IMJlvYW0rWolm+z65p0Nut3JI1qIII9VVl/wBLgjZY&#10;28tmVwE2xSxB33fHXi74GePPC87Na6bL4m0xpdkF9oMEt5cFXaTyhd6TGGuYn2Rh5CqPCpZUEzMc&#10;V5LFLd6fdJNBJcWN/Yzh0lieW1u7S6t5Mq6Om145EYcEEEEetdL/AMLB8e/9Dv4v5yf+Rl1nn6/v&#10;6ydV8Q69rogGt65q+sC28z7MNV1O91D7OZdpmMAu3fZv2jdtxnAz0rtvCXwg8eeMnjey0eTTdOki&#10;hnGsa6s2mac0NxbPc2s1sWRprlZAgUPawyhS6FyisGr7P+HPwb8M/D8RXwxrfiRDeD+3ruBrZoYL&#10;nEQg0/T/ADZY4MRgqZNzStvkHmeUwjHrVFFFfnT8bvBH/CG+NLp7KzW10LXQdU0gQxstrCzYGpaf&#10;GVRIlMM5LLDGSI4ZIRxuwPq34DeK18S+AbCzmnjfUvDJXQ7uPfbrMLO3QHR7j7PCS6xG3KwrI6gv&#10;JFLgkhjXtWCcAA5OMAZbPsB71+XnxB8Wy+OfF+r+ICskdvdXCwaZbPvDW+m2qi3sIzEZJQkjookm&#10;WNtnmu5UANX6HfD3wjB4H8I6T4fiSH7TBbi41a4iETfbNXugJtQmM6RRNIiufJgeVN4hjjRidma7&#10;SiisrW9B0fxHp82la3p1pqljcLIrwXUSSBGeFoRPbP8AeilCs3lzRMsiE7kZTyPjnxr+zZrlhM1z&#10;4IuP7d08+WF07ULm0tNYgJUCRvtMghtZkyC2cxMAQoR8Fz86ano+raJcLaazpmo6RdPEJ1ttTsrm&#10;wneBnaNZlhulRihZWUMBgkEDoa3IfH/ju3ijgt/Gvi23hhRYooIPEesRRRxKPkjjjjmAVR2UDiua&#10;u7u7v7iW7vrqe9u7hzJPc3U0k9xNIeryzzEsxPqTXeeG/hV4+8U3FrHYeG9RtbW6S2uF1TVrafS9&#10;KFndFCl8l3dqPOTY4l22yySMnzIj19V+Af2efDvhx4dS8UyQ+KNVWPP2GSBR4ftJJIo96raTBnum&#10;jYSqsk+2NlYE26uqsPoiiis7WNI0zX9MvNH1m0hv9Nv4DBdW0ykrIhYMpVlIZXRsPHIhDq4DIQwB&#10;H56ePvB2r/CDxnZz6Vd3Jtlmj1fwxrMkEfmf6PKrta3QZTBJNbttSZNpSRGR2jVZfLH2N8PvGmk/&#10;FzwdeRanaWwumgk0fxNo6TYjJuIdv2q2VXM0cFwpZomYhkZZEV3aIyH4f+JngeX4f+LLzQw8s2ny&#10;IuoaLdTvA89xpVyzLC1x5BAEkbpJBISibmQyKioy157X6A/AHwLb+GvCNt4gvLWL+3vE8C35uWVX&#10;mttDn2y6VYxypJIuyRFS7faEYmRUlBMCbeV+N3xofQ2uvBnhK5li1rCprWuQSFDpKSR7jYabIvJu&#10;mBBknQ/uBlUPnkm3+KKKKKKK+2/2ZvFVzqGgat4Uuo53j8PzJd6bdCCRreOy1WWSSewkmihEaOs6&#10;yTR+dMZJRI2xdlu2Pp2iivNPiH8K9B+I4sJNWvdXsbnS4L6Kyk065hFvuvfLO+6s7yKVW2vGpzE0&#10;TOMq74CbPnTVf2XfEkMsa6L4l0PUIDDmaTVYL3RpknDHEUMFot8rqV2/vDIvzEjbgbj55L8CPihF&#10;ObYeHreSQrJJEF1/w4jXEURVZJoIZ7tJGVS6bjsyu4ZxkVvazqunfCHTrjwl4Vntr/4gXkQj8XeM&#10;oF3HQVdMv4c8MTSANG65IuLhQrZ5OJRGln4VcXFxeXE95eTzXd3dzS3Nzc3Msk9xc3E8hlnuLieU&#10;lnd2JZ3YkkkknNV6vadYXWq6hYaVYRedfaleWun2cJkihE13ezrb20RlmKom52A3OwABySBXqvxU&#10;1y2tRpHwz0K4eXw/4BWayuJwbyBdY8Ts5/tzUprS4kcLsnaZYV+YRl5hG7ROuPt34aeIG8UeBPDG&#10;sySXM1zPpcNtfT3YX7RcajpzHTdSuXZGYESTwu6sTkqQSoJwO4ryb4rfC3TfiJpbSRCOz8UadbyH&#10;SNTCqBPjMq6TqJ4L28jE7XyWhdjImQZIpfGf2ePHdxpl/dfDTXxLav8AaL6bRkvFvFurTU4Wzqeg&#10;SQSArCDsluFVhGBIJVYu8qKPoz4g+Gj4v8F+IPDyb/tF7p7PYrHJHCW1KxlW/wBNSSWVWCxtcRRp&#10;KcZ2MQCpww8g/Zo8Ryaj4T1Pw5O0ry+G79ZbUmKFII9N1syXUUCSJh3dbmO7kcyLwHUBiAAnIeNI&#10;H+J/x207wnIZp/D3hhIUv47eS4vLEQW8A1XWZJ1tmQWr3ErRaXLMHDK6xAkuFQfVmva3p/hvRtS1&#10;zVJhDYaXaS3c7Fo42fYo8u3hErKrSysRFEm7LSMqjkivh7wtoeufHnx/qGv61M6aBp1zby6hFPdC&#10;U2OkSXEsul+GdMWHyW+dUlVpkjQL+8ncmZwsv3hbW1vZW8FnZwQ2trawxW9tbW8SQwQQQoIooIIo&#10;gAqKAFVVAAAqaviv9p/xBFda54e8NQsjHR7C41K+aK7SULdas6R29nc2iDMUsUNuJQZGJZLhSAFI&#10;Z+D12eXx98NbDxNNK1x4i+Hk9t4e8RTS/NcXnhvVpT/wjWpT3MvlqzRT77TyoxLK5LzysAcnxeiu&#10;k8K+K9a8F61ba7oNz9nvIA0ckcimS0vrSXHn2N9ACPMikAGRkMrBXRlkRHX1DWfA+m+PdNm8c/Da&#10;CysI0aRvF3g+61LT9PXwpchHuH1CzvNRa3g/s+VEeRcsojIIj+UPFbW9J/Zx8eatYWeorf8Ahe0h&#10;vYIbmFJtVuLtntriJZYJo7jSre5t5EdWBRo52UjkHBzXrGl/sueHYVmXWvFGtag5ceQ+l2tloyRx&#10;gEFZo7v7fvYnBBDKBjGDnNfSGj6Zb6Ho+laLaPNJa6Rp1jpdvJcNG1w9vYWy2kDTPEqKXKoC5VAC&#10;eQB20aKK+Gf2kj4nuvFkUl7pt7D4X0y1tLLRdQEE50y5u7+3+23zG6wY1uGeN4jEW3FIFYDb8x+b&#10;aKKKKK+6fgP8VpfFFm3hXxJfpL4i0+INpl1cs/2rXNNijJkEsh4lubYL+8YkPJHhyHZJ5DkftK+B&#10;4brSrPxzYwIl5pksWn686ABrrTbt1h067md5VXdbzkQgJE0jicbmCQivi2vqb9nb4b/2je/8J5rN&#10;sfsGmytH4egubVXhv9QQmKfVIzPkMloflhdUP+kZKuslvg6Px/8AixcNcXXgHw3eItqsZh8UahaS&#10;75Z5mOJNAimThEQAC82sWZs27bAkySafwG+EVrDaad8QPEcPn3lxm78N6XcQOsNlEj4t9aukmA3z&#10;PjzLTA2IhSYFndDB9XUUVyni3wV4c8b6a+neIdPjuQscyWl6myPUtMklwXn0672lo2JVGKkMj7Qs&#10;iuo218beMf2dfGGhvNc+HininTI45psQeXaavDFBEZmV9PnfEzYG2NbZ3kkOAIlJC14Tf6dqGk3c&#10;lhqljeaZfQiNprLULWezu4RNEJ4TLbXCq670ZXXK8qQRwa3ovHnjiCKOGDxl4rhhiRI44ovEWrxx&#10;RxoNqRxxpMFVQOAAKrX/AIv8WatavZar4o8RanZSsjy2d/rWpXlrI0Z3Rs9vcyshKnkErxVnw54H&#10;8XeLWQeHfD+palC801v9tSDydMjnghFxLBNqt1sto3CMp2vKCdy4GWUH69+G/wCz3pXhyWLV/GL2&#10;HiLVFWRYdNEJn8P2hclBK8d5GrXUuzG0yxIkZZsI7oko+j6KKK+P/wBpzwhFE+j+NrSKNHuXGh6z&#10;sESGWZY2udIumSKMM8mxZ4pZZJD8qW6KAFNW/wBmTxhNNFq3ge7aWZLON9d0d2Msi29s86W+q2Ya&#10;STaiCWSKaGOKEfNJcOzEsAfrWvgz9ozxemu+MIPD9q0Ell4ThktnmieObzNV1FYp9STzoWYYhEcN&#10;uyEK6SpKrdgPaP2dPA50Lw1L4p1C1Mep+J9hsvNiKT22gwNutdvnRLIn2uTNwdrtHLELd16V9F0U&#10;VDcW9vdwT2l1BDc21zC8F1bXEaT29xBMhjmhuIZAVdHU7WVgVYEggg18qeP/ANm6C4MupfD6aKzc&#10;JmTw5qFzMbeQw2xz/ZepTmRxJKyqBHcts3OzedEgCD5c8Q+EPE/hSf7P4i0PUNKYuYo5p4CbOeQR&#10;iRltdQi3QTYBG7ypGweDyCKTTPGHizRbX7Fo3ijxFpNmJHlFppmtalYW3myACSQW9rKq7mwNzYzV&#10;HVdb1rXZkudb1fU9ZuYovJjuNUv7vUJ44gSwiSW8d2CgknaDitfw/wCBvF3iox/8I/4e1TUoZJZo&#10;FvY7d4tMWa3h8+aKXVbnZbRsFK/LJKpJKqAWZQfpLwP+zQMQah48vyzfJIPDukykL0imEWp6v9fO&#10;hmhtF67XjujyK+r7KxsdMtY7HTbKz06yg3eTZafbQWdnCHkaWQQ21sERAzlmO1R8xJ69bdFBH06e&#10;5zk88dOlfDHx2+E6eF7v/hK/DenmHw3fOE1O0tgTbaHqUr7FeOJQTDa3DEeWuSkcpMa7FeCOvWvg&#10;R8Vm8UWQ8LeJdRWbxNYKf7LubklbjW9Mii3MJJ2OJru3AYyscSPGFkxIyzyV418fPhpB4S1WDxHo&#10;dolr4c1uUxT20Tjy9N1x/Mnlgt7favlwTxqZIUVmCssqARoIkr55r6x/Zq8CxXVxd+Pb9Sf7Onn0&#10;vQYt0qYu5LQJqd88eArqIplghO5gWaXcodI2r2b4w/E638A6C9tp93AfF2pwqNItDEt01pbtL5U+&#10;sXcLEKkaBWWDzARJMAAkiJNs/PS+v73U7ue/1K8ur+9uW3z3d5PJc3M7hQqtLNMSzHAA5JwBiqdF&#10;FFFfQv7Ofii90vxsvhxN8umeJba6SeLeAlre6bZyX9rfr8jNnbHJAyqyA+YrMT5aivvOiiuS8a+D&#10;NO8d6N/YWqX2r2Ng13BeT/2Pdw2k10bYP5dvcm5hmR4gzLLsZPvojDlRXzRrv7Ll4nmy+GPFFvOH&#10;u8QWOvWklqYLFg5Bl1Ww84Syr8i/LZxq2Wb5MBW801T4BfEvTrmSFNM03UbcPDGmo2mu6Ta2U0s5&#10;CxRJ/bMtrNuLsI1DxLuY4XORWxZ6BZ/Be0h8SeLray1D4iSu0nhLwlJNFfWeirBP5Q8Ta5NYyFGK&#10;sjfY0jl4YAofNVntPFda13V/EeoTarrmo3Wp6hOWL3F3IX2ozmQQwRjCRRKWbZFGqogOEUDisiiv&#10;aNWuh4J+GGk+GLdkj8QfEEw+KPEbxtF59v4XXjw1pkk0cbKyXWDd4WdZIvnjlj2y19D/ALNniJNT&#10;8E3WgySRfavDWpSpHFHDLG6aZq7vqFtLNKRsd3uTeKNpyqooZR8pb6JrnfFXhTRPGeiXWg6/bGey&#10;nKyxvG4ju7G7iUpBfWM7hvLmj3MFJUhgzI4eNnVvjDwXrOr/AAL+IV54e8UF4dB1F4U1W4jsjcrc&#10;2aLMuja/prgrIYlkdhMIy/yGZDE88aKn3ZPbQXMM9pdwRXFvcQy291bXMSTQTwyr5U1vcwzAoyOp&#10;KurAhh14NfInwZabwB8VPFvw4vtvl6jvWxndWkubmTSI5NS0mQNbOYo0uNPmmnlV1LBgiZVgyt9U&#10;f27pf9v/APCL/aT/AG3/AGN/b/2Pyrj/AJBX23+z/tXn7PK/13y7PM3d9u3mvzps/G/i/wADaL4v&#10;+HaCyt4NRvL7T9Xjmghu7uwulH9lazFYXcDmIieOMQSMwlAA3wGNz5h+zPgT4dbw98N9IadJI7nX&#10;nuPEd0jzwTxqmoKsWnSwmDIQPZRWzlGJZWZg4U5VfnHVbq/+O/xYh0u0ubhvCljcypbGOaSKKz8N&#10;WUyJqWr26TwAx3F9tQp50BYO8EMpKxAj7ptre3s7eC0tIIba1tYIra2tbeNIobeCFBFDBBCgCqiI&#10;AFUAAAcCp684+LHjJPBHgrVdUidk1O7Q6RouwlHTVL+JxDcq5imUG3jWS6xIAr+X5e4F1NfmdXtX&#10;wz0648beHfGvw8SF55l0/wD4Tfw2wkVfsviDR3j0+a3WNmhRjfwzratJNNshADiNm5HitFFe/fBf&#10;XvDV8L34beN7K1vfD+v30epaTLdyxWkWna/Bb+RJi7Ty5ke7iWOKORLgEMoiVD9ocj6Vv/h54p8P&#10;aXft8PfHviazmjtp5LHw9rf9leJ9O8uxtX/sbQNFk15VNhEDiASGZxs8suH8sNXnvwn8IfFa68Zf&#10;8Jr441LWLGzigv8AdZahfF5NYkvGng+wLpMEoS1tYJCblEeJUBWHyIyrCSP6nooorC8S+GdE8X6V&#10;LoviCyi1CwkeOZY3MkcsFzDkRXNpPEQ8ciBmUOhB2MyNlHZT+dnxP+H918PPEk2mkXdxo12DdaFq&#10;dzHGpvLPCmWGR4coZrd28qYYQn5ZfLRJUFeb11Og+M/E/hqOa20fWbq3sLlblbnSpvLvtGuxfQC0&#10;u/tWjX6yWspkiVY3Z4idoAzwK9n0Kb4V/FX7PoeraNbfD3xtdb4NP1Tw7HHZ+G7+dIitlanTpH8p&#10;ZJZZGJgKK8nloiXYeQRVwfxB+Enij4fytPcRf2toTGRode0+3nNrFF9pFtAmqxsp+yTPuiIRnaNi&#10;+yOWRlfHldemfCnx1L4D8XWOoSzypol666fr8Cs3lPp85KLePGkcrlrRytwojTzHCtEGVZWz9Oft&#10;OxxN4F0aYpE0ieK7NI5iimRI5tHvXlRJSNwViiFlBwSqk5wMfPHwS8Djxp40tDeW/n6FoHl6vq4l&#10;iEtvcNE+dO0yVZopYXFxMoMsEuPMgScK24CvUv2h/id9pkl+H+h3NrNZx+U/ie6hzNJ9ut7rzI9D&#10;V2UIvkNHHLO8bMS+2IshjmRug/Z4+Gf9nWkXj/WI2+36lbzQ6BZz2yqbPTp2CPq5M67xLcqGWFkw&#10;Ps7FsyLPhPqWiiiiis3VNH0fXIY7fWtJ0zWIIpDNHb6pY2uoQxylShkSK7RlDYONwArEX4f+AguB&#10;4I8HAHnnwxornn0ZoCfyNXtM8KeFtFuPtekeG9A0q62NH9q03R9Osbny2YF4hPbxq5UkA7c+ldAc&#10;Dg4yO+fc9R6f4UlFFFFeDftD+GG13wG+q28IkvvDF3HqSlLZri4bTph9l1SGJ05SMK0d1M2CNkGT&#10;jGV8E/Zu8QSab47k0MmZrbxLpt1B5UaxmNb7SoX1W2upifmCpCl1GNp6yDI4yPpj44+Iv+Ee+G2t&#10;lJRHd635Xh603QmVZBqgb7fE3ZSbJLrDkjDAd8Z+R/gR4aTxH8RdLafyvsvh6KXxJcJJJNG8r6dL&#10;HHp4tzCpBZbuW3kZXIUor5J4Rv0UooooopGUMGRwrI6shVgCGR12srL0IZTgiuSPw/8AATEk+CPC&#10;JJJJJ8N6MSSfU+TWzpeh6LokckWi6RpejxTOks0Wl6faafHLIgIR5Es0QMVDMFJFatFFFFFcv4x8&#10;JaX428PX2g6pFE0dzG7Wdy6GSXTtRWJls9StcMpEkTMcgOodd0b5R2B/PvRtU8Q/Br4gStNDHJfa&#10;Lcy6fqlis1xFaarptwoZljmwr+XLGY7m2keM4YRO0ZwUP118TtC074rfDGLXNAVLy9trRfEWgPEs&#10;M94+yH/iZ6I5tY7iXzXjDxNaRspN1HEsjfuyK+C9G0u41zV9K0W0KLdavqVjpls0hCoLi/ultIS7&#10;Hou5xmv0k+KPjNPAXgzUdZh2HUZGTS9FiZZGSTVbxGMLMVR12wxJLcESbVcReXuDMufzRubm5vLi&#10;4vLy4muru7nlubq5uJHmuLi5nkMs8800hLM7sSzMxJJJJOTVevbfBnwN8TeJdPXX9YubXwl4YNk+&#10;onVdV2vPJYJFLK17Dp4dNkKiMO0t1JCvlMs0ZkSoNb8Q/DPw2VsfAPheHxFd28c8T+L/ABl9q1BJ&#10;/tccyO1r4YmWK0Zod8ZhmubUYKHMDHEp8mvr2bULqW8uI7SOWUx7ksbCw0u1GxBGvlWOmRQwJwo3&#10;bIxk5Y5Yk1Sr6d+DvwNTxHbx+KPGcFxHoc8YbR9IWWW0uNWV+RqF3JEVkjtSufJVGR5TiQMsQTz/&#10;ALR0/TtP0q0isNLsbLTbGDf5FnY20FnaQmR2lk8q2t1VFLOWdsLySW5JJNqiivMvi1oni/W/CXk+&#10;CdQvrHXLTUrS9WPTNROlXGo2iRvbXFiL3zYAijzRPh3wfL2gFiDXlPw1m+OPiHTb/R9V1i68JRaX&#10;9ja21/xF4Sub3xFdecGjFhajVfJt54kEbPcXEwecO8YDEPlNjxXYeGfhTp//AAmuu6tqPi/4gtbT&#10;2vhy88R3s12x1GWE+dHpekQPHHb2EEkzzuuT5Sv5SS75Iw3w1c3NzeXFxeXlxNdXd3PLc3VzcSPN&#10;cXFzPIZZ55ppCWZ3YlmZiSSSScmq9FevfDPT5tJ0/wAU/E6e3m+yeDNNeDRXFussM/i3Wtul6UzJ&#10;cx+VLFZm4FxcBZVkjLQOoYHB8hr6l/Zn8ZCx1bUfBN5KFttZWTVdIBBONXs7cfbrdfKiJzPaxiTf&#10;LMqJ9n2qC8vP2nRXyR+0X4Jlsbix+JWh/a7e9iurO11y4tprkS21xbpHHoOsQGJMwmPyxbyTGYAN&#10;9mEabmdj7z8MfG6+P/CNlrpSGDUFln07WLa3W4EFtqtrteVYGuF5SWKSGdVVnCCQRl2dGI+TPFvi&#10;DxH8H/i54qu9AdmtdamOqSWerQyyabq0GrIb92eGBoiRbXUk8UEsbq67GQsVaVX9H/Zt0yfU5/Gf&#10;j/VGhutS1XUW0xbsNJFcGeZxrWvNLaQhIAk7y2jKVUlSjBQik7+b+PfjG58WeJNL+Gvht/tQttSt&#10;7e9SK5tFg1LxHeSLaWWnGaTaE+yF2jkLTBPNdlkVTAGr6g8D+D7DwL4asPD1iRL9mV5b2+8iK3l1&#10;HUJ8tc3s6x8licJEHZmSJY4yzBBXXVm6zqdvoekaprV4sr2ukadfancLbqrTNBY2zXUqQq7Ku9lU&#10;hNzLk4BIr8s/EGu3/iXW9T1/U38y/wBVvJbucK0zRwhziG1t/PZ3WGFNsMKFztRVUHiuu+FepLZ+&#10;MLLSbhZZNM8YQz+CtZgh8lZptP8AEu2xBinmVjGYpzBPvTDfJtBwzA8j4g0K/wDDWt6noGpp5d/p&#10;V5LaTlVmWOYIcw3Vv56o7QzJtmhcoNyMrAc1i0V6V8LfGq+DfEsR1DZL4Y1xP7G8U2NwJJrKfSbz&#10;MEt3cWaRzeb9nDvJsELM6GSEYEpr7Os/hbpVhCmofDrxf4i8J21zALzTbfTNUTX/AAlcTXkAT+1p&#10;tG1bzkuTLDtCt54HyxshBUE+HXPgj48+KfF7WOta7rNtY6fqUIbxDHfR6bo0VvbqWtdX0nS9NkhW&#10;WV48FBDEHV2CTvEd7L9o0UUVBcW1veW89pdwQXVrcwyW91bXMSTQXEMqFJoJ4ZQUdGUkMpBBBIr4&#10;O+Mnwcl8EzSa/wCH4ri58J3EuJY/nnl8PTSuEhguZmLM1vI7BIJn5UkRSsXMby/P9a+ja9rXh28F&#10;/oeqX2lXe1UaaxuJYDNGsqz/AGe5RCFliLIhaKQMjYG5TXsukePPh94wP2H4o+FLCxv5hfO3jrwz&#10;BJpt897eRR79Q1rTdNQ/aLhpFlnM5SWMOwUWoVpGMXj74Hax4btZfEPha6TxV4Qe2bUkvbWS3kvr&#10;HTpGV7eW4jgbbdReVIrm6tQVKrJK8cMYBPhFa+ha3qHhzWNO1zSZ2ttQ0y5jubeRXkVWKcSQTiJl&#10;ZopULRTR7gHjZlPDEH9Ctc1vS/HPwZ1zXlto5rTUvBesagLaUSOtpqenWMsjRhpUjLtZ30BCyhAC&#10;0e9OCDX5/wDhXw/eeLPEOk+HrE7bnVbxLfzdoYW8G1pby8dGK7lhiV5WUMCQpA5Ir7R+KXjXT/hL&#10;4O07wZ4Wihi1S90uaw08JOI5tH08R+RPrky2pST7TLIztbykKHn82VmYxvG/hvwH+Gi+MNZbxDrE&#10;FvP4a0C5VZbO6ikmj1nVDCZYbPaMRmKDMc9yJSwYGOMxukrlPviiiiiiq95ZWeoW01lf2tve2dwn&#10;l3FpeQRXNtPHuDbJoJgyMMqpwynmuZX4f+AlJI8D+DyTxz4Y0Vh+CtBUkPgTwRbTpc2/g3wrb3EU&#10;iywzQeHdJhliljbckkLxwqVIIyCuMetdV35654/Hk+3AOSRRRRRRXL+NvDkfi7wnr/h10geTUtOn&#10;iszcy3MNvDqcQ8/SbmaS1+fZFcpFIwVWBC4ZHBKn83/Aevnwp4z8Oa607WsOn6tb/wBoSiATuml3&#10;DfY9XQQMrEs1rJMo2ruBOVIYAj9Ndb1SLRNG1fW545J4NI0y/wBUnih2+bLFp9q93JHFvIXcQhC5&#10;IHTkda/MPR7HUvHXjCzspZpZdT8T64De3kNoszxyajdmfUtTazt/LXbErSXEiqUVVU8ooyP1GsrK&#10;206zs9Ps4Ut7OwtbeztII/uQW1tCILeFAxJwqqB36dSas0UUUUcjHT16+nTkVzV34L8GaldT32oe&#10;EvDN9e3EjS3F3eaFpdzdXErHJknuJomdmPcsSferGmeFvDOiTtc6N4d0HSbh42ja40zSNPsZmjdd&#10;rRtJaxq21u6k1u0UUUUVFcW9vdwTWt1bw3VrcxSW9za3UUdxb3FvMvlywXEEoZHRlLKyMu0g4Oa/&#10;OP4g+DdV+E3jS2fTp7j7LHcw6z4W1iaGJmP2WdZkil3BoXntZAqTKVww2SMirKq19d+Fte0b44fD&#10;vUNN1QRQXlxAlh4hsLKeSN9O1CKUXOnalbK53+XI8SXMAfcm5GhZpfLkz8Ca7o174d1jU9C1JAl7&#10;pN9cWNxsEnlyNbyFBPAZlR2ikUCSJyg3IVbGCK/RH4erpng34TeHby4uZP7OsvC8fiO9uHXdJGNT&#10;gbxBeokcY+by3nkjjUZLAAYJr4A8ZeKtQ8Z+JNT8Q6g0ga+uZTaWskyzrp2nK5FlpsMiJGpWGPC7&#10;xGpdsyMN7sa5avTvAvwm8XePj5+nWq6fpAAY61qiz2+nzfvmgeOwZUZrmQMjqRECqsu2R4yVz1Wt&#10;2vwl+Hv2jSobeb4neKY1i8y+lv303wnptyI5njEUWkS+ZcMrNbi5tWmkVgGXz4ZFkjryXXtfuNfu&#10;2uptP0PTEEs7w2egaFpeiWlsk8nmC3AsIkklVMBYzcSSOAPvEkk4Nes/Cz4V6l8RdSLyNLp/hmwm&#10;VdV1cKN7ybRIdM0veCr3LKVLMQVhQh3BLRRS/f3hzwn4c8JWhsPDej2elW7nMnkrI9xcMGZ1N3e3&#10;DPPOV3sE82RiqnapAAFdDRRWT4gtL6/0LW7DSbr7Fql7o+p2mnXvnT232K/urJ4LO6FxbAyx+XIy&#10;P5iAsDyAcAV8ofDm4+PNl4lfwzqLa5DY3n9oQ3eseK9K1HxDpulTQ2zOl9Y6o0qLIS0YjhVbxrd2&#10;fcUfOa9bvfAOi2Ns/if4q+M9W8VwaSY9RuotYkTT/B9vdWsyx2V3b+E9MUxmXy8W/k7pRcM8imJ2&#10;lCj4Y8Y+J7zxl4l1fxHeq0cmpXTSxW5ZJPsllGBDY2QkjSMP5MSpGX2KXILkbmJPMUV6B8MPCQ8a&#10;eNdG0WaJpNOE32/WCBL5a6VY/vrqOWWBkaMTkLbLKGG15FI5wKxfF/iW78YeJdZ8S3qiKbVLszJB&#10;mJja2kUa22n2fmwxxBzDAkcRlKAvt3t8zE11Hwj8Xt4L8c6TqEsscem6g40bWDNJFFEmnahKitcy&#10;Tyq+xbeVYrliuCwjKbgrGv0qorxH45fDz/hM/DLajptur+I/Dqz3ln5cM0lxqOniMvfaRHHAcs74&#10;WWAGNyXTy0Cec7Vgfs7+P/7e0B/COozM+r+G4FOnllb/AEnw8GWGBS7OdzWrt5LDaiiIwAbm3muK&#10;/aDi1Dwl438I+P8AQ5Esb2a1ktzNbWwjZr7R5OZdRuI8Cb7RbXK2zJJktDEYySg2r4t/wtvxn/wm&#10;3/Cd/bIf7W8j7F9j23H9j/2Zj/kEfY/N3fZt/wC92eZnzf3u7zPmqf412Nrp/wAUfFsFnCIIpLuy&#10;vpF3yvm61PSoNSv5iZWY5knlkkKg4UttUKoCj6t+NesDwN8LV0TRo/JTUY7LwbZ75YpXtNIOnul2&#10;dlwj+YGtoGtS3DKZQ4cOorl/2d9FsvDXgfXfHerA26ag95ObtjFcpF4c8OxOZ7mGC1RrhSZxd+dG&#10;SS4iiZY+AX8W1b4+ePbvxO+uabqRsNMhuHFhoDQQvpv9n+ahW31GMANNJIqDzZ94dSz+Q0SsFH3j&#10;oGuWPiPRdL13TZN9lq1nDew5lgkeHzUDSWtwbZ3RZoW3RToHOyRWQnIr5G/aj1iSTXPC/h/y2SKy&#10;0m51kzeaTHcyapeGySNrfbgGEWTEPubPmsuFwd3yvXt/wmvp/C/h/wCJ/jqxkkGp6F4e0rRbGNUi&#10;aOObxVq628Wpu0qyKTay28UixOhWTJUkVs3XhvTvjZby+I/By6fpPxAijafxd4TlnFpaa1Mfv+IN&#10;BlnJVTPKVE6yuFDuDLIr/vbrwK9sb3Tbqax1GzurC9t2CXFne28trdQSFd6rNbzqrqcEHDDpVSiv&#10;qr4MfGzWV1fSvB/iy7bU7DUrmSz07WLxru71e31G+kRbCzurss5lt3lzGhkQuhlG6UQoFX7Ooooo&#10;oryb42eF4fE3w91zIiF7ocEniHT5XaQCN9LiaW8jAiBLGW186JFK7fMZGYjaGX84KKK+pfhB8Z44&#10;0TwP8QZo7/RL6P8As/T9W1ERzxWsU6fZzpOtm4BWSzkB2rNID5WdshMBzBzfxi+DNx4Lnm1/w7FP&#10;deE7iUmWH557jw9LK2Bb3LHLPbFsCG4ckjiOUl9kk3z9XuOv+O7fxJ8FPD/h27uYv7d8MeKdPsjb&#10;PJGs91okGjX0emX0MCRxjZCjLZybTIwMaPKwadQfZPCZh+EfwOn8UbLZPEXiOCPULZpWsjLPeasv&#10;k+HbeF2VWljt7Y/bmtmLlT9pxgM2Pnr4YeFLj4jePrS01KSa+tfOm1/xLcXU8stzeWUM6y3gnnM0&#10;UzPdzSJA8qSGRTKZfm2mv0lijSGKKGGNIYYo0jiiiQJFHHGuyOOONOFVRgBQB0HAAp9FFFFFY/iP&#10;UbjR/D+uara232u60zR9T1G2tCH/ANJuLKze5ht2EXzYdkCkL83XHNfKHwO1P4meMvGcniPU9e1q&#10;88NWIvV1cXd5NHo9zeXVk0drp1hp0eIBKjvHcMsMSrGqjcVMiCT2D4ofGTR/h+kumWca6t4pltjJ&#10;BYqUex0532G3l1uRHWRQ6uZY4I/ndVG5olkSSsi21vW/BHwXuPHRlt9Z8Uawml+KdTu9S+1z215c&#10;eJL+1s7fzbeKSLy1t7B7e3jigZIkMahFC8HlfDf7T+lXMltbeKfD9xpm5LaKbVNKuP7QtRO7LHc3&#10;MmnzLHNDAuWk2xyTyY+UK7cn6G8N+L/DPi+0a88N6xaapEnE6Qu8d1a73eKP7ZY3ASeEOY38sSxr&#10;uALLkYauiorx/wCJPxl0D4dzpprWdxrWvTW6XQ023ljtbe2geYIjajfuJPKZ08x4444ZG+X5xGro&#10;7S+A/HelfGHw14ht7nSxpY3XGi6ppI1Jr+Y6ZqdhsivPtaQW20TFriNFVSQYi27kY+ENDkk8HeOt&#10;Ik1qOa3fwx4rsjrENs8NzLH/AGNqy/2lDC8T+XIcRyKMSbG/vbTmvpb9qbUpltvB2jpdqLeefWNT&#10;vLEFN5ltY4LXTbqRcbgNs10iHODl+u0Y2v2ZNEbT/Cmv+IZ/tEH9t6pFbwm4Ags5bDQ4GCX9vLIF&#10;DL51xcwvJu2gxkDDK1VNF/ah0a81C3t9b8L3ei2EhRJNRttUXWWt3eRV82ezFrbP5KqWZzEzuAMJ&#10;G5OK+oLa4gvLeC7tJorm1uYYrm2ubeRJre4t5lEkM8EsZKujKQysCQQQQcGpaOpxxzx6dTwecA+9&#10;eM+J/jz8PPDjvbw6jL4hvY3RWh8PJHeW6b7f7RHIdUkdLV1+YK/kTSMrHay5VgOf+G3xwuPiB4xb&#10;Q5NFtdE09tDurm3j+1XGp3tzq1tdxkj7aqQRxwm2aQ7Gtyd6Z8zDBBgR/E8/Cjxxe/D7XVlvPBVp&#10;PbtoeosssupeH9L1G1S8t7POXkurOzZ2gQEmZI1+QuEjhr1n4ojxDq3w91G48CX9y2oSQ6fqVlPo&#10;czNeajpy3CXMo0i+s5UYF4f3qtGXaVQYkVjKK8z/AGd/HviPxPFreh+ILq71X+yIbK6sNUuYnmnj&#10;juGkims9R1En94xKq9v5gMhHnZdlVQv0xRRRRRRXzX+0X4AGtaGnjTT4pH1Xw7bx2+oxobiU3OgG&#10;d5C6W8auN1rLK0zP8gETStIx2RgcD+zR41+xarf+Br2TFvrIl1TRiVz5erWkGdQtv3cRY+fbRiXd&#10;JKqJ9n2qpeY55H4haHa/DD4wabqdvAp0X+2dG8Y2NnCViENsmqi4vdOVYYUjiWOeGZIERHCQmLJZ&#10;s079oTxkfEnjRtFtpFbS/CSS6bFtaJ1l1Wco+tT7xGjrtdIrUxs7qDAXQjzGFeFQwy3EsUEEUk88&#10;8iQwwwo0k0s0jBIoookBLMxICqBkngV9p/Dz4SeH/h3pcPj/AOIVzAmpaZAmpiC4IbTvD0mVNr+6&#10;UFri/RmVYwoIWYhYUeRY5T4D8UvirqvxE1ExRmfT/DFlKf7M0jeA0rD5f7S1TyyVkuHH3VBKQr8k&#10;ZJMkknktFdt8O/C3/CZeMdD8PuWFrd3Rl1FlMi7dNso2vL4CWNW2M8aNFExGPMZQcZzX6e21vBZ2&#10;8FpaQxW1rbQxW1tbW8aQ29vbwqI4YIIowFRFUBVUAAAAAYFS0UUUV5r8U/iLb/Dnw6NSWKG+1fUJ&#10;zY6Pp0txHH5lwsZkmv7mIMJWtoAFMpiGS7xxlk8wOv57+LPFmt+Ndautc1668+7nO2GFNyWen2oc&#10;tBYafA7Nshj3HaCzMSWd2eRnc8zRXpngX4Xa/wCNln1ANDoPhmxia51HxNrAeDToraFyLs2bsFE7&#10;xIsjyAOsaBMSyxlk3es2niHwvr3hv4ifDfwjp72fhLRPBN74js9XuMtq2vax4avob661W+TbEcXh&#10;EKqGAMccYIRFIt4vlqtvw3rD+Htf0TXY43mbR9UsNSMCTG3NylncrPLamdVYqJVBjZtrcE5U9K/V&#10;7BBIxjHGMEMD0PuPpXx18dPi14l0vxV/wi3hnUrnR7fRorGbUri2jhjub7U50j1OJRcMXY28cTRK&#10;YwEDs0qSrJHtr0X4aeMrT4yeC9a8MeK0hfV4bM2GrmBIEe9s7mIrZa/aQTRNFFcJICfkRljmRJVV&#10;A6Rr4r8BdZvvB/xI1Hwbqe23XV3vNG1CDzbNooNd0F5ntnN0u7eAVubdFik2u0qn59qEbn7Uul28&#10;Or+EdaV5Tdahpup6ZNGSvkLb6RcRXNq8YA3b2a9mDksRhUwBzn0j4Y6zZeD/AIDW/iVoLaM2tn4i&#10;1CUbRb/2lqS61c2WnQ3U0KlmeVktrZZXBKrsA+VVA8n/AGcNEm1/xvrXjDULj7TNodu8zzTT3BvZ&#10;tZ8SGaE3bYUrIphS8ExkcHc6MFbkq74tfHDxBN4judE8Haq2maPol0IZL6wKm51fUbWVXnla4kTi&#10;3jkUwpHGdkyh2kMkcion0Z8IPGtz478F2uq6gpOqWF3Po2qzCGOCG7vLSOK5F3AkR2/vIZoXkAVA&#10;JC4VFTaTyX7R+rS6f8OjZRLbsNd1vTdNuPNLedHbW4k1jzbVFdfmEtrEjFlZQrnjcykfAdeofBuC&#10;xm+JHhuTU9i2FhJqOr3E0rpHBa/2Po9xqcF5PLL8qJFLEjlmwBj7y8Gu6spPDvxtS/Gv6lp/hn4m&#10;rJOujXYSKw0TxJbXFyv9l6XfI24yXFsWNnE8eJzCYmIuzEyr4p4j8Ma94S1JtI8RabNpt+sccwil&#10;MUkcsEg+Sa2urdnilTgqXjdgGDKSGVgMCivZPhh8Ydc8BXdnYXk1xqvhDzJFutHJjeayS5k8yW70&#10;aWbBjkRy0pty6xSlpA2ySQTJ+h9tcwXdtBd2k8N1a3UMdzbXNvIksFzbzoJYZoZYiQyOpDKwJBB4&#10;JqWiiiisnX9EsPE2ialoOqJ5lhqtpJZz7VhaWLzF/d3MAuEdFmifbLCxQ7ZFVgMqK/K7VtNuNH1X&#10;U9HvPL+16VqF5pt0YWLxfabG4a1m8tzjK7kOCQMjnFZ1Fe0fC/4x654DuLTTL2WfVPCIll8/Sj5b&#10;T2AupVkmutImcblZX3SG3LiJy0hwkkhlHsnxd+EFp4psV+IXgCBZ7vULSHVb7SbWFo1160u7dbqP&#10;WNKt9qkXbRkSSwbAbjO8D7RuW4+M694+F/je10rwX8T/AAlqt7BaWmo+FdZ1DSDcSQw79YuNP/se&#10;Wwt1x5k0t15lsUQZCLE7kAb2rvP2dfDdrpGneIfiZrp+y6fZWV5Z2E8kE8gisbJPtuu6qkQhZnCh&#10;Fgie3diStxGyE4rwfVL7Wfil4+kniTGoeJ9YitrG3ldpotOtJHW2soJZbWFSYrW3VRNMIQSqNIw3&#10;Fs/o54U8OWXhHw5pPh3TmY2ulWvkiSQsWnnllNxeXb7y20zTvLLsU4UsVTCgAdBRRRRRRXxHqHiX&#10;4m+MvjLeaBoOv6vpsGk+JrjTo49JaVdJ0vRNF1dreXVtT0ySVILn5R5kq3TYndhAuFaKIfUnj34g&#10;aF8PdHOqas7S3NyZIdL0mBlF5qVzGuWSIMcJFHuBnnI2oCAN0jxxv598G9c1Px82u/EXxDc28dxD&#10;M/hXSdMt1ntdK0LTLeC21bVJ4vNmcO95I8DXEsqlx5CqJPLKxR+beHf2orlXSLxZ4ZgkjaaVpL7w&#10;7LJC8MHkDyY00vU3kErmQYZzeIAjZCErh/ojwl8SfBvjZI/7D1iB754w76Rd/wCh6vCRCs0yGzl5&#10;l8vdteS3Mkec4cgZruqK4jx78QNA+Hukf2nrEjS3Fw7Q6XpdtsN9qU6YMiwI5AWKIMrTTOdqAhRl&#10;3jjfgfhl8bY/iNr8+gnw4NEaDSbjUhdSa6moec0F1Bbm1jtzaW/LCYvkO3Cn5cElflH41aG2g/Er&#10;xNEI7tYNTvBr1tNdrj7UNZjF7ey2z7VDwpdNcQqRnHllCxZWJ+jviR4mS5/Z80q6vL6a71DxJpfh&#10;KyN2Mu9zq6mHUdV+1SNtIJFtchyAcsMcgk15R+zV4fOo+NL7XpLfzLbw3pUhjnEyIYNU1fNlaqYN&#10;wZw9sL0ZClVIGSGKZ9e8V/tE6d4X8Xaj4cHhx9UsdLvbeyu9XttXEM2RGp1NYNMmtcGS3kaSEKbk&#10;K7Rn51DAr7f4W8T6R4x0Sy8QaHO0tleI3yTIIrm0njOy5s7yEE7ZYmyGALKeGRnjZWbforznxl8V&#10;vBXgZpINW1QXGqIBnRNLCX+qAny3xPEGWK3ykqyr9qlj3qCU3kYrxyx/aPuvEHifw/oOh+GILS31&#10;XxRpelPfanfPd3EulX+oLZFo7C1WJILkq6uCbiZEIK4kHzV0HxK8YXXwp8baN4gtzJd6B4zhki8S&#10;6GfNkb7boQtrQ69pjzy7I7k2ksFv5SiOORYV8zLlZIvXdL8RWPjbwtcan4O1eNHvrO8trG/e3SV9&#10;I1U25WMX2nz/APLSB2R2ikG1l2kFo3Vm+X/hF4z+IunfEiHwB4sv9UvEuZNWi1Cx1+dr68srq00l&#10;9ShuLXUZy8rIy26+WqzNA6SNIikur19mUUUUUUV5v8VfBSeOvBmo6XFCsmr2qnU9CcnDJqdqrFLd&#10;S0kSAXKGS2JlYovmeaVJjUj4k+EHjqXwN4us5ri5lh0LVpItO16AyMtt9nkJS21CaLkFrSRvNDbd&#10;wj81Fx5hz6x+034SNvqGj+NLaKJLfUUXQ9VaOOCNv7Rtke5064ncESSvLbiSPdtOxLdFLcqKy/ih&#10;43tz8K/hn4P0q9SZtR8M6Jf62YHl2pbaRarp8FlKTGI3DXkM+9RIWSS15G11J+Zq+n/g38Do/EFv&#10;H4q8a2sy6HPFv0fRzLNaTaorr8up3skJWSO1A+aBUZXlOJCRAFE6/GP4x295byeA/AckNr4etols&#10;NT1TTgLeC/t4ohD/AGLo6whQligHlySJxOBsjxbgtcfL9FWbW2uL25trOzgmuru8nitrW1t43mnu&#10;bi4kEUFvDFGCzu7kKiqCSSAOa/Urwh4V0/wX4c0vw7pqIYrG2Rbi6SJon1C+dQ19qUqSySsrTS7n&#10;2eYwQYRT5aKB0tFFFFY/iDXNP8NaJqevapJ5djpdnLdzhWhWaUpxFb2wuHjRppX2xQoXXdIyrnJF&#10;fnV8Q/ij4j+Il0BqDrZaLa3Ms+m6HaHNtbbx5cct1MQrXE4T5fNcAAs/lpGJGU+aUV1nhLwV4i8b&#10;alHpvh/TprpjNDFd3zRyrpmlpMHZLjU71FZYk2xyMoOXk2lY1d8KfonwvqHhD4U+N/DvgvQrhfEu&#10;tapq/wDZHjXxGLSGPyTfN9j0nQdJJlkWJIbh45tQCMW3Iqs7Ophg+Xta0ubRNY1bRrh45bjSdSv9&#10;MnkhJMLzafdNayyRFsHaWQlcjpWXX6efDHXm8SeAPC2rSvdS3EmlRWl5PeSebc3N9pTNpd7dzS7i&#10;WMssDy7mO47stzkDz749fEi88GaRYaToF4lr4g11pJHuI/s01xpukW42SzojvuilnlKxwStCwIS4&#10;2MkiKw474FfF7WNc1P8A4QzxXfHULia1aTQNTnQm9kextw1xpl5NEpExaBHnW4nIclHDySNJGq+Y&#10;eI4H+D/xqh1OOIw6R/akeu2kdnbWq7vDetSSW+p2djZLIqKYVa7tIFdo+Y1cBVKmvoL9pDTJ734c&#10;G5jDbNG17S9RulG3Ahkjm0dSwJGMSXSdAT7YyR8M/wBjXv8AYX/CQ7G/s7+1v7F83ypdn237F9u8&#10;vztuzOznbu3d8Y5r9APFvwY0Dxd400nxhd3LwLa/Z/7a0pbS2kg177Cc2Anmkxs4AhuNyyeZCqov&#10;lEbzqfEP4X6T8SJ9COr6jqVlb6IdUHk6d9mWa6OpRwDie6SVU2NAh/1RyCR8pwa82+NV74P8E/DK&#10;T4e6Uv2KfUzato2jwTTXb21rDryaveXt7LeSvKsLOsqo7uS8hwilUkMfw7X6NfAeK4i+Ffhn7QAu&#10;46vLAgikjlW3k1u5eNpfMYhtxLOrKqgoyfKSCz/JPx8nll+KniSOSWSRLePRYbdXdnWCI6DbTmKF&#10;W+6pkd3wOMsT1JrxuvVvEsMvhn4deEvC9xHANQ8UXknxEvg1sy3drp0tqdG8MW8d7HIySxyxC7uX&#10;Rl3Rs4TCEP5nnmkf2odU09dEe7j1eW8t4NLfT5ZLe++2zyCG2W1lhZWDszBVKsDk9a+5/iBo1pa+&#10;IfAVv4msLTxX4U16Oz8BX1xqOnae3iKz1x5PO0bVYvENu9veBruQMLpYdkSJHK20vKFrz34m/s8x&#10;Wtrd694AS5dbdIpJvCp868laCNCtzNpF5PI8skgwr/ZZN7Pl/Lkz5cB+SCCpIIIIOCDwQR1BFJX6&#10;qeDtTuta8JeGtYvlYXup6DpN9dFohB5lzc2CSzyxxgnCOx3R44KlTXSUUUUUoyOQeRyMZzn1yOnT&#10;rX5KajYXelahfaXfwmC+027ubC+gLxuYLuzma3uYd8RKna6sMqSOOCRVGiivtf4EfEyLxPpv/Cu/&#10;E0VlNcWWkva6W9x9nEOuaLDELWXSLqzn+WWaGE4xGp82BWMi5ikkl8U+M/wuPgDWY7zSILxvCerH&#10;NlPKDPHpmoEu02iS3eSzYVfNtmmAZ4yV3SNDLIeF+H/hkeL/ABn4e8POyLBqF8DeFpGiJ0+yhe/1&#10;JIXjVyJWgikEXGN5XcQpLD239prxVJe+INM8J29wWtNGtV1LUYI5ZwravqI/crdwEhC8NtteFsEq&#10;LiQZ+Y167+zt4UbQPBLaxdW7wah4ruUv/wB4tzDL/ZFoDDo6yQTnZtbdPcwyxqN8c6Hcy7ce+UUU&#10;V8meMP2lZtN8Qyad4Y0bTNR0nTNQmtr3ULy7af8AtqG3mRJH0eXT38qFG2y+TcMZw6sj7FwUb6oe&#10;8ht7F9RvSLC3gtDeXbXbxhbKGOEzTtcyQl0HlqG3lWYcEgkc1+b3h74vfEPw3MZLTxJfXsElxHc3&#10;FhrMjavZ3BE73M0YF6WkhWZ5HMxtZI3YnJbcFI+wPhd8ZrHx/BeWd7YTad4h0rT/ALfd2dnFc39t&#10;qNpEqRXV3pUUKmYMJWAFo25/njCPMdxXzmTx2/wq+EXhm2tptNufHPi62n1/eCstzHb+IJJdSj8S&#10;aojR7ppkikgtk+0nDupCmWOB1r5DvLy61C6uL6+uJru9u5nuLq6uHaWaeaVt8kssj5LFickmvrI+&#10;Iv7f/Zf1RZpnlvNFOk+HLlmhSBANO8T2EunQxiIAMEsntlLnksG3ZOWPyHWpo+s6noGo2uraPfT6&#10;dqNnIslvdW77XRh1V1IKujfdeN1KupKsCpIP6NfCz4i2/wASPDzag1vDYaxp0yWetafDMJI0uGhD&#10;xX1pGWaVba4+fyhLkh0kj3SeX5jelV+f37RGh32m/EW81S4XNl4is9PvNPuEWfZixsItJurWWWRF&#10;QzI8IkZEZ8RyRFiC+0dH+zn4n8LeHbzXYtc8TDRrzVzY29tZX8Vva6NPHZJLOL2bWZQRHLHukjRJ&#10;JIUw+P37uoh9C1j4ZfBLxVreq62vjuKK51G4n1O/tdJ8XeG5LVJ7hvNu7hVuYp5UWSUtI2ZCoLYQ&#10;KgCjufid8M/A3im+std8Ya5e6DLb2J06GZdW0vTLWaC2lkvju/tSGUFk8yRmKlfk68KDWPqer/Cn&#10;w58Np/BOnfEGwsdOm0+80aG90+9s/FGqq+qedc3c9zZaakxZJmaUTMsUaqH2RyQuY2X4Cr9V/B9j&#10;daV4S8LaXfQrBe6d4b0TT7yFWR/Ku7LTIra5TfESr4ZSCykqTyOOa6Ic8DJLYxjn0AwO5/Wvzt+L&#10;HxZ1fxxq1/p2n38tt4Ptp5LWxsrSS5hh1iCC5DxapqaSpFJIZWRJo4ZkCwgIoXzA8j+MV7L8Abea&#10;b4qeHZIo3dLWHWri4ZFJEMLaHc2qyOR0BkkjTJ7sB3rD+Lmsy658R/FtzInli11a40eGMSmZFi0M&#10;/wBkrIjEAASeSZio4DOcE9T23wa+MM/gm5h8P6/NLceEbuYhXO+Wbw9cTOWe7tUUFntnYlriBRkE&#10;mWL596TfRXhLV9L8Ha18Z7PU7uK00fRfElj4wudVuGK/N400xL2SyWCMNuMckSxwBNzys4UIWwD4&#10;X4x/aS8T6nO0PhC2i8NafHKWS7uIrXU9Yu0V5VXzRdI9tBG8bRM0KRu6OnFwyNtr1T9m/wAVX+va&#10;D4j07VL/AFXVNQ0zWIb9r3U7ye+P2PV7XZDbQy3LtINstrPI44UmTcOS1aXxY+NF78OvEGl6HaaD&#10;b6ktxp1pq1zcXF9LAWt5b+a0lsraOKM7HxbkrOxcAsP3ZA+b0rwD440zx/4dh17TopbZhM9nqFjP&#10;ueSw1GGJJp7UT7VWVNsiSRyJwyOu5UfdGvZ0UVBdWtvfWtxY3kKXFne281pdW8yCSKe3uIzFPBJG&#10;wOVdWII6YPIr8w9UsdR+G3juW2+Se/8ACev291ZyXUJSK+Sxukv9MupreGQlY7iLypTGJdwDbdwI&#10;zX1j8etLtfGPw00jxppkW/8Asz7DrVvNMblLr+wvEEMUdzAlrEWQvve0mkMg+RYnw4yyv8NEliSS&#10;SScknkknqSa+1PgZ8L4fDVgvxD8UvZRz3elC90mCc2j2+i6RPEL061d3cuViuJIgCu1l8mEuJCWk&#10;ZIfD/jD8T7nx9rclpYXMg8I6VcMuj26xy24vpVTypNYu45TuZ5MuIA6qY4iF2K7SlvGqKK+ov2Xd&#10;LebxF4m1oTRrHYaLbaU8BD+bK+r3wu45kIG3bGLFg+TnLKR0Nfa1FFFFFfn/APtE65qGo/EW80i5&#10;kIsPDtnp9rp9urymIf2jp0OrXV00TMVEsjSqjOgXKRxKwJTNeD13/gD4d698QtWSw0yJrewhYNqm&#10;tTRO1jpsHBbJ+XzJ3H+pt1YM55JSNZJE+j/EHwz8H+BIPCWjaFoFp4p8d+I9X/s/TLrxQ+p3enrC&#10;kXmaxrF/o1li0kt7RHT928e5QwlJl8ps8P8AtG/8JLp+saHpl3qc0vhqfR7W40+wtLWPTdFg1OxU&#10;WWow2tpCWLbAI5k8+SRoln8tX29fHvh34hh8K+NfDuuXIg+xWt+INRa5hnuIo9L1KJ9M1Oc29sd7&#10;tHbzSPGqhssFyrDKtQ8YeGrrwf4m1nw1fNvl0m8eFJyIkN1aSqLiwvDFE8gj86B45fLLsybtrfMC&#10;K5mv1L+H7s/gTwTI5LNJ4S8OF2YlizHRockk9SetfnX8Sba4tPiD41iu7ea3lbxRrdykc6NG7Wt5&#10;qEl3ZzgOBlZYZI5I3AwysGGQRXX/AAJ8T6N4V8eRXWuXH2Kz1HTLrSY72Sd4bOzurm4hmgm1BlZV&#10;8k+UYyZAURmWRgoTen0/qnwJ0S58cad440vVrzTJ4/Elv4k1TTpYF1G1vriG/i1CQWUrPHJbebIk&#10;rSFjMoMg2IiIEPR/FL4Y2fxL0/S7eTUP7IvtJu5prXUvscl/i1u4hHeWX2QTwJiV0hfzCSy+WAvD&#10;PWjrPw90zU/h+Ph7Dcz2Omx2OlWMV4scMt0F0q7hu1nkSMRxvJM0OZWwoLOzYGRjn49I8D/Azwbq&#10;97biQJIrtJPf3h/tfxFqISVtM0wXFpGm1gGKR+RCojTfMw/1sh/OavsT9le2uFtvG140Ey2lxcaB&#10;awXLRuLaa4tI72W6gjlI2l41nhZ1B4Ei5GGFQftVZx4CY9D/AMJPt/AacT+hFfIVeueGVl8J/D7x&#10;d4quFube78X2g8C+GNwg8m/sLqf7T4uvWtp9sjwxR26W0dzCWVJ2KMu75k8jr7khtvFI+CPhzX9V&#10;htPFd/pDN4x1LSfFseka9BqvhuR7mcRi81BXeOVLCZLqKTzGmUBoNrBlgWv4p+AHhHxTo1rrfw/l&#10;TRLm9toNRtEmmvp9G1K0vovtMTOlyZJrYsroyNGCqqCphJYOvxtq+kaloGp3ej6xZzWGpWExgurW&#10;cAPHIACrKyEqyOuGSRGKupDozKQTmV+gf7O2uX2s/DtIL9/N/sHV73Q7OUvLJO9hHbQahbpO8zN/&#10;qvtBgiChVWJEQL8uT7rRRRRRX5wfHK0hsvil4qjggSCKaXTbvbGmxJJbzRre5u5wO7STNI7t3Ysa&#10;8moor6J+BnxXn8L6lbeFfEGoRp4Sv5JVt7i+lkWPw9fSh5UeCUBgttcSnbMj7Y43f7QWjAnMnW/t&#10;B/CzyGm8f+HrSGO3c7vFNpARGy3E0wRNcigJw3mM4S6EeDu2zFW3TSL8mxxvK6RRI8kkjqkcaKXd&#10;3c7VRFXkkngAda+yPjD9m+H3wf8ADXw/tTbC61NrO1vFC3konTTWXWNd1K0mkY7DJqDQtskJGyVl&#10;RMAGPmv2ZfCX2zV9U8Z3cYMOkRnSdJ3xKytqV9FvvriOUOCjQWxWMq0ZDi5JDAoQftGiiivnr4qf&#10;HSLwPqU/hvQ9Mh1TXbeCCS9udQaeLTdMluBHdW8D28W2S6d4GLNsmjVNyfM58yNPUvh34pn8a+DN&#10;D8S3VpBZXOowXC3Ntbu0luLmx1CXTppIPMGVSRoTIqMSUVtheQrub48+JfxP8UaV8UfEtz4V8Uaz&#10;a2en3UOmRWUk8k+mR3On6aumanH/AGNfiS2ZVuftTRloSNzeauHIavXPhZ8ff+Em1C08NeLra3s9&#10;XvriO20rVLEJb6ZdP9lY+RqKXU+6KeWRFSHydyyyShBHFtHmaMPjHT/CFz8Y/iLqUdzuuPF2n+Dr&#10;HQuY5L3UfCuii2spUvmGAt2JZJyTF+6iRnUzMdp+NfFfivWvGetXWu67dfaLy4+SKJNyWlhaIxaC&#10;wsIGJ8uGPJwMksSzuzyO7t9Hfs76tJqHhnx94Ji+zvey2lxq2lW4LJd3kupWB0m+3SzMIfKjeOzA&#10;3bCDK24sCNnyZTkdkYMpKspDKykhlYHIZSOhHY19wfAf4s3vigHwf4kmNxrFhZtcaZq00yefq1nb&#10;kJLa3nmHdJdRBg4kQFpYld5MPG0kv0tXyj+1NYXUmneDdVSEGxs7zWbC5mDoGjutSgtrizjKFtzB&#10;1tJzlVwpXDHLKD4H8ItT0LRvHWma14g1+Xw9Z6Ulxcx3EVhJfG+nlT7F/ZcnlxT+VHLHLIZZjGcI&#10;pCtHIyyJ9W+NfDnwf+J2qWF9qHjfTYtUtrM2EZ0TxXoCyXVpHK13HFLbXYuB+6LysrRqjYZg+4Ko&#10;Xb1L4YeCLr4d6J4Tu9b1CDwto+of2nY6x/amlRTTXFzcXKqJtQktzbsjSXkiIFjBztAOeud4KX4O&#10;/C+w1f8Asfxxo9y94yXWo3V54m0nUb+WLT4XFvaW9npmwN5ZeVo0jtzK7OQS4CKvxB4yudPvfFXi&#10;G90vU7vWbC91a9vYNVvrKHTrq+a8nNzNcS2duFRcuzbSscW5QG8mEnyk+3v2d9Cv9H+HaT3y+V/b&#10;2r3muWURSZJksZbaDT7eSeOdEIMv2dp4mQsjxPGwb5io90r5B+Ofxi1S01S48F+Er6fS/sEkX9t6&#10;3p9yYr6S7UCcaXY3Vs26FYiV+0MrCRpA0J2Ijib5Frd8M2s994k8PWNqEa5vNb0q1t1lk8qMz3F9&#10;HFCrykHapZhlsHHWvev2m/ECX3inRvD8TW8ieH9LkuLhkWX7RDqOtSJJLa3Bc7MC3gtZUCr/AMtG&#10;yTkBfKPh78Qta+HetDUdOP2myufKi1fSJZXS11C1R938ORHcRgt5E+0lCSCGRnRvs+DVdIvvih4K&#10;8WaZqCahp/jjwFruhaeIIWK28mhalBr7z3Myk7WKyy28kbKrRSRlWO47R5v8R/2imsL680PwHHZX&#10;f2cS21x4muf9LtvtO14pDodvG3lyrE2xo7qUvFIQQIni2yPg/Ar4g6/r3xHu4vFHiPUb+TWdBvYL&#10;G0nkl+wy6jaSw3iCCxtgtvAUtorpgyxqPvDln5+gviz49uvh34Yg1ux0631G5u9XtdJhjup5IoIW&#10;ns57xrmSOEbpAFt9mxWXlg27ja2X8Kvi5ZfEiO8s5bBdJ13TYYbiayF0lzb3to5EUl7YswWQBJML&#10;KjKfL3xgSOWO32Giiivz3+PvhIeG/Hl1f20Ekem+J4zrUMnlXJtxqMjlNagS5nZg8nnf6U6oQEWd&#10;FCqmzP0T4blk+LnwNn0ua7aXWG02XRrmXz5lZtb0CWO80h9QurlZGczeXZT3TjcSJH2lW6fA1fRH&#10;wM+FE3irUYPFWv2Mb+FdPmkNvbXkbNHr9/DlFjjhJAe2gf5p3bKO6+RtkBmEfXfH74rzGafwF4av&#10;oxbLE0Pie+s5GM0k5Zo5fDyyKAqoqgfa/LYli3kMUCTRyfJNFFen/BrTbbVfid4RtbkOYor+fUVC&#10;Nsb7To9hNq9nkj+HzYE3DuMjvX6U0UUUUV8nftRa/PHZ+GvDMcW22up7nWrqdkYF5LNPsNnbwyKw&#10;XA86ZpUZDg+UQRyK+OK6Hw14Y1zxhqsWjeH7CW+vXjeaQKVjhtbWMhZbu8uJCEiiUsqlnPLFUXc7&#10;Kp+qpvgv4D+HngjUvEvjSC58U6lYabHJdQR6hf6dpf8Aac9x5Fnaad/ZyxzqkkksMDzXBk4HneXG&#10;CYxF8WrHxb4e+E3hZIriLw+qXVxaeKtA8L2UenaWq64k1zFayz2Mj/6PbEtaSjzJEupJPNdmYLn4&#10;/hmlt5Ybi3lkgngkSaGaJ2jlimiYPFLFImCrKQCpByDzXp/xVtYLzU9J8c6fFFFpXj/S49ZEVvGI&#10;4LLXrYLZeJ9NV2w0rx3amWSYxoGMvAOCx8qr75/Zs1C6vfh1JbXEm+HSPEOqafYLtUeTay20GqvH&#10;kDnM9zM+Tz82OgFeM/tPwyDxvok/kyrDL4TtIlnZX8mWeHWL15o4nPBZFki3BTkbgSPmBrwvwrql&#10;vonifw5rN2sz2uka9pGp3KWyo9w9vp+oR3c6wJKyKXKoQgZgCcZI6191eNfhn4U+MtlpfijTNblt&#10;rqTTo4NO1qyUXljc2AujP5N7pkzRtvhLTptWSGRJGYShygjXtdR8DW2rfDxPAV/fPMieH9N0ddUE&#10;LK5u9KgiFnqbWolzxPCkzQmbDYKM+DmvOP8AhQlh/wAK6/4QX/hJL37R/wAJH/wlH9r/AGCH7P8A&#10;2j9l/szyv7K83d5X2X5dv2nd5n7zfs/dV8b/APCwfHv/AEO/i/8A8KXWf/j1H/CwfHv/AEO/i/8A&#10;8KXWf/j1c3eX15qVzNe6jeXV9eXDB57u8nlurmdlQIrTXE7M7EKAoLE8YFem/Cz4Wal8RdT3v5th&#10;4asJUXVtWVVDyNgP/ZmmeYCrXLqVLMQViUh3DFo45f0bgt4LSCG0tYILW1t4o7e2traGOC2gt4UE&#10;UMEFvCAqRoAFREAAAAAr4D/aJ0tbH4l3VylyLhtc0nSNSeBYwrWUkcB0cWpKu+8stoswYqh/ebdv&#10;Adtzwx8JD4S8O33xI+IdvbC20nSzqekeE7xJna71SRjDpNv4liVcpG8xhH2QEli4FwY1SSF+z+Mv&#10;wn8XeIbPw/4ns4oNa8Raf4ctdP8AF0FgtvBLf3ljbm5l1XTbZIofPZnaeMxKBIVEEcMJ5VfI/gZ4&#10;YbWfibp0V/bqE8NLea3f2l211a3EVzpki21kFSIKwlhvpbeRo5CFwjB93KN7H+014p1Cyi8N+G7O&#10;2ubWO4nPiBtXEDxqbrT5Db2drpd+rcTQljLcBV3KHtyGAdgfdPhs/iaXwP4fl8Yfa/8AhIntp5L4&#10;XyQx3Yje9lOni5ihChJPspg3q4Em7Pm/vN1bWqeF/DOtzxXWs+HtC1e5hiWCK41TSNP1CeOBJXlW&#10;COS7jchA7u23O3JY4JY1nH4feAjn/iiPCHzHt4a0QewwBDx7Cupt7e3tYILW0ggtbW2ijgtra2ij&#10;gt7eCFBHDBbwxKqJGiqFVFG0AYqWiiiiivzi+N3htvDfxG10KkotNbkXxHZNNNBK8q6s7S37DyAu&#10;xFvFuookdQwRVyWyHbySiirVnd3On3dpf2Uz215ZXMF5aXER2ywXNtIJoJYzzhlYBl+lfoXol9on&#10;x0+Gkkep21ul1Ok1jfqkFwV0TxNa24aLUdOEjh/l82OeMLKwMbmCRnHmrXmf7PfgbUvDvivx3Pq0&#10;NzBc6F5fhVJVhuYtN1B7i5GoXk1rNdRxvIoS3s54uATFOjlRvSvnrxVdXHj/AOJuqfY723u28Q+K&#10;RpWj3rRNbWr2Ul6uj6FI6xRBwgtxAGYxGQgbmBckn9KrCxtdLsLLTLCEW1jp1nbWFnb75JBb2lnC&#10;tvbQiSdmdgsagbndmJ5Yk1arE1PxN4a0SaO21vxFoej3E0Ymhh1XVrDT5ZYd5i86NLt0Zl3qw3AY&#10;BBB5FZp8f+AxjPjfwfgnAx4m0Nu2eds/H8veusyCDjDA9+owRj3HIr4v1T4UaR8L/HvgzXNTlTWv&#10;AV7r1tp0r6pcWtrPpOqzwSHT21Z8xRSW0Uqi6eUKEKRSRzRgbfO+kPixqkOkfDfxld3EckiS6Fda&#10;UqRbd6za2BottIfM/hSS4VnA52g4r8yK9k+BKLD4/g124nht9N8K6H4h8QaxPKJpPJ0uHSpNOnlj&#10;hgV3dke5RtirkgHAJwp828Ra9qPijW9S8QatIsl9qdy9xN5YcQxDAjhtoFkZmEUSKscQZyQqgFie&#10;axK+tPg3pcPiz4O/EPwktsZ72fULy6tRJMbe3kv5dKtpNE/fIylfLurNXfd8pBAIZdy18l0V9Hfs&#10;zas1n431LSnunit9X0Ccx2nzGO71GwuYp7dyFH3o7drsqTxgsOpFfdVcL8Qfh9ovxC0VtM1MeRdw&#10;ebNpGrQxq91pd46Ab1DEeZDJhFuICQJFCkFHVJE+HPEfwQ+I/hx3LaDLrdoJoYI77w4zaskzzW5n&#10;JSxiVbxETaySSS2qoGAG4hkL+canousaLKkGs6VqWkTuodINTsLqwldCoYOsd2qEjBByB3HrWYAW&#10;IABJJwAOSSegArt9M+Gvj/V5rWGy8HeIT9sj863uLrTLnTrGSIwm4SX+0dQWKAKyDKM0oDEgKSSA&#10;fqb4R/Ag+Gb238T+MTaXWs2zRzaVo8LR3dnpcrQBjdX0rqVlu4nYiMRZjiZRKkkjFDF9NV5p8Y9U&#10;m0f4Z+L7u3SKR5tNTS9s4kKiDW7yLRbmRfLZTvSO4do+du4DcGX5T+aVFfVn7L2g3D6r4l8UsZkt&#10;LXTotAgU27/Z7ye+uU1K6KXhYDfbi2h3xBGJE6sSmAH+VCSxJJJJOSTyST1JNJX0Laa7qPi34C6/&#10;or3uoLcfD7VtCuZBHHNNFqvh7UbmS3sNMupzOWK2spmmw0Xlxx29uqrkF4/nqvpz9l7UbqPxT4j0&#10;lCn2O88PJqVwvlqZDc6XqUNpaMsp5VQt5NuUcMSM9BXqX7QujQeIrfwHoNosZ8T6v4oex0ZpUvzF&#10;Fps1r5euXM0lskirDC7WMk7FS4VdyAqsleg/DD4cWfw30SfT47yTVL7ULn7XqV8Yvs8Lui+VBBa2&#10;oZykca5GWcszFmJVSqJ2GqeI/D2gtCmt67o2jtOHaBdV1Sy09plTAcxLdSIXAyAxXPUVmw+O/A9z&#10;NFBb+MvCtxPPJHHDBD4h0iSaWWUgRRRRrLlmZsAKBnt1NdYOOCO/8hyPzpK+Jv2nvD8Vn4g8P+I4&#10;BGp1vTrmwvEjtVjLXWjSIY7y4uV/1jyQ3EcKhlyqQqAzLgJ7D8F7q28ZfCBNDv5L+5WCLWvCOqSX&#10;DnzPssymS3hs7hmdvLisrqCKLIXZs2Ku1AW8A+Dvwpu9d8Z3x8R2DLo/g2/nt9Vjkit7uxv9e0+5&#10;ES6C824xSoGBln2LKhjVY2AE6PXo37RPxLltAfAGh3UsNxNEJfE9xCQjfZLmLfbaKsudw85GEtyA&#10;BmMom5lklSvjiiiivuv9mnw+2neDb/XpoBHP4j1R/ImEyyC40vRgbO3PlIxEZW6a9UhlDMACQV2E&#10;/RtFFFFFcXf/AA58D6rqOratqnhrTdS1HXIYbfULu+iku5WjgtRZQtZ+ezC1kWNVHm2ojckAlt3N&#10;Zdl8H/hpYX02oQeD9Jknn80SR3guNSsl85tz+TpmoPLbx4P3fLhXYOEIHFd9ZWNjp1rDY6bZ2mn2&#10;MAZYLKxtorW0hVm3ssVtbhVXLEk4AySSeTXxb4u8f+JvDHxut9Z8YafdPpfh+51GDQ9KtwkMP/CN&#10;alBNpkOsaWZjIkk0qkTTv5gMkqG2Z4VjCReq/tKeH01LwPb67HDEbnw5qkEr3DyTLJHpmrFdPuoI&#10;o1Oxme4NmTuXKqh2lcsH+TfAPw58Q/EHVIrPTLeW30xJf+Jnrs0Ejafp0SbWlG/5VknKsvl26uGY&#10;kFikYeRfp7xh8PdP8Z6xrXgQpZaPrHhvQNC1X4b32ZJWbwpHZJot5oOryorSyWsF9A7JLPJJOjT+&#10;ZHlPMik+PvEHhzXPC2ovpPiDTbnS7+NfMEVynyzQmRolubWZCY5omZHUSxMykqQDkGv0+8K6bNov&#10;hjw5pE8tvcT6ToGk6bPPZyPLaXEtjp8dtJNbTOFZonZSyMyjKkHA6V4T8d/hNc+KE/4S/wAM2yza&#10;5Y2oj1bTIIR9p1qygXMNxbGPBkuoFGwRtl5YwqRnfFHHL8OEFSQQQQcEHggjqCK6ay8aeMNMtYbH&#10;TvFniWwsbdStvZ2Wu6pa2sCvIZXWG3glVFBYsxCgZJJPNWP+Fg+Pf+h38X/+FLrP/wAeo/4WD49/&#10;6Hfxf/4Uus//AB6sTVNa1jXJ47rW9W1LWLmKEQRXGq391qE8cAdpBDHLdO7BA7swUHGSTjk1o+FP&#10;CWueM9Yg0TQbRrm5mYGadt6WljbA4kvdQuAGEcSdzgsxwiK8jKp/SbwN4P0/wN4asfDunsJ/swkm&#10;vL4wQ282o31w2+5vJ44eTk4jiDs5SJI4y7BMn5+/ansxJp/g6/N3aI1te61ZixeYi/uPt0FvObu2&#10;gAw0MP2cJO+4bWliGDuyPLvhZ8EtV8bOura4t3onhlDE8MrQ7L7XA22TZpizgbYNhybsqykkLGsh&#10;3mL1G/8Ah/L8SfhktzoDabs0fxH4jn+HNrDbtpkX/CIQ3Z0waRcmVYz9ou3tvtf2m73SNIVEsiB3&#10;K/L9t4R1j/hK9M8Iara3Oi6nqGr6fpLi9t5N1ub+9WzW6EYx5kY3b1ZG2uoyrEEGvuf41+IF8GfD&#10;W6s9OsLZYtYjXwdaQJEIrPT7O/06aOZo7eErtEdtE8cCrgK5QkFFKnnv2c7zxldeG71fELXj+H7N&#10;dNs/CTX0MMbmCPz5L8WszKJpoFD26QvIzRqF8qEhY2RfddU0TRtchit9a0nS9Xgjk82KHVLG0v4Y&#10;5du3zY47tXAbBIyADjNYh+H3gL5c+CPB428ceGdFzgd2/ccn65NbmlaNpGh272miaVp2kWskzXEl&#10;tpllbWEElw0axPcPDbKilyqKpYrnAAzgDGlRRRRRXxv+1D4euF1Dw54rVnktJrFvDtwpVQlrcWtx&#10;NqdkRIW3MbhZrj5RGAvknLEuBXyfRRRX3X8BfHkHjHw1c+CteEN5qOi6f9jjt57SD7NqfhTyEsIY&#10;bhM7ZWhyLecNEoaNoixkdpWHnui/CC50L446Zp4tLmXwzZyz+LtMvN8duq2OnFZLS382d3Mr2t/J&#10;a20yAtI6FZWREkyOa/aS106l4+j0iOW6+z+HdIs7Z7eZz9lW/wBQH9p3FzaRBiP3kElqkjFVYmMK&#10;chFJ+qfg9oMHh74c+GLeLyml1DT4tdu5ktktpJ7jWk+3qLnaSXeGJ4rYSMSWWNeFXCj0us/U9X0n&#10;RLYXes6np+kWjTJALrUr61sIGmkRnSBZrplUuyo7KuckKT2rC/4T/wABY3f8Jx4P24z/AMjNoW70&#10;+75+fwrobDUNO1W0iv8AS76z1Kym3iG8sLqG8tJjHIYpfKubcsjbWVlO08EEHpXy18d/hFdX82uf&#10;EfSNQNxKlrZ3Gr6NPEilbTTbFbKe90+6jIGI4IYneCRMkLK6yE7Iq+lPC1/o2p+G9DvPDpT+xJdK&#10;sV0uJSrm1s4bcW8Vi6xO4SS3CeTJHubY6lCcg1+XOuarJrmt6xrcsSW8usapqOqSQQljFDJqF292&#10;8MZkJYqpfaMnOOtLoely65rWkaLBIkM2rapYaZDNIGKRS392lrHLIE5KqX3EDnAOK9P+Ofi+fxR4&#10;71K0V5V0zwxLPoOn28hkAFxaSmPV7xovMkj3y3CsokRVLwxwhlDLXjVfR37MKlvHms8jA8H6gSDn&#10;kHWtPQD8SRXjfjbw5J4S8W694dkWRE03UZY7QzzQTzS6bMBdaVPNLbYTfLbSRSMAFILEMqMCo5Wu&#10;9+F1/d6b8RfBdxYyCOebxFpens3lxSZttXuV0q+iAmBALwTyIG6qTuUhgCP07rP1XSNM17TbvR9Y&#10;soNR0u+haC7s7hWMckZbcpVkIdHVgrxyRlXjYB0ZXUNXwv40/Z88Y6FeXk3hq2bxLoSCe5t5IZrZ&#10;NYt7eOMS/Z7vT3ZGmm+8ifY1cy7c+XGziIeO6p4X8TaHBHc614d13SLaWQwxT6ppF/p8EkwXcYo5&#10;ruNFLY52g5xWDXS2Xg3xhqdtHead4U8SX9nNxDdWWh6ndW0mAGPlz28RQ8EE4PevevAX7Oev3Wpx&#10;XnjyKDStItZmM2kQX8NzqWpmIK0UX2jTWkihtpCWEjrP5uEZVRN6yr9qW1vBaW8NraQRWtrbQxW1&#10;tbwRJDBBbwII4YIYYwFRFUBVUAAKAAABUwDMQoGSSoHY5J9+PTrX5KalqF3q2oX+q38nnX2p3lzq&#10;F7MI44hLd3k7XNxIsUIVFDOxIVVAGcAAVRr1n4JeHH8SfEbQV2Sm00SX/hI76SGWCKSGPSZFksmK&#10;z5Lq941tFIkal9jkjaAXWb49Aj4r+Khu3caCePfw1ZNj8On4V5BXv3wP1m8uz4t+GwvFgg8c+G9Z&#10;t9KNz9raC219NLliSXEJZI45LYyG4fyyzeVEqnICt4DXo3wk1U6N8SPB12sKzmXWIdLKO5jCrrkb&#10;6K0+5cnMYuDIF7lQDxX3D8Z5dCi+HHiU6/HE8clo8Wlo5/ff27ICujtajKsWjm2yNsJ/dLJuUoHB&#10;5D4LfCG58CE+JdZv3bXNW0ZbKXRooo0ttKguLpL2aCe5Ys00/wC5gBZBGkbCVB5ylZB7hqWr6Tot&#10;sLvWNU0/SbUyLCtzqd7bWFu0zgskQmunVSxAJAySQCQMA1gf8LB8AkZ/4TfwjjgAHxJo2Rx6Cc4x&#10;x6d/Supt7q3vIIbq0uILu1uY457e5t5knguIJU8yKWGaIkMjKQyspIYVNXzz+0l4dj1PwNDrqpCt&#10;14Z1GCZppZJ1k/s7VpE026traOMMjM9w1nIfMC4WNtrgko/Efsua+Q3ijwvLOSCtrr9ha+Su1SuN&#10;O1e4NwFzk5slCMxHBKqPmzxHi34W6lrXxs1bwxYme2tdbupvEzapc28s0FrpV+pvtRvMWyn5EuTN&#10;ZwbyqtKI43ddxcfQvxP8X6f8IfBNhpPha1t9O1C8SbT/AAxbJatcWljFbMkmo6lL9oLLJJGJlbM7&#10;O0k8iySLKvmmvz3JLEkkkk5JPJJPUk0lFFfS/wCzJoP23xVrWvyR20kWhaSltD5gb7TDqGszFIbi&#10;2+UgAW8F1FI24H94FAYMxH3DRRRRRXO634S8NeJLrS7zX9Hs9Yl0b7YdOj1BGubSE6gkcd35lhIT&#10;BLuEUWPOjfaVBXaea5Sb4N/DG41A6nJ4Q05bhpFlMcEt/baeGUAYGkW8yWoXjlBDtPcHJru9L0TR&#10;dDilg0XSNL0eCeXz5odLsLXT4ZJiAvmPHaKilgoAyR0A54FfLX7Q/ijxXo+v6BYxwh/CQTS9Xa1u&#10;bNp9H1vVtP1KS4Onaw2FE8SiOFnsjIVIKuw3bCnsermL4s/CO8l0+CZZfEegC8s7JJ0gaPXNOlF1&#10;BpzXd+kSmJb6AQvKyojpl1ZVYNX56aF4f1vxLfx6ZoOmXmq30gVjBaRF/KhaZLf7TdTHCQwq8iK8&#10;0rKikjcwzX2pL4DttG8MfDv4ceLJI7/QNV/4SDS77UI7y1s49M8bah/xPPDdxpT32JtyhdSs7cRq&#10;EmeRfOi3SiJvlXx/8NvEPw+1GW31G3lutIa4Mem+IIIHXT9QjcNJAjsC4huCiPvtnYsCrFTJHtkb&#10;7B/Z10kaf8NLS8E5m/t3WNW1UxmLyxamGZdDEAcOfMBFl5u/Cff24+Tc3T/FT4cW3xG0BbFJorLW&#10;tNkkvNEvpEDxLPJGEmsL1lVnFvOFXzDF8yuscmJAhjf85tX0jUtB1K80fWLOew1OwmMF1aTqA8Th&#10;QykMpKsjKQ8ciMUdCHQlSCbeleJvEehxyQaL4g1vR4ZZPNlh0vVb7T4pZdgjMskdq6AtgAZIJwMV&#10;pf8ACwfHv/Q7+L//AApdZ/8Aj1J/wsDx70/4Tfxfj0/4SXWf/j1fR/8AwyrnAHjz/wAtcf8Ayx/z&#10;kVQ1P9mrS9Gthe6x8TbDS7MOkbXeo6Hb2Nt5snCR+fc6kqhjg7RnJHQGuq8K/BT4NXl6kdv4qXxn&#10;dxW9xPNplr4k0qWH7OJhGlxLbaDsuUEe+JCxn2s5yRhgo+mbS0tbG3hs7G1gsrO2iWG3tbWKOC2g&#10;hQYSKGCNQiqOgCgY6Cp68+8P/Dyw0zxBfeNNYli1zxnqLzebrRtPsFrYWrQLYwWWj6WskiwrHbRp&#10;bmaSSSdxvLzYkda4X4ufDLxj8R9W0WGw8Qabp/hOyhgNzY3Ul5566m91Kt5qcVnbw+XcOls0aQiW&#10;5XB3qpjDu7e2aVp8ek6XpukwzXE8WmafZafFPdSCW5njsrdbaOa6kUKHkYIC7BQCSTgdKlhsbK3u&#10;ru9gs7WG8v1txqF3Dbwx3N8LNWjtBeXCDdIIldhFvJ2gkDAJq1gHtk5yPbjHAoooooooooorxb43&#10;/Dw+OPDH2vTY0PiDw8Lm/sAI7qWXULMQF7/RoIrbdmWYrG0BMbEyIIwY1lkcfnhRRRXr/wAFfHH/&#10;AAhPjO1+1ziPQ9eMWkauJZPLt7cSyf6BqkhkliiT7NKR5ksm7ZA8+0bmFffHiC9i8OeH/E+v2lpa&#10;vcWelalrkyFPKXULzTtJ/dG7eHa7Fo4Iod27cERVBAUY+GP2etH/ALV+JNhcsYPL0HTtT1mSKeIy&#10;+diEaXAIRtYCSOW6jmVjjGzIIbbX6EV8m/tUWtw9n4Jvkgc2ttc6/aXF0OYo7i9hs5rSBuwZ1gmZ&#10;e52n0r45or1P4ffFnxP8PZfJtJBqmhyNH9p0PUJpjaovn+dNLpciEm1mcGRTIqsjFg0kUhVMfQmo&#10;/GH4T/Ejw1faB4tGoeHWms4Jo5b7TbjUUstX8k7bjSLnRhLIzW8hIV5ooBLH8rLtd46bFa6j8Rvh&#10;kvgTw18RfC/iPULfULZZ5r2zutFu38IaRsSzjvdPkgmu1kS4FozXQhUMAEaWRi7SfJ/iXwh4l8H3&#10;a2XiTR7zSpnz5DzLHLaXW2NJZBZ39szwTbBInmeVI2xjtfa2RXofgFpdN+Gfxg1u2SFLxtO8NaBD&#10;dFYpJksdb1V7PW7UBslVlidASV5IBU7k48Xor7m/Zht7dfBOtXSwot1N4puYJrgDEktvbaTZyW0L&#10;N6I0srKP9s15v8ePhRd6Zqtx4y8N6feXekao11f+IIoPNvDpWpkvd3uoOqgvHazDdKzHKRPvBZEa&#10;JB8w17P8AYkk+Kfh92njhaC31qWKNw+66kOizwmCLaCNwV2l+YgbUPOcA/ojRXCfEfx1a/Dzw1Jr&#10;89k2ozNfWmnWNiJmtRdXdyWmaN7tY5RGFgjnmBMZBK7BjcDXjmk/tP8Ah+7by9V8K67ZzSFUt4dI&#10;mstaM0rvsSP/AEk2R+bPQKeeMGvWfH3xN8P/AA4/sn+3bTWLka0L/wCyf2RbWFzs/s/yftH2kXlz&#10;bleZ0KFcg4bpjngPCf7QOm+L/GWn+GLTw/cWNjqUt5FbatqGqW8UwaC0lurZJdOiidA8xjWNVW6O&#10;GbAL4GfoSivI/ju2PhP4tGM7hoS8dv8AiprJ8n8sV+cddL4U8Ka14z1q10LQrX7Rd3H7yWWTclpY&#10;2iMEm1DUJkDeXDHuG5sFixVEVpGVW/SjwV4R03wT4csPD2mrGwt4Ve9u0iEMmpajIgF5qM65c7pG&#10;GFDO2xFSNSVRcfltJHJBJJFKjRyxSNHJG6kMkiNtdWB6EEYIqOvcfgTaJq2v+LfDrX0dhJ4l+Hvi&#10;TRLWSUO6G6vWt1DLEhBcxx+bKVzkorAHmvEERnYKoLMxCqqglmYnAVQOpPYV9Q/Br4ZeMPD3iXTv&#10;HPiK1g8N6BpNrqFxdnWrtLK7ltLnSLq1eRrQ5MKwsUkm+2GHC4Zd2DjpdL8S/D3TPiLrvjXxp8Rr&#10;TXdatbi9s/C0Glafrl3pOkaNKHS0Ed1YWzwSS/Z5jGY45GjRmld5Jpn8xMnxt+0xcXdsLPwLp11p&#10;csnku+tazFYS3UJWRmlgtdLBuYPmAj/fSyMNpdfJU7JB8qXFxPeTz3V1PNdXVzNJcXN1cyyTXFxP&#10;M5klnnmkJZnZiWZmJJOSSSagrqfBkWoXnirwzYabPLBc3PiLRfIeOSeNYLmO+UQXrm2BdfIDM/mK&#10;pKDcR3r9T68P/aI0pNS+Gd9dtK8b6Fqmk6tHGiBxcPLOdFaKUnkKsd40m4AnKgHjJHn37LF/cyWH&#10;jPTXmJs7S70O+toCVxHc6hDc295Mo+9l1tbcHH90V7n4x13Rfhr4U13xBBZWVvLLcz3cVnCtrbPr&#10;XiPVZMI82GjaeRm/e3DKWkEEbsARGAPzS1C+u9Vvr3U7+Y3N/qN5c397PsjjM93dzNcXMuyIBRud&#10;icKoUdAMVSoorq/BfhPU/G3iLT9A02KYm5mja/vIYFnXStLWZUvdUuEZ4l2QqwIVpE3uUjU73UH9&#10;PdH0q00TSdO0ewRksdLsbawtVc7n8m1hEKNK4+85Ay57nJIzWhRRRRRRRRUFxaWl0YTc21vcfZpY&#10;7iAzwxzGGePJjnhEgO2RcnDA5HUHJpby1tr60uLC9hjurO8gltrq1mUPDcW86GKaGVTwVYEqw9/e&#10;ktbS1sbaGzsLe3s7S2jSK2tbWGOC3gjRQqRwwQgKqjsqjAxx0r57+J/w9+IWo+N9H8Z+AtTW1uFt&#10;dM0m436rLay2flX01zLdSW86eTJp6r5RntlMjO5b9xIGavYfF/grw743019N8QWKXKiOZbO9jVI9&#10;Q02SULuuNPuiGMb5VWKnKPsCyK6jBf4Q0XUfDuiwaDfX8OpwaTtsdFv1hW3u30OGFBYQanDEoj8+&#10;AbrcvHkSJHHK213dF6evL/iB8Nfh74pgutX8UR2+j3KJF9o8TxX1vo9xEiGKGJr27u828mVjS3Q3&#10;SOVU7YyhxjwF/gV8PNY1OKw8LfFjS5J5xIYdOM2h+IdQmKK1wfJOm3dtu2RLufbCejN8q5A0/wDh&#10;lYDk+PcYwMnwvnqcf9BH8MVDcfsu29pbzXV38Qora2tYpbi6ubnw4kMFvbwoZJp55pNSCrGigszs&#10;QAASSACaNA+DPwgeezgvvihp+vXktxbQRWWma74d08ahcy3JWO0js1kuZ280NHEFil37gxVwWUJ9&#10;U6D4e0Twxp0ek6Bptrpenxt5n2e2THmzmJIWubqZyXllZERWllZnO0ZJwBWxXnusfDrSfE3ieHxD&#10;4pca3Z6bZw22geHpoZodM02b7QLi+1G9QTMt5PMyqmGjSLywqPFKyrIGfFHw54q8WeFpdB8J6paa&#10;Tc395FHqst9NcW8d3oht5Rc2AntYJ5V86XyQ4UIHQPG7FHZWtfDTwdP4F8Iad4eutRbUbqBri5up&#10;g0rWcFxdyGeW001JvmWBGJx8ql2LSlULlB18+nWFzd2V/cWNlcX+needPvZ7WCa7sBdxCC6FncSK&#10;Wi8xMLJsI3AANkCroycjGRjB4yCD2pKKKKKKKKKK5Txr4Q0/xz4cv/D2oFYlukElpe/Z0uJNNv4i&#10;Ta30EbspJQ8OqyIXjLx7gHNfmLrGj6loGp3ujaxaTWOpafMbe6tZxh43ADqyspKsjqQ8ciko6EOh&#10;KkE5lFFdD4V8R3/hHxDpfiLTCn2vS7nzlSRVMU8EkbQXlrJvBws0LyRFgNyhiVIYAj9OtB1TSfE+&#10;maP4o01YZo77TWezuWFtJeWtvfNFJfadJLCZAjrNCkdzEkhAliCnLJkfn74tjn8X/GfVdN1K4aJt&#10;T8eJ4aa4hgjElvYwasvh60KxLsVmit44xknLFcsckmv0gPJP3uT3PJOeeTz1/WvIfjrZXt98LvEa&#10;WQuWa2GnXtzb21qly1xZWmqQz3ZlyrPHHCo+1SSx4KrEdxEZfP5yUV1nhLxr4j8E6kmpaBqEtt++&#10;glvLB3lfTNVS33qlvqlmjKsq7ZJFVsh03M0To+GH1f4d/aQ8J6vZx6b410efTJbuN7PU5YrVdY8O&#10;z28lqEuZLm1YtcCKZjIhtvInwpAMjgtiP4f3mgWmkeLfCfg74uWGo2mo2l5ZeD9L16yvfD+paNre&#10;smePTRpmoX7I86byrTJa2bEzMJEjgdys/wA2eLvhX448Fxy3WtaLKdMilkjOsac6ahpoRJkgSeeW&#10;Al7ZJXljWH7XHEXJ2qCwYDrP2edLuNR+J+lXECqY9H0/VtRu8soxBLZNo8ZGSCf313EPlBOOegJH&#10;i1xcT3lxPd3U0tzdXU0txc3E7tJNPcTOZZpppXJLMzEszE5JOTUFfRv7MOf+E91jH/Qn3+R6j+2t&#10;P/8A117F8fPhle+LrC18TaDbvd69ols1rc2KNK9xqejB2uhDZQ5KtNbyPLIkaKrSq7gF3EMbfCJB&#10;UkEEEHBB4II6git/wrDHP4o8NwS3w0yOfXtHik1J2jVNPSTUI0a+dpWVAIQTJlmAwOSBzX6sUVla&#10;/rEPh/QtZ1yePzYdI0y91F4Q6RtN9jtmuBBG78BpNu1TjBJHrz8zWX7U+nPJGuo+Dr22iMsayy2W&#10;sQ30iQH/AFssUM8FsGdf4UMgDd2WvbdU+I2j6P4L0/x5eaV4gOj6hHYTrBb2VhJqVtb6opNld3cM&#10;lykSRvuQArMxzInHOR5De/tReG0vLOPTvDWt3Ni8iC/ub+4sdPurVGl2zPa2NubtJyqfMoe4i3N8&#10;p2j5q+oDkHBHI45OMEdyD+XSkrP1a2a70rU7RWgRrvT722WS7d4rVWntnjDXMsfzLGM5cryFyRX5&#10;L1Pb29xeXEFpaQTXV3dTRW9tbW8TzXFxcTOIoYIIYgWd3YhVVQSSQAM1+h3wY+G0vgDw/M+qxW//&#10;AAketyRXOpNA7SixtYosWWkeaHaJ2hLSvLJEAGdyu6VI43PyT8eiT8WPFWTnA0JR06L4as1Xp7V5&#10;BXcfDS5urT4heCZLOeW3nk8UaJaF4ZPLd4L/AFBLG7tyw/hlhkeJ1PBViDwaf8TdKn0T4geMLCaC&#10;K1/4n1/e29vB5PlR2GqTHVNN2LB8ig280REYA252kAgiui8D/Cb4ka9caZrOjadJolvHPBf6fr2r&#10;zHTIYpIIV1PT7+2hIa6ljk/deRPb27xsxHzAKxX3r4iat4T1Txxpb+MviPoX/CGaHdW97Y+EdFtL&#10;vXJr3VLHMd8nihbGO5hjIlPlhZgS0BkijjiZ5ZXk8WftM6FZCe18Iabca3dZkSPUtRWTT9KDGMGK&#10;4htji6mUMSGjkW3bjhsEV8g+IfEmueK9SfV/EGoz6lqDxpEJp/LRIoUyyQW9vCFiijBLNsiRVyzN&#10;jLEnCp6uyZKsyllZG2kjKMMMpx2I4Ir9TfA9tcWXgvwhZXcE1td2vhfw/bXVrcwtb3NtcQ6VFHPb&#10;TwP8yOjAoysAwIOcHirnifSG1/w5r+ho8UUmr6NqemwzTqXhhmvLN7eC4kVQTtR2D/KM8cc18K/s&#10;8apLp/xM0+0ijikTXNL1fTJ2cOXhihszrYkg2EDeXs0Q7gw2s3GcEfd81lotjfXfii6is7a8i0gW&#10;N7rFzIIzb6LYTS6g0byynZDEjyPLKwC7vlLkiNNv5qfELxhceOfFmq6/KZVtZpfs+k20pYGz0i2J&#10;jsYDGZJVR2X99Osb7DM8jKAGxXE0UVPb2895PBa2sE1zdXU0Vta21vG809xcTSCOGCCKMFmdmIVV&#10;UZJIABJr9M/hn4JTwD4RsdCLwzag8s2oazc27XHkXOp3QCStEJzwkcSRW6EKgdYxIUV3YHvqKKKK&#10;KKKKint4LqKWC5giuIJFKywzxpNDICfuyRSgqe3Uc1IqpGFREVI0AVEQBEVQAFVVUYGAOBgdMYxW&#10;ZpOh6NoFtJaaJpVhpFrNPJdSW+m2kNpE9xKArzPHAFBbCquSOFUKMKAB5Z8Z/Afifxppmiz+FtTa&#10;11Lw7fXGpx2DX82npeziANaXFrPH8ovYZE2WzyMip5sp8xMnPX6BoWo6p4C07QPiLb2eqX9zpSWu&#10;tw72uY59sha28+5By11GixGWeJ+LhWkicgI9V/BHgdfAUusWGj3Sy+GNVv59WstNuC/2vQb144YJ&#10;LOG5fzGuoJkXKvK8bwCJVP2hpnkT0CuR8V+BPCfjSGKLxJo9vfvb/wDHvdq8trfW4ww2RX1oUl8v&#10;LFjCzlCwDFTgEfMGpfBj4SXDW8OhfF3SrOdyqMt9rXhjXDNI74RII7CazIY5VQMsSfyGj/wyr/1P&#10;n/lr/wD3xo/4ZVGM/wDCeDGM5/4Rjtn/ALCOOnNZ/wARdUvB+0R4TWG8mjNjqPg3TU8icI0Vrf3q&#10;SXlofJVGCTJcyiWORn3LIQW2MEX3z4y6K2ufDXxVbxpaiaysBrUMt0hbyRos66ldG2cI7LLJBFLC&#10;jLjJfazKjMa+Nfgh4stfCXj6wuNQltbbTdXtbnQr67ut4WzjvGS4tZxIjKsY+0wwJJLKCixtIxA4&#10;ZfeviL8etb8F+O7vw5aaJpV7pelLp32w3E10uoXr3lhFqMhtbuJvLtwFmWMK8E3Kkk4IVfYPh38R&#10;tG+I+lT3+mxT2V5YPbwarpt28DzWk89usoeF4WO+3ZxJHDK6Rl/LYmNCCBhfGTVfEnhfw9beMvDG&#10;ofZp/D99bx6rYXPlz6XqWkaldQ28kM9nIrbpRcLbqksTxyJE84SRS5zN8Ofi/wCHPiFF9nTZoniE&#10;STB9AurtJppoUBmS4066KQi6Xy1JkVI1dCrbkCbZJPV6KKKKKKKKKKKKK+avi58CE8TXE/iXwf8A&#10;ZbLXJRPPqmlysLez1qcRtILq1kUFIbuVgEfftilY+ZI8beZJJ8U3+nX+lXc1hqdld6dfW5UT2d9b&#10;S2t1CXjEyebBOAw3KysMgZBBHBqlRRX2/J4o1Ob9mWTV5ZEa9k0M+H3k5Jlsj4g/4RNnlMpYmRrU&#10;Es5PL7mG3Ixy37LNlbvdeM9Sa3Q3Nvb6JY290Q+9ILuS6nvYIyOCHaC3ZuM/KuMZOfsKue8WeGrH&#10;xf4c1fw5qHy2+p2jQiUeZutbqN1nsbxVidC5gnVJQhYK23Y+VJB/MLxDoOoeGNb1PQNUi8u+0q7l&#10;tJiqzLFMI2zFdWxnVHaGZCssLsg3IytgZrFooqWGaW3linglkgngkSaGaF2jmimjYPFLFKhBVlIB&#10;Vgcg8ivoHwr8cbi4sm8K/E60TxX4TvbZrK6umt1bXLZEgSOyd5leMTiNo95mYi6DsZxO8iKh9B1X&#10;w1p3hr9n/wAdx6HrMGv+HtZ1vTde0HUowVuG0261fR7MW+oIyoFuIZbeSGVVUHK5dInLRR/HFFfo&#10;r8BdGXSPhlorNaXFpd6zLf6zeLcCRGma4vGt7G6RHwRHLZw2zoQMMuHGQwz7HXj3iP4E/DjxE0k4&#10;0h9Bu5pIXkufDs409dkNv5Ahj051kskVsBpDHbK7MNxbLNu4m6/Z3h0M2us/DvxTq+leKNPu4bix&#10;udbuLWWwZOYrmGVtOs0dQyMd26KaN03QvGVkLLhXX7QvjHwrcXGleN/h7DDq6yyPGLe+u9GtWtFJ&#10;gDQR3Ud+LhfNR9tzFcGNwBtHBYrbftQXd9cQ2dl8O57y8uZFgtra28RSXFxPPIdsUUNvFppZ3Jxh&#10;VGSeBUI+G3xI+L+q2PiD4j3EfhbRbeOJbTRLSNoruG0by3uhY6bcPKLWScBvNnvHaZXVQYXjREXx&#10;P4d6RY6t8W/D9jodxIulw+KX1PTJ9RTNzLpOhTSazbpdJEMCaWC3CHC7Q7dlBr6N/ad0MXfhXQ9e&#10;SK7km0XWXtHMKbraDT9Zt/39xeMqkrie2tYo3LAbpCpBLLjxv4f/AAnfx14TXxJ4X1yfRPFmha1N&#10;aul5cMbK5uIHt76wv7C80+NbiwaKOR8Ei4MksYKtCCdvpk/x18e+BoYtL+IHw/aTVFPkxaml82j2&#10;upR29tCJJI2jgu7a4l3t5k8lpKIwXVRFHtw1P/hqrrjwH+fifP1/5h3T2FbA0H4ifG9kbxpB/wAI&#10;P4Ftb6HUrDSY7GJta1GWK4lgQGa+/fRutrLKjXUkSQsxjeO0kBJj6C0/Zp+HtrdQ3E114m1CKKQO&#10;9jealYrbXKD/AJY3D2FrBMAe5imQ+hr2Lw34R8N+ELRrLw3o9ppUEhBmaEPLc3JV3kQ3t9cM802z&#10;zHEfnSNsUlVwvA6KvzJ+K2m3Gk/EfxnbXLxSTTa/e6orRF2Xydbf+2bVWMir86xXCCQYwHztLDDH&#10;z2vYfgMxX4reFwCcOuuK4BIDL/wjl221h3GQDg9wDXfxDwr+z/Leidrfxd8T5be6/s4xIV0bw3Y3&#10;DeVZPfFnWSOe5t28+WNAZSh8kNFDL58/iHjDx34n8cXxvfEGoyTxrLI9pp0IaHS9PSRiwisrMEgb&#10;QdnmyFpWUL5kjkZrjqKKK+yv2dPhxNYpJ491uzeKa7tmt/DUFxFEWWyuADc60qOrSIZVxDburIWi&#10;aVsNHLG1fV1c54ysLrVPB/irTbKE3F7qHhvXLGzgGMzXd3pcsFvGu/jLOygH3HSvjr9mFmHjvWUG&#10;7Y3hK9ZlGduU1mxCuwHUjJA+taf7T+valJ4g0Pw0TJDpNppSa0sYkIS+vry6ns/tMsUcrIwgSExw&#10;NJCkil58ZR1J+XKKK6fwn4Q13xpq9vo2g2b3E8rp9ouXEi2OmwMfmvNQuUVhHEoBPQsxASNXkZUP&#10;6DfDP4Z6Z8NtMu7W1u5NS1PUpI5NU1SSM2wuBbFxZW9vZB5BFHEJH/jZmZmZmxsRPS6KKKKKKKKK&#10;KKKztX1jTNB0281jWbyDT9MsITNc3c5ISNAQqBVQFnd2KpGiAuzsEUMxAPzlZ/FrVPiX8QNM8IeE&#10;/tOl+EkuRfaprEdpcNrOoWGkwyXV3FNLFKosbS7lENssgImBZHMilzbV9M3Fxb2lvNdXU0Vta2sM&#10;txc3M8iRQwQQKZJZ55pCFVEXczMSAqgknAr5H8WftO3EV5Pa+DNEsprS3utsWr62bt1v4Ej2tJDp&#10;Vs0DwgycxtJOzFAC8aMxVOi+M/j62vfhFo3nafPZX3xDt9MurWwmmctY2dlNb61d3YnWLZMgIt4o&#10;wTEzpMsgUBGSvL/2afD7aj40vddktzJb+HNKk8ucTohg1TV2NlaqYNwaQPbC952MikDJDFM9t+1R&#10;c3C2/gizSeVbSefxBdTWqyMIJbi1js4rWeWJTtLRrNMqMRlQ7AHDHP0B4YgXxF8OfDtvrEk16uue&#10;CtJh1SSaR5J7salokcd7JNOx3M8m9izE5yT3NfnDYy3fgvxfZz31oJL/AMJ+JLaW9sBcRgNd6DqY&#10;eez+1wiRMF4inmKGHcbhX2r8V/jJeeDdP8KXfhiws9RTxRaNq1vqWrW+oCxbTPs8UsCQQRNbuZZF&#10;njdg0gMa7d0Z8xSup8MfjXpHxBu5dHu7E6Hr6pJPbWb3kd1aalaworTNY3DpExmT94z2/lkiNfMV&#10;3AkEfpPi6z1a+8NaxBoN3d2eupZteaPNaT21vKdVsHW+0+2eS8zD5M00awXCy4RondWIUk14j8LP&#10;j1ZeJpLPw94tEGl69JGY7bVQ8UGk6xOn3InD4FtcyrwiEmORwwQozxwn6Poooooooooooooryn4q&#10;fCvS/iNpyyI0Wn+JLCErpersp2PGGMn9m6mIxue2Zi21h80LEyR7g0kcvwN4s8Ha/wCCtUl0rxBY&#10;yWsqu4trpFd7DUoUCt9q067ICyph1JHDITskVJAUHLUUV9tfswatql14d8Q6Rcky6ZpOoWkulM0s&#10;sk0UmpxSyahYwozkJCrRxzoiRrmSWViWLHb4n8B7a+1j4raXqDq94bSLXNY1S5l2SFBPp01mLyXz&#10;M5Y3VzCAQM7mDDBGa/Qqorm3t7yCe0uoYrm1uYpLe5t5445oLiCZPKlgmhcbWR1LKykHKkggg1+b&#10;nxY8BTeAfFV1aQwyDQtSea+8P3GyXyfsTuHfThNK8m+S0LCF90hdl2SsF81RXl9FFFeu+DPjN4r8&#10;KwrpV9Ininwy9ubOfw/rjfaYxZNDHam1sryZZHijEMQiS3YPbhWb9ySc1754Q8P+Cbyfxl8QvAV4&#10;g0jUPBet6XqfhWe1W3m0bWLyKDUpI4knSWJbdljYbBHLCrhhE0kY8uP4mor7H/ZY0ueOz8X61JbR&#10;fZ7q60jTLO8JgabzrGKa71K2TnzUULcWrNkBHOMEmM7frGuD8VfDHwP4yma813QbefUTHKh1O0kn&#10;0/UHL26WsUtzc2TRm4MSxRiEXIkWMLtVQrMreUXP7MHgp4Jks9c8UQXTQyrbTXNxpV3bxXBQ+TJL&#10;bRWkLyIrYLIsqFhwGXORhXXxN+KfwoW20nx14btfE+l2trHaWPiW1ur+3OpXLuZLZrvXZI5o5JVh&#10;jljaGS1iuG2rM7N8zy0/+Gqv+pD/APLo/wDvdVrUrb4vfG2NNPutKi+H/goXaS3C34u4ry/WJoHE&#10;c1vKEnvTGHa4t8QW9q7qQ0nmxoV+efiX4W03wZ4rn8LaZNqF2+l2OlpqF5feSv23U7yyTUJp7G2g&#10;QeTAUmjCQu8jAhiZGyMfbfj/AMLGH4Mav4YgvCy6H4TsFF28OxrpPCaQaiS8COwUzrZlcB2Cls5Y&#10;Cvjv4WeAtM+Ik/iLRJL++07XrbSYtV0O6jS3l0nbbXqW2oQ6rCw85i/nQCEwsuz53bftWN/ZdO8X&#10;/Fj4Nad/Y/inwo3ifw1pMTx2Gs29zceVZ2zXEdrZRtrkMc6x2oJKW8F3bxzDeihljVIgf8NVf9SH&#10;/wCXR/8Ae6r7eJ/id8brRdK8P6EPBXgy/WK31vX7i4kvJbq3aS4ivobG8lW1NxE4j8qS3tYS3mLs&#10;nuEimZa24P2YfBAhgW41zxVNOkUS3MsFxpFvDLcLGBNJBBJZytGjNuZEaRyo4LMfmPrfhP4c+DvB&#10;DSy+HtGjtLye2jtri/mnuby9niQguvn3jP5ayMA8kcIRCwUlcBcdvXwz+01o72njLSNYS0jhttY0&#10;OOJ7pGQNeanpd08d0ZUDb90dvLZoHZQCu1VJ2Nj5trZ8O3Mtnr+hXkMxt5bXWNMuYZ1baYJYL1JU&#10;mB7bSA2favrj4h6D4K8LeMvEnxB8fra67/aa6M3g3wpBcTtcXt5punwWt9Nq9q8aR+Sjwx4Mkjwm&#10;JnDxySNHHXz/AOPfiz4q8ez3EN3dPpuhNI/2fw/Yyutn5AlWSBdSkAU3ciGONt8qhQ4LRRxZ215d&#10;RRRXunwM+HB8ZeIl1fVLWR/DOgus9w0tvHJZ6pqsTJJa6M5mYBlwwnuAEkGwLHIF89GH6CUV+d+i&#10;PJ4V+PMEGmQJYxW/xDu9FtrYx5jh0nVdXk0ZoolmydptJyI2JzgqwPQ19BftK+IdQ0vwnp2jWatH&#10;B4ivpY9Ru0kjGLXTlS4Fh5eN3752Ry6EALGUbIkxXwrRRV7T9O1DVryHT9KsbzU7+43/AGeysLea&#10;8upfKiaeUx28CszBEVnbA4UEngGvu/4O/By38D28PiDXo4rnxhcwyBVDJNbeH7eePY9paOu5XuXQ&#10;stxcKSACYovk3yT+90UUUUUUUUUUUUcAZPTuegwMk8kjOce3TJr5e8dfHuafU4/CHwxhg1LWLzUY&#10;tITXZhby2Ml3csLWBNDWZxFITM4Aubj9z8pISWN1kH0rp1odP0+xsTc3l81lZ2tob2/mNxfXhtrc&#10;RG6vbgAB5pCN8r4G5iTjmvn34j/tBWXhTUtQ8O+HtKTV9YsHe2ur+6uUXR7O7RInEUcVmzyXLIWl&#10;huI2e3McibctyF0vDPxjuNR+FXiHx3rVnptnqOh3l/pcFvbfa2sdQ1IW0E2kr9mZ2mRJJLqKGQec&#10;3CvJuUHanyD8L9HfXfiD4Q05Rbsp1q0vriO6DGCaz0gnVr6F1VW3GSGCREUjDMQGIBJH3D8cri4t&#10;fhZ4rktp5bd2h0q2LwSvEzW93rlta3UBaMglJYneORc4ZGKkEEg/N/8AbE3/AAzV9j+2R7f+Eu/s&#10;fyd0O7yPtX9u/YsY3bt/+kdd23/Y4rm/id4jhsPjbqfiPTWhvv7C1/QLhEYTJDJf+HLS0iurSXcF&#10;fC3Fu8TkdcEqSCDX6Gt3BHOCCCMHHQjB9ehB/lX5t/FX4cX/AIC8RXqw2l4/hi6uFl0TVGt5TaCK&#10;6Vp00uS63yL50G2SPDyCSRUE21VcY84v9Qv9Vupb/U7271G9mEQnvL64mu7qbyY1gi824nLO21FV&#10;Fy3AAHtX2F+y5pGo2ul+K9XuLKSHTtXuNGg0y8lCoLx9K+2LqH2dT8xjRp40MmNrOGRSWjcL7n8S&#10;bWC7+H3jaK5hSaNfC+t3SxyLlVnsdOku7SXB/ijmjR0PYqDX5iW9xcWdxBd2k81rd2s0VxbXNvK8&#10;Nxb3ELiWGeCaIhkdGAZWUgggEHNfe3wb+McPje3TQNfkht/F1tCxV9scFt4gt4U3Pd2sabVS5RQX&#10;uLdRggGWICPzEh97oooooooooooornL/AMZeENKupLHU/FXhvTr6Ap51nfa3plpdQ+ZGJY/Ot7iV&#10;XUlSGXKjIIIrlta0H4ZfFWGe2kuPD+v3drBtXUtD1Wyn1nTEeOZIHW8sJGcIjPJIkE++AuNzRPjj&#10;5Y8c/s9eKPDrXV94b3eJ9HWVmit4Fb/hILe3JJUTWCKFnKcIXtyWcnd5KDIX57IKkgggg4IPBBHU&#10;EUlfbnjd7bTv2bdItQt1N/aPh7wSkbgNOILme4tNXne4kbGyL5JI0OCATGgyCCND9mIkeAdW+7j/&#10;AITC/wCwDZ/sbT+rdeO31r6MqvdXlrY28t3fXNtZ2kI3TXF3NFb28SlggZ5ZiqAEkKDnkkAc1yvj&#10;D4feFfHNsYPEWlRzXMcbRWupQZtdWsiUdE8i8iwdiNI0ghlDws+GeNiBXxN8Ufgvq3gBX1iwlbWP&#10;Cz3TRi7CH7fpSyuq2sesoihNrlhElzHhHcYZIWkiRvEqKKK9++FWrT+K9B8TfB/UdRmS317TJrzw&#10;iZ7iUQWWu6XONZ/s8bIJyltcPH9pn5VVEUvlr50+6vDtQsLvSr690y+hNvfabeXNhewb45DBd2cx&#10;t7iLzIiyttdSMqxBxkHFTaLpc+uaxpWiWrwxXWr6lY6Zby3BkW3jnv7pbWJ52hV2CBnBYqhIGcA1&#10;+rdhY2ul2FlplhCLax06ztrCzt98kgt7SzhW3toRJOzOwWNQNzuzE8sSatUUUySKKaKSGZElilSS&#10;KWORA8csUqGOSORHzlWUlWB4I4pkFtb2kZjtbeC3iMkkxit4o4YzLKcyylIwAWYjLHGTXk3xu8ZQ&#10;+EfA9/FE6HVvEcc2h6bAXVZUjuoSmo6isaSRygQQMwWWMEJO8G5drEHxX9mDw3NJqPiHxbKrLbWt&#10;ougWe5I3jmurqWPUL5lkDbkeBI4FxtwwmPPykV9M/EDw4fF3gzxF4fRWa4vtOdrJVlSEPqVlIL7S&#10;1klkVsRtcxRCTgfKTyM5Hxp+zz4uHh7xo2i3Uqxad4rhjsG8wwxourWzNLpEjSyDdli81siKwDPM&#10;pIJUY++nUSBo3CMjqUZWUMro64KsrcEEcHPBrI0/w7oGkTz3ek6Do+mXd1kXNzp+mWVjcXAZ97ef&#10;LbIrNkkkhj1rYooor4u/ae8NC21rQvFVvDti1Szl0nUHhsVjiW+01hNZ3F7fxnEk08MrRIsihglt&#10;hWZV2p8sV718LLX/AIQzRPEHxb1WFVj0yxuNI8FwXSBV1fxJqO6zM9sjXEDyw243LcKgbdG07IfM&#10;tmFeIX97dale3mo3szXF7qF1Pe3lw4UPPdXUzT3ErBABlnYscDHNVKKK1NH0fUtf1Kz0fR7Oa/1K&#10;/mEFrawBS0jFSzMzMQqIigvJI5CooLuQoJH2/wCA/wBnrwz4dWG/8TtF4p1fYjG2ng26DZSNAvnR&#10;RWcpb7VtYyKstwAGXawt43XNfQ2MADacDjp8uMfd/Lt6D2pKOvB5B6j271+fXwDurzSfirp+nkmN&#10;r611zSb9FcY2WtjLqRiLLkMBNaoRzjIB7VvftPRSL440acoRHJ4UtYkcfdaSDV71pV+qh0J+tfN1&#10;XLGwvtVuorHTLK81G+uC/kWVhbTXd1OY4zLIIra3VnbaqsxwDgAk8V9N+Cv2adUvdt546vm0a3O4&#10;jRtLltrrVZOJY83GofvLaDDCGRRGtwXQsp8lwK+t9A8N6H4V02PSdA0630ywjdpfKtw5aWZlCPcX&#10;E8haSWQqqqZJWZtoAJwAK2qKKKKKKKKKKKKzdZ1jTvD+l3+tatdQ2em6bbtc3VxKwUKi4CRoDgs8&#10;jkRwxLlpHYIoLsAfzj+IfxP8Q/EK9b7fMbXQ7e7kuNJ0OHaLe0BQQRy3EigNcT7AcyyE7S8giEaO&#10;Ur139lvSBNrnivXjPt/s3SbHSfs3lk+d/bd2155/nBvl2fYNu3HO/qNuD9Z+KdLn1vwv4j0W0eJL&#10;rV9B1bTLZ52dYUuL+wktIGndFZggZwWIVjjJAzX5WTwT2k89pdwTW11bTSW9zbXEbwzwTwuY5YJ4&#10;pAGR0YFWVhkHIIBFXmn1nXbnTrJ5tT1m7igttI0m1L3WoXEdrEcWel6fCd7BFLERwxrgE/KOa/Q/&#10;4PeAD4B8JRWl9DEmv6pKdR1yRTbzNHKyiO102O5gVS0dvHgbS8iiZ5njfa4rwn9qbUbeXVPCGkLu&#10;+2WGn6tqU+R+7+zapcw2tptb+9us5gw9NvrX0T8KNTh1f4b+DruCKVI4tCtNLKykFjPoo/sa5kXb&#10;/C0luzIOu0jPNfM37Qnw2vrDW5/G+i6c8ujaqiSa59kRHGm6uoKT3kttBEhjguUVJHnZnJuDKZWX&#10;zIg/zfPqN/c2llp9xfXk9jpv2j+z7Ke5mltbD7ZIJrsWVvISkXmuA0mwDc3Jyea9m/Z50TUNR+I2&#10;n6pbRE2GgWuo3ep3JWQQxC+0yfTLSASqpQSyPLuRGYEokjLnYRX6CV+VHi3TrXR/FPiXSLISLZ6V&#10;4g1nTbRZXEsq21jqMltbrJKANzbFG5sDJ7Cvob4KfGptLa08G+MbzfpTbbfRNcupCTpR+7FpupTS&#10;n/j1PCwzMf3HCMfIwbf7RoooooooooooorF1TxH4d0Johreu6No7zhmgXVNTstPedEwHaFLuRS4U&#10;kbtuRk1z17qnw18cRL4eu9X8H+JBetItvpg1XSL+7ad7aSBprBIZWmjmWN5Nk1viROSrA4NfNfjf&#10;9mnUbLfeeBrx9UgUDzNF1ae3t9TVjIkeLO+Iit5Ry7sJvJKqoCmVmxXzHf6df6Vdy2Gp2N3p19b7&#10;PPs7+2mtLqLzIxKnm29wFdcowZcgZBBHBzVKvs/4FanNpHwb8capCSsulan4n1OBkCmQTWfhazuE&#10;K7wVyCgI3Aj2NcH+zBbzN421y6ETm3h8K3MEsoyI0mudWtHgidvV1ikIB67T6V9y0uM8D5iTjGPX&#10;oMAdT/OsHUtK8OeMNKNpqVppniDSbkS7BJ5N3CJNklo9xZ3UZJilQNIqzQusiEnaykZr5N+Jv7PN&#10;zpofWfh/FdX9iq3c9/oE9wk99ZKpe6VtHkkCvcRLGBEluxe43Ku1p2kwnytRRRXq3wh8dReB/FAf&#10;UyJPDeuQHSfEFvLHNcwC2lfNvfmyVtkjQNkNvjkPkvOiIWcVgfEHwfceBvFmqeH5fMe1hlFzpN1K&#10;HJvNIuh5tlP5rxwrI6qfJnaNNgmSRFJC1xFfpb8IPDkXhn4e+HLRVUXWoWSa5qEht/s0sl3q8YvR&#10;HcR7mJeCNorbcxBIjBIXhR6XRRR0PHrnPXj0I/mKqQWFjaT3dxaWdpbXF9L519Pb28UM15KGLCW6&#10;ljUNI24k7mJNUte1zTvDWjanr2quYrDS7OW7nKPCs0uxf3VtbC4eNGmmfbFCjSLvdlXIyK+CvhNp&#10;9548+Llnq96p3Qape+NtWks5ILUQT2159ut3jS43lojfyW0bRIGfy2bBUAuv6GnBypGQeo9vcenX&#10;61+cFvJN8Hvi2DcQyTQeGtblidHMF1c3Ph7UrcxJcxiCSOM3Eun3AljVnULIVEijayj9Gre4t7qC&#10;C6tLiC7tbmKK4trm2ljuLa4t5kEkU8E8W5HRwQysrEEEEVjy+F/DM+pDWZvDuhTax5yT/wBqy6RY&#10;PqRnjI8uYXzoZQ4wMNvyMda3foPwAwMdqKKK+fv2jvDsGqeBBrp2Je+GL+3nSQiRnkstUuI9Lu7S&#10;PawUb5GtpSzK3EWBjcTXwRXrnwZ8Of2v4wt9dupzYaH4HEfi7WdSZJfLgTSZhd2dt5iRyJvkkTeU&#10;cqTDHOyEsgU8x8QPGFz468Van4huBJFBcSJBplo7yMLLS7UeVZwbHkkCuygyziNghmeR1ChsDiqK&#10;KUAsQACSTgAckk9ABX118Mv2eLe4s7fW/iAlyHuB5tr4ZjlktGjt3iIR9anhKzJKS28W8To0ZC+Y&#10;xYyQp9Z6fp1hpdpDYaVY2mnWNsH8mzsLWG1tIFkkaaXZb24VEy7szccsSxyTmrVFfBPxHvrfTP2h&#10;Dqd0p+y6d4j8EX9yF8tD5Fpp2nXEwBYqudqnkkc8k17T+06T/wAIDpAz8p8X2BI9SNG1AA/hzXwp&#10;RXvHgz9n7xp4m8u51hP+ER0tt2ZNVt3bV5dpljIg0PdHKu2SNQ/2t4Mo4ki80cH7I8FfDvwt4Cs/&#10;s2hWAa7fzftGs3q29xrN2kzKzQy3qIhEQ8uPbBGqxgjds3lnbuPp07UUUUUUUUUUUUUMyIrSOyxo&#10;is7uxAVEALMzMeAAOpOO5JxXwP8AGH4y3HjWebw94flltfCNvLiRyphuPEE0UgdLu5VwHS2VlDQW&#10;5wW4klAfZHDyPwWsLTUvif4Rt72N5IY7661BVRzGRdaTpk+q2D5HULPDGzL0IGDwa/SavzJ+Keka&#10;jpHxB8WJqdnJZtf69q2r2QdR5dzpupajLdWd1bOhKsjq2OG+Vg0bYdGVeL/tLUDpo0g3t1/ZS3ra&#10;kNO+0SCx/tB4Batem1B2GXy1EYkIyFyM4Jr7N/Z4+G9/oEV54y1uG9sNQ1K3l0rTNLuYBbvHpjTx&#10;XE1/cxS/vA0ssSrEjKmEVnIdZUK9P+0Xqjad8Nbm0Fuso1zWNK0p5WZlNr5cj62JkA4YsbIRhT2Y&#10;tngCvkb+3NK/4VB/wjX21P7c/wCFk/25/Z3kXG/+yv8AhF/sH237Ts8rHnfJs8zf327ea4PUL661&#10;W/vdTvpfPvtRu7m+vZtkcfnXV5M1xcS+XEqopZ2JwqgDOAMV+gvwM8b2vizwXYaeSI9X8LWtlo2o&#10;26ROsbW8MTW+j3sTPJIWEsEIEp3KfOWTCImwnW+LHip/CPhsajc+ErTxhoU1wtjrNhdTGOK1Ezq1&#10;heXET2l1C1uZE8pzLsxK8AXJbA8P8NeP/gJq97BPrngXTfDGpPE/mi40m21Hw6spb7FDDEtkmwlo&#10;isrSS6fGqtvbfvVXf61077B9gsTpJs20v7JbDTTpzQnT/sAgH2M2Rtv3fleXtEQT5duMcYrmPiNL&#10;FB8P/G0k0sUKHwpr8QeSSONDNcaXLBbxB5MfM7usaL1ZiFX5jivy5q/pmo3mj6hY6rps5t9Q067g&#10;vbK4CRSGG5tpVmhcxTBkcBgMq6lWHDAjIr9Nvh/4wtfHPhTS/EFuY0nni+z6raxmMNZatbYS+tzG&#10;jyFELYlhEj7jC8bsBuwOzoooooooorzrxf8AFbwP4K8yHVtZiuNRTzF/sbSwuoaoHiEbGK4giOy2&#10;YrIrR/a5Iw4yULbSB87+Iv2n9UllaPwr4dsbK2SS4X7Vrkk19c3EJIFrKlnZPDHbyD5i6GWdTkDP&#10;ykt4V4h+I3jnxWkkOueJtTu7WWCOCewilTT9NuI4Z/tMf2jTNOWG3kYSYbe8RbhecIuOJortfD3x&#10;F8b+Flhi0PxNqlpa28UsMGnyT/bdMhjmmNxKItLvxLbozSEtuWMNlmIPzNn1hvG3gL4rGLT/AB9p&#10;Nr4P8VXUpis/HGhxxR6dJcToYIP+Eijum8wQRrHaxgzTSgDe3nWke5j4n4l8Nal4U1R9L1JYXJhi&#10;u7G+tZRc6bq2m3Q32eq6XdqAstvMoJRxyCCrBXVlH018Wz/xYT4Yj1/4Qz9PB1z3r0b9nSza2+G0&#10;ExgMQ1DWdVvI3Ix9pSN1sDMp7gNA0ef9g17vX5/fFOTxp8QvihqugWuk6tcvo142l6Poio7xWVis&#10;kdsdYdjHDHFDeuY7prqfCrHJErTNFGjD6C8IeF/jX4P8NWGhWGofDvUIrV7to49bHiJ5tPt5ts0N&#10;pb32nCISgSGYhZIv3eQokePYsdqx8Z+Pry5sfCHj/wCFOoLa+Ikl0rWNb8P3Et/osFjq8j6cr3Ud&#10;mJ1t4gGxdGTUd6JumVcbUPyD8TPh/f8Aw+8R3GmyR3Mmj3bzXGgalNtcX1hvGI5J41RDcQBljuEC&#10;Ic4cII5IyfOqKKtWl3c6fd2t/ZzPbXdlcwXlpcRsVlt7m3kWaCaM9mVwGU+wr6J+IWj23xK8H2fx&#10;d8OW076vbRQab490y3tSsMN1p1ihu9WgQySP5cKmLO15P9GeKR/KMU2ed/Z50uTUPiZYXSSQomh6&#10;Zq2qzpL5geaKS1/sZY4NgI3iS7RzvIG1W5zgH9B6DjGeAADkkexIz/X2FfKGkfHqDU/iuIbm9S08&#10;CSQXugaZLJJLaWi3Ms8U1v4k1JJIt7ee8CwIJREtvFLvYoROZPq+iuX8W+MvDvgnTZNT8QX8Nqnl&#10;TPZ2avG2o6pJBsV7fS7IsrSuGkjViMIm4NIyJlq/O/xv411/4neJUvLiGRjJKmn6DoNiJLr7LFPN&#10;sgs7ZI1DT3ErkGSTbukcgKqoI40/QT4e+D4PAvhPSvDqeQ91DEbjVbqDaVvdXuv3l7OJhFCzoDiK&#10;3eWMSCFI1bJWu0r88/jv4Ok8L+OLzUIkf+y/FDz61aSncQL2aXfq9qXIA3JO3mhRwsckY5wa+iPh&#10;L8btO8WW9poXim6ttP8AFge3sraVl8i18RvJ8kM1uQBHFdMQEktyVDyMptwQ5ii+hKK8o+M3jp/A&#10;/g6e502/is/EWpXEFnoYaO3uJtyzpLqF0LS4yDHFAGBcoyrI8YI+cA3fhZ8Q7f4ieHF1Fo4bPWLG&#10;T7HrWnwzB1iufL3RXlvGxMi29wuWi8zJVlkj3v5TSH0qvE/2hdNtr74Y6tdTh/N0a/0fUrLY+ALm&#10;TUE0h2kH8S+TdSjbxzhs8YPxV8P/AATqHj/xJa6BYvHbxlHvNSvZBlLHS7d1S5uBGvLuS6RxJwDI&#10;yhmRdzr2Xxh8X6XqWoWfgzwe1vB4F8Ixrb6bb6bPNJp9/qRjLXupEyAec0bPJAk7tKXPmzrK4uGJ&#10;8WooqWGGW4liggiknnnkSGGGFGkmlmkYJFFFEgJZmJAVQMk8CvsXwtpM3wK8PWup3vhTVvFPjXxa&#10;/wBmFvo9us1rpEcMkLxaDc6tCs7xyyiQykQQyCaSPYAVhWY+gw6x8e9T1G6WDwf4I8MaekavbjxH&#10;q1zq7u67Y5IDd+HLli7MxaRSbWNQoxuLAFvmb4r+EPiVoXiKXxt4gMFxcX88OpHXvChvxpmi3FpM&#10;lnYWhuXjiltXhC2628kpy/y4lllEhH2R8L9f1bxP4C8Oa7rYjOp31tdLdSRwG2Fx9j1CWxgu2hPy&#10;hpo40mYoAmWJRVUhF76vhbwUFb9pa/2EBP8AhMPiGygjaAq2mpsAF7cDAFdH+1PZIl74L1ESEyXV&#10;prlk0WF2olhNazpID1yxuWBz/dGK8j8E/DRtdsD4s8T6pb+FvAlnclLzVruQx32qJAjyXNr4etyj&#10;iaYtH5IbafnJEaTyRvFXeP8AGLwt4HtE0r4UeFLaOWOJLe88VeI4EbUtSCSS+aTDaMsrh28meN5Z&#10;0RSWjFogClfMdU+LHxI1adLm58Za7BLFEIUGlXh0OEqsjShnttEFvG75Y/vGUtjC52qAPP5JJJ5H&#10;llkkllkZnkkkZnkdiclmdskk9ya6vw/498ZeF/IGg+JNWsILY3BhsBctc6UpuUZJWbSLzzLVid7M&#10;GaEkNhxhwCPafD37TfimwQReIdF0zxCiQGNbm3lbQ7+S4Mgb7RdSRJPbkbNy+XFax84OeCD794d+&#10;O3w48QusJ1aXQLmSaaOK38SQJpytHBALj7RJqMby2UauNyxrJdKxdSoXLJu9gR43VZI3Do4DI6MC&#10;rqQCrKwODnIwRkHrTqKKKKKKKK+CP2gfH03iTxPN4Ys5CNF8LXUto6o9wi32txr5GoXFzbyrGM2z&#10;iS1iO1sYkdHKTYr5+r6q/Za1aOHWfFuhmJjJqOladqqT7wEjXRrqSzkhMZGS0hv1KkHjaeDnj7Or&#10;w74n6x8F9Hmmfxjpei6xr7vDJNZabYWt14llaGGKCMX1zA0bRKsEqPGt5cRq6L+7EhQAcL4F+K3h&#10;K78a6X4d8C/C2xsk1NoNMXWVudH0bWF0qGJbzU7m8hht5fMEKQyTGI3rNMY1OfMYLX1NcXFvaQTX&#10;d3PBa2ttFJPcXVzLHBb20ESeZLPPNKVRI0UEuzHAAJNfmT8SvGP/AAnXjDVNfjF1HYOYbPSrW6ma&#10;drXTrOIQxCNDgRCZ/MuXhTKrJK/LEl2+g/2afHKGO+8B6hcP5iGbVvD5nuV2GNyv9paVaRzOCGDE&#10;3ccUEZzm5kbGMn6c8Tape6L4f1fV9PsY9TudLsZdQ+wS3Etp9st7MfaL2CKeKKdhK0KyCEeUwMm0&#10;N8p3D5E034ofBjW51i8UfCzT9AV5oIIrvSLWxvbdIbiXN3d6j9hisZl8oqjAxQzSFS4Vf4ZPq/wj&#10;P4PutIW58EJoQ0eeYTMNAtrK1t0vJbaOZo7u1s1TyrkRNF5sUyLKnyiRR0rqK/K7xrd2uoeMvF1/&#10;YzpdWV94m167tLmPcI7i2udVlmgmQOAdrKwYZArmK+/PgN8SJfGOhy6HrV1Lc+I/D6R+Zd3c8Mlz&#10;q+lyyMlteMCwkkkt/lhuJChJJikeRpJWr3yiiiiiiiiuV8SeOfCXhBN/iPXrDTZDHHIlm8pn1KSG&#10;aQwxzQ6ZaiS5ePcpHmLEVGDuIAOPnbxH+1FaKjQ+EfDc8srQxmPUPEUyQR29yLg+dG2lac7mWMxA&#10;bHF5EQ7ZKEJh/DNe+M/xI1+UyS+J77SolnkngtdAc6LFbiTpCs9htuJEXoguJpCOpJPNeW0V0Oge&#10;K/EvheYT+H9b1PSWM8FzLFZ3UqWlzLasWg+3WRJhuFXLfJMjoQSCCCQfYLb4y2PinTf+Ef8AizoE&#10;HiGzMc0Vp4l0m2s7PxJpDzt58tzaoVWHezx2qnyDAuyMiVLkMUPC+PPAY8Mm01zQr3+3/A2vFpPD&#10;/iCMBjzuJ0nVgqp5V5EFZWVkTfsYhEdJYofdvhEpPwE+J2OD/wAVq3oCF8FW7Efl0pv7KsMTN46u&#10;DHGZ4v8AhGYY5iFEkcU/9oPNGjdQrtHGWHQ7R6V9e18i/tJaz4rn1bw/4M06G9Oi6vZwXK29ha3D&#10;ya9rR1GSBNOLxZ8/yNtvJHbIuQ8iO4Y+SUufCjwL8ZfCGjSXul3Pha0t9bSK7bwx4tbXWNlNkp9t&#10;nt9MRfs108SxhkEhLIVWdVkiVU7ifxv8YPDVxKviX4b2niSxe9tLa21HwHcXkzCJ0eS5mGlTfarq&#10;T5QNjSx2yhl2lv3iMPnz4y/DZ9Je38deH9FudN8La/bWV7eaXLbPbXfhfUr6JXe11Cwy/wBnjkdh&#10;gK2yKYtABGvkK/gFFFFfTXh+L/hc3w2bwzKyv47+HVqG8Lj7VaWSanocyxW7Wj25IEhWO3S2eUog&#10;SQWjST/vZt/hGgaG2o+K9E8N6kl1Ytf+ItO0O+jaIxXtm11qSWF0hhnAKyx5I2OOCMEV+quOmB0A&#10;AHsOOBRXy38UPjlN4f8AGGm+HtBkRtP0TVdOuPFl5am2uLm/WG4WW+8P2hk3Rx7I8pO4Ik8393mL&#10;ypBJ9N2V5a6jZWuo2MyXNlfW8F5aXCZ2T21zEJoJUBGdrqQwzzzzzVms3WNZ0vQNPudW1q/ttN06&#10;0jZ5rq6k2oMcrHGoyzyN91I0BdmO1ASQD8H/ABo+LI8fXsejaMGTwtpF289tPJG8dxrN+qNbjU5I&#10;psNFEqM620RAfazPLhmEUPvv7Ongufw74WufEV+jR3vitrW5toSVPlaLao50+Qo0asrXDSySnDsr&#10;ReSRtbcK+ha+Rf2l/Aw2WHj3ToOhi0jxCIo+oOf7J1OUQw/71rNNNP8A8+saL1NY3wR+NC6KLTwZ&#10;4vulTRyy2+h61OURdIaSQ4sNTnbH+iFj+7uGP7j7rn7PtMH2db3Fvd28F1azw3NrcxRXFvc28qTw&#10;XEMyCSOaCaJirIykFWUkEEEEipax/EGu2HhnRNS17VJPLstMs5rqXDRJLMUU+Va2/nMiGaZysUKF&#10;hudlXqa8U+BvxXv/ABzHqOheJJoZfEGmwnUILyKAW51XT5Lgx3DSW9pClvE1q0kMfDKXV1whKSOf&#10;oOsnXdLXXNC1rRHna1TWdI1LSnuY4/Ne3XULN7Npli3JvKh920kBuASBzX5W6Zpl9rOo2Ok6XbNd&#10;6hqV1DZ2durxp51xO4jiUyTFUQZOWd2CqOWIAJr334lTad8OfBmnfCXRmSbV9RFhr/jvUIrqC7il&#10;vCiyR6YgdfMjUyRRTxKUhZYEhYiQ3EjH5yooor6g+EHgX/hHNMuPix4s0DUNSsNOt4Lrw3o9jYm/&#10;1iVpLqNf+ElhsHkiTy4EJeAyk/JuuVCCOCRvXrHxr8ZvFS6XdeHfh7ofhvS75J5G1Dxbqs12pUbj&#10;BN9jsja3kauF2ofskm8MkgIjw9eTfGPwL8Xddji8UeII9B1O10m1+z/2X4Qm1iaLTrd5N9xqC6bq&#10;i72Z2KC4eFnYIqlwscRZfRP2bPEev6x4a1bTdU+03Om6Bc2Npouo3CSNmG4hdrjR47lxhxaKsTou&#10;5mjSZU4jES19H18BftHae1n8SJLhggGr6HpWoRlGJZliEulEyhujbrUgAcbQD1Jr339pK2juPh1F&#10;M7ujWfiLTLqFVRSJZHtrizKSEkbVCys2QDyAMYJI+O/BfgfV/G19cW1g9pY6fpts97rWvalIbbSN&#10;GskjaQzX10AQC4RxEnVsMx2xJJInsMHjP4cfCN5LTwRpkfjnxTFFPFceMtRkjjsLLUEtXsX/ALFE&#10;cbM1szNKXW2kQSxMF+1zDayee6/8Z/iPr8jtL4lvNLtzcvPDaaARo0dsHBC2y3NltuZIlBwFnnkz&#10;wWJYZrz3UtW1TWblr7WNSv8AVb10SNrvUry4v7lkjXbGhuLpncgDgAtxVjSvEGvaF550PW9X0f7T&#10;5f2n+ytSvNP+0eTu8oTi1dN+zc23dnG4+pr2vQf2kfHumyqNaTTPEls1wJZvtFnFpl95JXDW9pc6&#10;UscCZPO+S1kPPcYA9v8ADn7SXgfVI1XXodR8MXYhkklM0EuraaXE+yO3t7vTladnZSJC0lpGowy7&#10;jhS/vOn6hp+q2kV/pd9Z6lYzlvIvLC5gu7WfypTFII7mAsrbWVlbDdQRwauUUUUUUUUV8uftGfES&#10;XTLKLwNo9xPBfapCt1r1zbzrH5ejyq8SaS4VS2bo5abEiHylCMHjnIHxVXqfwVvrXTvih4RnvJfJ&#10;ikvbuxR9jybrrVNLn0ywi2xgn95PNGmeg3ZOACa/SWuC8f3fw6sdPgufiEmgSW4S7hsRq9lDf3xE&#10;xigvP7It0SS5LDfD5r2qZT5XLKF3D5n/AOFy/C7w9dWbeEPhPZ3H2ZjPHqWojTNM1W3ut5BFpcJD&#10;qEpXaAVczqQSQEHf7Ns5bme0tJry1SxvJreCS6sUuReLZ3MkQaa1W7VIxKI2JXfsXdjOF6D4T/aH&#10;8b2niXxPa6Fp2Hs/CX9oWVzcGGSJ5tZuJ1i1OJGdyHihFvFEjeUh8zzsF4zG1fPdFdN4T8Vaz4M1&#10;q213Qrr7PdW/yTRNua11C0d1efT7+FSPMhk2qSMghgroyyKjj9F2bQ/it8P5jas66T4q0q5hgkur&#10;MSTWF0krW4me0dlDS2d3ESNkm1mjBSQrtY/mXdWtxY3VzZXkEltd2c8trdW0y+XNb3NvIYZ4ZY2G&#10;QyOpVgehBBr1b4RfE+/8Aa1Da3FwZPCuq3kCa1Zzea8Nj5jLC2uWaQrI6zQoAZVjQ+dGvlsNwieP&#10;6A/aX8WLp/hvT/CVtOn2vxBdLe6hCptpHTR9MlEsKzxNmSMTXQjaGVFG7yJU3YDA/EFFfVv7Luvz&#10;pqviPws/nSWt1p8Wv2+66cW9pcWNwmn3YisipUvcrcQ75Aw4gUENkbPsuiiiiiiiobm3iu7ae0uN&#10;5huYZYJhHLLbuYpozG4SaAq6HBOGRgV6gggEfn/8VvgvqfgIPremyvq/haW6aM3Ajxe6KZpMWkGq&#10;ovBjbKxx3SYUyDa6RM8SyeG0UUUUVtza/f3Og2vh25dLqw06+lvtKacSPc6X9rjK6hZ2Mu4BYLl/&#10;LmmiZWHmRq8ewvN5n1J8XFA+APwy5Vju8E4xzjd4Lu2ZQR6HAI9a9K/Z5u7m4+GOmw3EQSLT9Q1i&#10;0sWAINxbPfNftNz1ImnmTI/u4r2+uG1v4m+APDomGreLNHjmtrxrC5s7S5/tTULe6TeJIbjTtLE0&#10;8ZjaNlkZ4wEb5GKsyg/O3iT9qG5M5j8IeHYFt45ImW88SNLLJcReVumjOl6ZKgiIkJCv9rkygyVV&#10;mwnhOtfFL4g+IH8zUvFusBWtzatb6fc/2RZyQMzllmstJEEUhO8qXdGYrhSSFAHW+E/ivC2nReEv&#10;iZp8njHwWiloBIN+vaTcQ7pLSSwv/NgkZAWaFgZ1kSNtscgjXyXb4k+D14toviH4d36+PvC04LmX&#10;TFil1nS3kkRoNOvtMhbzZZlimhaTy4VkU7zLBAqjPilFFd58P/iBrPw91oanphFzZXHlxaxpErlL&#10;TVbNSf3bnDeXKgZjBOqlkYkYeNpI3+hvgzp/h1fiBc+IfA8z3Hh/WdE1uzuNDvbuwt/EPg+WK+tL&#10;zN/p8s7yXNhKRHHaXVsZsNIIpyHjd2+tqw/FGl3GueGvEWi2skMV1q+hatpltLcM8dvFcX9jJaQy&#10;TvEruEDOCxVGOMkAmvyruLeezuJrW6gltrq2mlt7m3uI2hnt54HMUsM0UgDK6MCrK2CCCCARXqnh&#10;f43fELwrb2Vhbanb6ppenwNb2umazaR3UCQ8+XGbyAxXhWMfLGv2naigKBtVQJ9Y+PHxM1drxV11&#10;NJtbxGT7Ho9jaWi2yMgRhZ30iyXkZ4yH+1FgeQRgV5fLcav4g1NWnm1LW9Y1Ga3t0aWS51PVL+4Y&#10;La2kCM5eWWQ4SONRknhR2FfYfwS+DEmhPa+MfFtuyaxtMmi6LKCp0lZV2/b9ST/n6ZTiOA/6kHc4&#10;MxAg+oqqWeoaff8A2k2F9Z3v2G7m0+9+yXMFz9jvrfH2iyuvJZvLmjyN8bYZcjIGRXNePPBenePv&#10;Dl14e1GWW28ySK6sL2JQ8mn6jbhktrtYmwsg2u8ciEqWjdlVkYhx+c3jHwN4k8DaiNP8RWLW3nGc&#10;2N7E3n6fqUUEmx5rG6HDfeR2jYLIgdfMRCwB1NC+KvxD8OQfZtK8VamlqIba2itr77PrFva29nGY&#10;ra3sYdXSdYERDt2whBgKDwq49Hn/AGmfH81tNDHp3hS1lkieNLyDT9Va5tnZNonhW6vZIS4PzASR&#10;MuRypHFeJeIPEmueKtRk1bxBqVxqd+8aQiacoixQoSVgtreALHFGCWbZGirlmbG5iT9UfsuaXqcd&#10;v4r1p/3WkXkmnadCCluTd3+niW4nkV93moIEuEU/LskMv3i0RA+s684+Lunajqvw48UWWlCE3ktr&#10;aN/pF5a6fbpaW+pQ3GoST3l+8UMaLbJK7NJIowD1OAfj+T4h6b4I8IXHgnwGsE2q6nFE3ifx7bpP&#10;bvfyzLIbnT9Gt7yNZxFbo6W0F1IY8Ymkit0klE9eHUUV1nhbwR4o8Z3X2bw7pFzfhHCT3eBBp9oS&#10;N3+lahNtiQ7eQhbcwztUnivZre68HfAx3ktpbHx58SXintmlhcx6F4OlFsbe6h3je00/2gtHIB5U&#10;zRKyN9k3kTeVTfFD4iz3zag/jTxEs7XKXRii1S5g0/zkOVA0qAraiPjBiEOwjgqQTXpvh79pTxvp&#10;pji1y20vxNbrLNLPLLCNK1ORWh2QwQ3WngWyIjgNlrN2YFl3cqV+h/Cnx48AeJIreK81IeGtUlVh&#10;LY64fs9okkNoLid49ZA+ymEkvFE00sUjlT+5Usgb1ywv7HVLOG/0y9tNRsJ9/wBnvbC5gvLScRSN&#10;DKYbiBmRtro6NtJ2sCDg1br8+9IDx/tDzqsroU+JeuRl48KWU6xcJIvOeHXKsO4Jrrv2oboP4j8M&#10;WRupn+z6JPdtZHP2e3F5ftELqLPHmTeQUk46RpntXhvjDxhf+Lbqz8xBYaNo9nHpnhzQYZpp7TRd&#10;KtolhggSWcl5ZmSNDcXMnzyED7qKiJx9FFFFFfefwE+H3iHwlpk+r+IL7UrNtXiY2vhJ5ZY7SwSU&#10;xP8A2pqNox2rfyLGiCMKGiiyshMjGOH6Fooooooorl/G2tt4b8I+JNcjmjt7jTtFv5rKWVGljGpG&#10;3aPTVaMA7t05jTBGMnkhcmvyvorv/hl4rPg3xvoesyXDW2n/AGpLLWGzcmL+yL8i3vZLiG0DPIIQ&#10;RcpGEbLxoQpIFfYnx5+Idx4L8OxaVpb3MGveJVuobW/t5o4W0m0tXi+33IJDSCWRXEMBTaVJeUSK&#10;8Sq/wJcXFxeXE95eTzXd3dzS3Nzc3Msk9xc3E8hlnuLieUlnd2JZ3YkkkknNfWX7L3homTxF4wl3&#10;hURPDljtkj8t2kMWpao0sO0sGUCzETBguGcEHgrg/tBfE1tZ1CTwPotxPHpej3Mia/LG6pDquqQM&#10;pWy2Iu8xWbqwbewV5snZ+5jc/MdT29xcWc8F3aTzW11bTRXNtc28skM9vcQSCWGeCaIhldGAZWUg&#10;ggEEEV+jnwk+I0HxD8OB5g0evaMlraa/EVTy5ppImEGpW5iVU8u58t2EYUbHV0wVCO/wx8S/C/8A&#10;wh/jbX9FjgFvZR3r3ekxobp4RpN//pdhHFPd5kk8lGEDuWb543BZiCTk+E/Fut+C9Yt9b0G7Nvcx&#10;Ntmgfe9nqFqx/e2WoW6keZE47ZDKcPGySKrD718cfEvT9P8AhdJ4z0Wdt2u2Edp4dJkhFxFqepxt&#10;GBKYBcxC4sQs0s0RYrvgeIsCc1+clFesfBPxA3h74keHnaS4W11edvD93HbRwyPOusAW1ijiVlAj&#10;W7+zSyMrbgqEgN91v0goooooooor48+NvwX1J9QvPGnhKC91VdRuDca3osQnvdQt7uZ9rX2mx4aS&#10;WF2P7yAZaInKAw5WD5Kooooora07XNR0yx1fS7edjpmu2sdtqunu0htLv7NOt3YXDxoy/vbaZVmh&#10;cHqCjbo3kR/o34ezy237PHxHkinmty2r6tB5lugkdkutJ021mgYHokiOY5WHKoxbsK2P2VP9X4+/&#10;3/Cn/oOp19c1zuueMPC3hrzF17xFo+lTJZtffZLy+t47+a0XevnW2nbvPmyyOqLDGxZlKqCRivn3&#10;xf8AtM6RZh7XwXpj6vc5cf2pq0c1lpSY8to5LexUrc3AYGVWEptyhVSN4Jx4H4g+NnxI8QmRX8Qz&#10;6RatPHcxWnh9RpCwNHEYvLjvrb/TGjO5maOW5dS2CR8q7Y/Bvxb8T+FZLyG8ceKtC1RPI1bQvEE9&#10;zfWtxBJJm6e2edn8mWWMyROxR43DnzYpCqberufhdonju0m174O3j3CwtINU8Ga/eW1prumzSXm2&#10;3NjLKxhe2aFwytcXJwI2Hnyyloo/DtQ07UNKvJbDVLC902+g8vz7K/tZ7O7iE0Szw+bb3Cq67kZX&#10;XIGVII4IqjRWpo2s6n4f1Sy1nR7yWx1KwmE9rdRbd0b7SjqyuNro6kpJG4KshKMCpIPu9jqXhjx7&#10;4s8IeLtLgi0Lxva+JPDt74r8Om40+x0rxEYtXjNxq/he51O4iU3bME82xdxJKZNyb3immm+7aK/M&#10;v4raPqOj/ELxZHqNs9udQ1vVNasiVbyrjTtVvpL20uLeRgA64YoxUnDq6H5lOG+Ffil458Gwx2eh&#10;67PHpqSRyDSr2KHUdPRUmkuHht4b1XNukryyNN9laMuTuYlgrDtNW/aK+JWovC1ndaPoCxowePSN&#10;JhmS4YsCHmOutesCOg8tlB7gnmvItZ8Q674glSfXdZ1LWJYzKYm1G+uLwW/nMHlW3WdiI1JAysYA&#10;4HHFe4fCb4H6l4ouLDX/ABXazad4U8qK9trd3EV74hR2JgiijRvNgtnADyTOEaSNl8jIk86P7v6+&#10;5P1HQ/z6jg1UF/Yfbv7K+2WY1QWgvzp32iE3wsDN9nF79k3bxEZPk8zbt3cZzxSalptlrGnXulal&#10;Ctzp+pWs1leW7M6LNb3EZhmQSRlXQ4J2upDA4KkMMj88fih8JdY+H99LcQR3OqeFp232OsrFuNqr&#10;yBFsdY8oBYplZlRZMLHMMNHtbfFHxnhzxx4t8Ish8Pa/qOmxLLPObJJvP0ySe4gFtNPPpN0JLaSQ&#10;oFAd4iw2qQQyqR6zp/7S3xCs7SO3ubXw1qsybt9/f6bexXc29mZRJHpN1awAKDtXZCvAGcnJPmPi&#10;34h+L/G7r/wkOsXFzaxzGe30yEJa6XbyAyCN47GABGdFkeNZpd8u0lS55ruv2fdKv774l6Tf21q8&#10;1lo0GqXWqXAOIbWK60i40+23uxGWeWVVRFJY/M20ojkfoRTXYhHZEaRlRmVAVBkbGVQFiBkngZP1&#10;4NfnnoetaT8K9NvrmCOx1X4o3U13p9tNFPBquleC9OaBY5LmO4gD2s9/PvdcQSzIi/JI0ZE9vN49&#10;dXVxfXVxe3k8t1d3k8tzdXM7mSae4uHMs00sj5JZ2JZmJ6nNVqK1dI0TWNfu/sGh6ZfatebDKbaw&#10;tZruRIRIsRnlWEHZGrOoaR8KCRkjNe62/gLwn8LbWHXPihdW2r+IzBBqWg/D7TrgzR3ny7FTxDOY&#10;XQRrcMwchvIPkSbGvMmGuI8UfGHx34j1efUodf1Xw/bMggtdJ0HVL/TrO1tU5RHFs6GaRj80k0mS&#10;xOAEjCIu3oX7QPxI0WNYZtQsdfgjtoreKPXbETPCIgFE5vLBre4lkIADvPLIWOScsdx+hfCf7R/g&#10;/W5Ta+ILa48I3LSYgkuJW1XS5Q8qRQxPqFtFG8Uh3MzNLbrEiqS0oJAr27SvEGga/wCeND1vR9ZN&#10;p5f2n+ytTstR+zedu8kzfY3fbv2Pt3Y3bTjpxr18G/tMXYuPiDZQiOVDYeF9OtHd1wk7Pf3d95kJ&#10;/iUCcIT/AHlavav2oHZfAunKGID+MLJWAP3lGlX77WHpkA/UCvki/wDGlzJ4Q0zwRpED6XokUh1H&#10;XQLgTXHiLXZZNxvb2VFj2wQosUcFqAQPLWSRpHCGPhqKKKKK+mPgB4A8TahqkHi4alqfh/w3azLz&#10;aTyWsvima0m3fYPJ5SSySQbbmSRSrHMMX7zzHh+4KKKKKKKKK/LTxz4ibxZ4v8ReIDJLLFqOp3D2&#10;Rmggtpl0uAi10iGWG3+UPHapEj8kkjLMzZY8lVuxvLnTbyz1Gyma3vLG6gvLSdAjNBc2sqz28yq4&#10;Kkq6hgGGOORX6Nat8UdMs/hevxDgEAe+0uI6bp7zRzBtfuf9HXSiZDbtOLa4D/afK2v5UM0iLhcV&#10;+eGta3q3iLUrnV9bv7jUdQu3LzXNw248kssUKLhI41ziOKMKiL8qKFGK9O+A/htPEXxF0t50he08&#10;PwzeIriOWSeNnksHSLTjAYBy6XctvLschWRGDbh8jfSPx7+Js/hHSovDWiXVxaeJdbt1uHu4YXQ6&#10;doMjyW0lzb3hYbLmaWNoojGGKKJHzG4hZvgqivtbSv2YfDp0W0/trW9cTxA9mTePp8+nDSob6TLL&#10;HBbT27yvHFuVGJnUyFSw8sOFX5O8V+FNZ8F63d6Brtv5F3b4eKWMl7W/s5Cfs9/YzYG+KQA4PDKQ&#10;0bhJFdF+7fgT4T1jwj4GFtrcD2d/quq3OtmwlGy5sre5s7e0gt7yMn5JSsAkeM4ZNwjdVkV1HyV8&#10;ctCGh/ErXhFaNa2mrm31yz3O0guv7RhDajdoXZmAa9W6G04wRhVChRXkVdF4m8Uaz4u1FNW1u6e7&#10;vEsNP04O0kzqIdOs0tg6id32tM6vczbCFaaSRwq78VztFfR/7MBx491kYzu8HX4+mNb09sn8sV90&#10;0UUUUUUUVBcW9vd289pdwQ3VrdQy21zbXMSTW9xbzIY5oZoZAyujq2GU5BBIIxXwr8WfgfqHhSe8&#10;1/wtbz6h4VKTXdxbKTNe+HkQhpY5Q58ya1UHck4DNGgIn+55snzxRXY+Hk8C3cf2HxLL4j0i9mkC&#10;Q+INPksdU0qzMkyIr6h4daCK4eKNC7yPBfNIcAJCxOK9JT4F3Ou2Lap8PvGPh7xnZR2vmSxEy6Jq&#10;qXhd9tk2n3BlWIuiqyG7mhJJIKhQHbyfxD4U8R+FbhbbxFouoaTI8k0UMl1bsLW7a32G4axvUzDO&#10;E8xNzQuwG5cnkVztfSniu4mm/Zt+HhmIb/iqpYw21QfLtH1q1gAC46IoH4ZPJr1j9mIf8UBqxIOD&#10;4w1EA8YJGi6flcfjmvoyviH4wfBXxJb69q3ijw1bXfiLTNZvLrVr22tkE+rabfaheebcwCzh/eXE&#10;LSS74nhRnVNwlUCPzZPmYgqSCCCDgg8EEdQRWzoXh/W/Et+mmaBpl5qt/JtYwWkRcQxtMsH2i6mP&#10;yQwq7oHmmZUXILMK9JX4deFvDmJviB4+0q1nQO0nhrwj/wAVHr5ubWLdqGj6hcxD7Lp91HIyQKZv&#10;Mid/Mw+2MtXUeF/it4C+G8048FeEvE2qC+iVL/UPEfiZNPuLlUffHC+labDcWTeT84hm8vzFDuM4&#10;Yg2rj9p7xo9xO1nofheC1aRzbw3Nvq13cRxE/Ik1zFdQrIwHBYQoD12jpVY/tOePT10nwh6Af2fr&#10;BAB+t/WLqnx31rXJ0utb8EfDTWbmJBFHPq3hq71GdIlJcRLLd3jsEySdoOM9q5qSb4aeJf3cdjf/&#10;AA41FbaJYLhby98U+F7ueG1nluGv4pU/tGzM0wgijeFrpUU/NH8rO03iH4UfEXwTcC+fSbyaGxY3&#10;sGveHHmv7a3+wIt22oCe0AntRF94SzxxcqWU4Ga1fD3x6+I+gRrC+p23iC1jgaGKHxDbNeyRsZxL&#10;57ahbPBdyyAZQedcOoVsbflQr6ZZ/tT3aWsCX/gq2ub0IRdXFnrsljayuTw0FpNaXDxDGAQ079zn&#10;nA8e+Jfj/RPiDdQarb+EB4e1tSI77UYdaF8mqWqxbIUvLT7JCDLFhRHOHDbAUcOBF5XnmnaXqWsX&#10;IstI06/1S8dHkS1020uL65ZIl3SOtvbKzlVHJOOBya9s8Kfs8eONdeKbW1g8KabJDBOJb8x3upSR&#10;3UDTRiLSbSTckiMEWaO7kgdN33WZWQesT6l8HPgY722mWb+JfGEUcpMrSWt/qtrNtuI44r3UyFg0&#10;7O5oJktYvOMZRpYZQVY8Fqn7T3i64muRpOh6BptpLEsdut0t9qeoWrmILLL9rWW3hc+ZueMG1woI&#10;Vg+Cx4DUvjf8UNTgubabxTcW0FyVLLplnpul3EISQSKtvqFjDHcoARtJWbJXKsSpIPHeGfGPibwb&#10;czXfhrWLnSpbhVS5SPyZrW5EYYRG6srpXhlKB38tnjJXc23GTn07S/2iviVp7SNd3ek62HjZEXVN&#10;KgiELFgRLGdFNoSwxgbyVwTxnBHd6d8f/Dviq0/sD4oeErObT7oMkuoaakl1awTTS/Z0uP7NuWa4&#10;t/KhkkY3VtcyTqVzFHlhtj179n7TNf01PE3ws1+C/wBNv43u7PSdQlJSSP8AfSPb6fqmA6OjCK2W&#10;2vYgytvM9wrKVr5+8ReCPFvhJ3HiLQNR0yJJoIPtskHn6ZJcXNubqG3g1a1MltI5QMSkcpIKurAM&#10;jAc7bNarcQPexTz2qyqbmC1uI7O5lhDfvEhupop1jYjo7QuAf4T0r6j0j9pPTNB0yz0jR/hxDYab&#10;p8KwWlpD4nbZGgJdizPp5Z3ZiWkkclnYl3YsWJzta/ae8UXe9ND0HR9Gie0eAyXsl1rN7DdOrJ9r&#10;tplNrCNoKlI5baQbl+fepKjyHUNd+InxKu5Ybi58R+KpkEV8+mWFtc3NpbfZ41skvY9G0tBBDgPs&#10;aVIVyXJYlnJPQXnw0s/By2Nx8S9dTRZLuNbuPwtoEceu+K7i0j1EWdxvkDpp9oHQNJDPJdSA4YCN&#10;5EeJa9t4/wDDOjLCnh34YeFm/wBEhgvZ/GU174yubuaEkfa4/MNpb25fOZFht1BbkYUKo66w/aO8&#10;YaVarZaX4c8C6bZJv2WdhpGqWdqm/BfZb298qDdgZwOas/8ADTnjzOf7H8HnnJ/4l+s8/wDk/XQS&#10;/tMrqemzaXrXgwyRX0E9nf3Gl+JLnT5Db3OY5GtUFs0iMI2I/wCPjk55UHjzb+wfg9r+YdB8YeJP&#10;Cd8HMVvH440y0u7DUp7oFbNV1HQDssYY3ULcz3W4KrqyqRG+eb8S/DfxN4atF1V4rPXPDsi5g8Ue&#10;GbtNZ0CQK0cMhe9gG6HbNILf/SI498isIy4XNcBXXeFPBHifxpeC08PaVPdqsiR3F6wMOm2W/kte&#10;X0g2LgZbZkuwGEVjgH9Efhv4NHgTwjpnh2SeG6vYTc3Oo3cAmWCa+u5mmk8lZiTtiUpCrYXcEDmN&#10;WZgO6xgnJGBnk8AAetfnH8IlbxB8XPDtxqE7vPdatqWszzv+9aa9tbG41kFjIeskseCxORnPUV13&#10;7TbhvH2lqHVjH4S09XCkkxsdXvnCP6Hawb6GvnSuj8P+EvE3imYQ+H9E1LVcSpBJLbW0hs7eSRdy&#10;i7vnxDDnqDLIorvL74P6j4etrO78a+J/CfhFbhx5unXl9d6pr0UH2gwfaIdK0SC4E6nG7MUrKqkb&#10;2QggeXahHp8V1KmlXV5eWK7fIub+wg0y7k+QF/Ns7e4u0QhsgYnbIwcjO0Uanggnu54LS0gmubq5&#10;mjt7a2t43mnnnmcRxQQRRgs7uxCqqjJOAASa+2/hH8Cl8MXFv4n8YLbXmuRCG40rSoyLi00acosv&#10;2q6kI2y3cTHbGE3RxMPMRpH2PF9LUUUUUUUUV5d8aNPutT+GHi62s4/NmjsbXUGQlVAtNI1KDVb2&#10;Tc39yCGRgO+MDmvzYoorode8S6j4jTQ11IwM2gaBZeHLOSKNonl07Tp5prT7T8xUyIs3lblC7lVc&#10;gvuZuer9MPhDpCaJ8NvCNqJVma60mLV3lWEQsW1x21gRPhjuMSziHdnLBAcKPlH5/eOfDGr+EvFG&#10;raPrX2qa4S7uZ4NRukKPrNlNOxttYRt8u4TgF2/euUfcjnejge9fDT9nux8SeHINf8W32rWB1VUu&#10;dKsNLe1t5Y9PI/d3V/JfW82TccPEka4WPaxZi5VPKfir8NLv4c60kCSyXuhan5s2i6hIFExjiI86&#10;wvlQAefDuXLIAjqVdQpLxx+1/sx+Gtat5Nd8U3DXlno17ZRaXY27qyWus3C3fnT6imXG77H5ZgST&#10;ymVjNKqSBo5FOd+1LpUMeqeEtcQzm4vbDUtKuMsptlh0u4ju7PYoXIdmu59xLnKquFXaS3ylXTX/&#10;AIs1jUvDWg+E55VXRvDsuoT2VvCJIzNPqV011JPegMUleMySJCxXKK7KDhjXM0V2Hw9Vn8e+CVQE&#10;t/wlvh0nGW+VdXhZ2wvYAEn2r9SKKKKKKKKKK+WvjR8ERqy3Pi3wXZKuqIpm1jQLOERpqiIvz6hp&#10;cEYAF3gEywqB9o++g8/Kz/FpBUkEEEHBB4II6gikre0J/DK3Lr4nttdntJAqrPoV9p9rc2hw26Z7&#10;XULaZbjnbiMTQ9DmTnj1jRfg7pPjOzim8CfEPR9V1Hb5t7omu6ddeHtRsIBDG0jPDBJeyS+W8qRP&#10;JFGYC2QkzHivPvEnw78a+EV83xB4dv7G2EcUrXqCK+02MTStBFHLqWntNAkjOuBE8gflTjDKTxVf&#10;S/wluBqXwm+MWgXRP2LTtLm16AKsDYvZ9HuJP+WkbHG/TrfJJOOqbG+ct/ZguZk8aa5ZrJi3uPC8&#10;9zJFxh57XVbSKBz7qs0oH1NfcdfNXxv+D2qeMb218TeFY7afV0tI7HU9NkntrJtRjimAtLq2nnVI&#10;/ORXcSmeYAxIgTBTa/xTqGnahpN3Lp+qWN5pt9bhPPstQtZrO7h82NZo/Mt7hVddyMrrkcqQRwRU&#10;dpaXd/cQ2dha3N7d3LiO3tbSGS5ubiRvuxwwQqXdvZQa9ST4VSaRFDc/ELxNo3gSG4RZItPufM1v&#10;xNJBKv8Ao15H4e0ks/kO4eNneVGRkcMnAz0mkeL/AIR/D7VRq/hLRfGPinWbO6kitLzXtVtdF0+G&#10;2MMlvNe2P9lx+ZIJVYL5N3a/cbJCOu09Bqf7UXieW4DaN4b0GxtfLQGHU5NQ1a58wD53F1ayWS7T&#10;2QwnH941mf8ADTvj7/oFeEf/AAX6x/8AJ9Z+p/tC+KNato7TWPC3gDV7SKUTx2uqaFf31tHPtZRO&#10;kF1euocBmAYDOCa4+fxJ4D8Qljrvg5/DV9N9sd9X8CXXlWSSNaeXp6nwjq5eExpIFMywXtuXUsQw&#10;broap8GvFcVgmveGVt/G3hm6hF3Y6t4efzruW2kuzawxz6G+LtLlePtNvEkvkHesj5jfbW0D4rfE&#10;jwNcf2amrXzR6ZMlpPoPiGGS8ithpw+yf2W0V5i5tUjCeWYbeWIrjHBFeq6X+1JrUUco1nwppWoT&#10;M6eS2mX93pEccYBDrLFdpfF2J2kMrpjng5yOI+JPxa0b4kWEMV14H/s3WLL5dO1qLxC1xJbxSSq9&#10;xbz2osoxNG4B2qzgox3KRllfxKON5XSKJHkkkdUjjRS7u7naqIq8kk8ADrXq/hz4IfEbxEVYaFJo&#10;dqZZoZLzxGX0kRSRRCX5rCRWvGVsqqSR2zKWyN3ytt90XwP8Ivgxbw6l4wvj4p8RoY57Kzmigadt&#10;z3McVxp/hhZSiRlRtae+lljE0QaN4nIQ8trH7UeuyzJ/YHhnSLKBGkEn9sT3mqS3A3DyWQWTWYh4&#10;zvXMnJ4YY54O9/aB+KF1MJYdbtNOTaoFtZ6LpMkG5er51GGdyT3Bcj2FeYweJNfttaj8RxazqQ15&#10;JhP/AGu95PLfvIE8r99cTMzSKyfu3VyVZPkIKkg+oWP7QfxPs5Vkn1ex1NFeJzBfaNpqRMsZy8Rb&#10;TY7eTa4+VsOCB9xlPNd3pP7TV7cefZeMvCek6ppl6Yra4XSTNCE0+VXj1FJ9O1VrqO73ow2xtNCp&#10;AKsxDZW9P8Kfh/8AFW3v/EXww11NHvSyz6h4evLVorDT728t/tEdm1ogElmhcOPMg8+3yrpbgpHg&#10;eHeJvhV488KS3Q1Hw9f3FlarczNq2lQS6npRs7UnfeyXdqp8iMovmYuVicLy6LyB53X0V4I+N/h/&#10;wDpTaVoXw+mImmNxe3954rjl1C/lGREbqaPS412xr8kSIiqoydpd3Zug1T9qTWZoI10Xwlpmn3Al&#10;LTS6pqN1rELwlcBI4LWOyZGzg72lYY42968j1/4l/Ebx/KNKudU1C6ivZ7hbfw/odt9mhnF06stg&#10;bXTl827RAiiJblpWABIJLMWtW/wl1qx0h/Efje7h8DaAhjWOTU4Xutdv7idJPJtNK8PQMsrzb4wJ&#10;I7l4CqMZfmSNyrbbxX8PvDisvh7wJ/wkeoROj22u+Prz7XCwms0hvrebwhpm20EYfzDbl7mWRCfM&#10;L5CrH0ul/tB+JNCjli0Pwl8PdFinZHni0nQb/To5njBEbypZ3qBiuTgsDjJrSP7Tnj0nJ0jwgTnP&#10;On6yc85Oc6h3710Om/tTanDbBNX8H6ffXYcnz9N1a40q2EWPljFpcw3jBgf4vO/4CK88urj4N+Lb&#10;i5u7u/8AHXg3W9TL3VzeX7QeLfD9ldh/MnEkin+1LozqGCu5UiV9zHYuGyb/AOEmvtaS6r4SvdK8&#10;e6OgjkM/ha5F3qltDdSILFNS8Pti6iuJFcNJbRpK0WHEhAQmvKq19G0LWPEV6mm6Fpl9q164D/Z7&#10;G3kuGjj8xYTPOUBWOJXdA8shCLkbmA5r70+CPw21L4e6PqkutSxHV/EMmnTXFlbTLcW9jbWFtI1r&#10;bvIqDNyr3Fws5jkeM4Xy2OCze21+c3x5z/wtfxVkEcaGAD7+G7Mg/rmvf/2o9Tt08L+HtKkV/tmo&#10;eIZNTgAH7sW2madLb3YZv7268gxx6+lfENaWmaPq2t3DWmjaZqOr3SRGdrbTLK5v50gV1jaZobVX&#10;YIGZVLEYBIB6ivTpfgn4w0zTrvVfFF14c8G2VsUEcviHWoi187QyTvDYRaIt60koWMkQbRI+R5av&#10;htvA+ILDw7p00EGgeIbjxGRGDe3Z0OXSNOR2hjkVdOkvJ2uZwrNJHI01pb4KZUOrZHO0V9QfBv4G&#10;p4ggi8U+NLeZNFnjLaPorNNazaskiHbqd5LEySR2wBDW6owaY/OSsIUXH2nBBBbQRWtrFDbW1tDH&#10;b29vbxrFBBBEoSKGGJAFVVUBVVQAoAAHQVLRRRRRRRRX5EsrRsyOpVlZlZWBDKwOCpB6EU2iulbx&#10;VqsnhNfBkrxy6NDria/beYJWubS8Wzls5ILeTftEMglLshQ/ONyldz7+ar7d/Zf0iO38MeIdcPnr&#10;NqmtRaeyuVFu1ro1ms0E0CldxJku50dtzD5VAAIbPlX7RfhHVtN8ZT+K2gkm0XxFHYJDepGPItNQ&#10;stOSyk02dgSRIyQfaIywUOpcJu8mQjO+EnwXuvH2/WdakvNL8LR+bDBPaeVHf6tdrmNk083CSKsM&#10;Lf66d42UsDEgZhK0PtH/AAy/4S/tDzP+Eh8R/wBl/Y9n2POmf2h9v87P2j+0vI8vyfL+Xyfsm7d8&#10;3m4+Wvpml7Fc8HBbGccHI4yOc89Tg0lfE/7UWlzxeJfDOtEp9lv9Cn0uIA5kFxo9+91clx6bb6LB&#10;+vpXy/RRRX2/+zN4Wl0/w7qvim5RQ3iK5jtdNBWB5Bp2kSSwzTpKjF1Ety8kbRMqH9yr8qUI+maK&#10;KKKKKKKKVWxyM9QQQcdO49+vavjn4t/AS5S5uPEfgCxWWzkSe51Pw3b7ElspI4zcTXGiROQJInwf&#10;9DjO9XIW3V0cRxfJlFbWheIda8M38eqaBql3pV9HsHnWkzR+dFHOl0LW7i/1c0LSRozwTK0b7RuV&#10;uBX1d4G+Pei+JraHwv8AE6w05mumtLUatcWdtNoN8ynKya7ZXAMdu3mpG5lRDCGYuVt0jyc74k/s&#10;+2ospvEnw53zQiC3uP8AhGUklvftFsIf313oeoTyPJK7DZKLZyxfMhif/VQHgdDbTtS+AHjWyuJZ&#10;ZdS8MeLtJ1q0hzMqWS6tJaaPbzEkbWWRTqA2A5DfMQPlJ9A/ZXvoll8aac9ygnlj0K9trJpDveKF&#10;rqC+uYojxhTJbrIfdPavr+vJvEPxu+H3hrXF0G91K5ubqK6ltNUl06zlu7PRZYVQuNQnBXecsVZL&#10;RZnR0dJFRgAeY1tvAfjqH/hKvEngCe08K6fDd3N/438RzP4Yubm2ijhTSBpFlpTnUNRS780CD7Qs&#10;UeBiIyTsIT8y+LPipc6hYz+GPBWn2/gvwWHmjXT9MQW2p6zA9pHYNN4jvonJmkliiAlAY71YpNJc&#10;bFevIaKK6Pw14S8ReML7+zvDmk3Op3KoWlMflxWtsvlvIHvL24ZIYQwRhH5ki72AVcsQD9g+Ev2a&#10;/C+nW8c3i26ufEWoNHma0tprjTNHt3khjLRRG2ZbqVo5BKFnMsYdGXMCMOfZYvh/4EiTyk8FeFFQ&#10;qsbKfD2kuXVcbfNdoizdM5YnJ5JJrrwABgcYwOBwB0HA7fy6CsPVfDHhvXZorjWvD+iavPFF5MM+&#10;qaTYahLDCZDN5UUt3G5C7mLbQQMkmuZn+FHw4uLlrp/BuhrKzI5SGzFtbhkAAAs7YpEF4yQIwDzk&#10;cmrdr8NPh7aQiCLwX4YdFdn3XWjWF7Nk9Qbi9SSUr6AtgdhXX2dnZ6fbQWNjbW9jZ2yeVb2lnBHb&#10;W0MeS3lwwQhUUZZjhQOteBfHr4nT+EdMh8N6FdzWfiXWYVuJbqKFlfTtDkaWCS4trvcojuZpEMcJ&#10;RXKIJHzFIIXPwZX0r8K/gjb63pjeMPHss2leG1gW8sLQ3Menvf2cDLczalql1MP3Fi0SsFKvHJIp&#10;81ZIo1jaat4t+M+n6fY3fhT4U6NZeHNCeOS0u9ajs0g1LVEjiWzW6tkIDxs0SsPtNzvuWDK+YJFO&#10;fLvAvxF8S/Dy9uLvQJrVor1YhqGnX9uZ7K+NtHKlm03lNHMrQtMzxtFMhzw25Cyn6P03Q/hL8c7K&#10;6bSdPbwX4ws7ZZrqCyS1t2LNExN2bKHFvfWouZsSzqkNyxWMSPCrxhvlnxX4V1rwZrVzoWu232e8&#10;t8SRyIS9re2shIgvrCYgeZDIAcHAIIKOqSIyL0Xwz+IF/wDD7xHb6hHJcyaNdSRQ6/psO2Rbyx3E&#10;NNDbyMiG4gBZ7di685jLiOSQH9KbK8tdRs7S/spo7iyv7WC8tJ0zsntbuITwSoG/hZSD079jxXN3&#10;XgDwLfm5a78HeGJpbsy/abhtE01buVpjmSU3aRCQSEnPmBw2ec5rkG+BHwpdi/8Awio+YkkDWvES&#10;AEnJCol2AB6AACt7Tvhb8OtLtha2vgvw/LH5hk3ajp8Gr3O7uPtmriebb6KX2129ta2tlbw2tlbW&#10;9paW8axW9tbQxwQQRqMLHDBEAFUcYAArK1Twv4Z1u4S61nw5oWr3MUIt47nVNHsL+dLZJGlSCOa6&#10;jdwgZ3baDgFiQOTXnniP4F/DfxEwl/sd9BuS0Ja48NyRaZuiiUp5X2B0lsxu6s62wckDLda+TPiF&#10;8E/FPgUS38AbxF4fRUL6vY2zRzWf7gyzHU9MR5XgjUpIBOHeLaE3OjuI68Zoorq/CXjTxF4J1OLU&#10;9A1Ca3KzwTXdg0sx0zVEgDBbfVLJGVZU2vIoPDpuLRuj4YfSvg7/AIVZ470648RW/wAObG68c6Id&#10;MvdW8IaTczWFnd21teW9rcaro2jSTR2M9uIsyvaSRkvKPIm3GZJpvS3+N3w/8PW+n2F9Y694auEa&#10;1sx4bvPDNzpl7odhuaKC6mtQogW3REVlW2kkfYQFjJBRfXNI1jTde0201jR7yC/02/hE9rdwklJE&#10;J2MrBgGSRGDJJE4DIwZGCspAoeLdQu9I8K+J9W09vLvtK8O63qVnK0aSiK6sdNkureVo5QVYKyq2&#10;GBBAwRivhv8AZ20s6h8SrS7E6wjQ9J1bVGjZGY3ImgGiCBGUjaQbwSZOeEI6kVT+JVjqPjv4veKr&#10;Xwvp17qt1/aFtpzQQQsTFJpFpbaDe3FzJwkUC3EZUzysqAEFmANe3+Hvgb4H8CaY3ib4j6lbapJY&#10;otzPHM0kHh6zdDFNHFHaqBPfS+YjxrG42zhxH9lLY3cP46/aGuri3fw/8PLJdA0e3jawi1gokd7J&#10;ZRxRxQppNgirHYxqBIiE732GNk+zuuK+aLm5uLyea7u7ia6urmWSe4ubmR57i4mkYvJNPNKSzMxJ&#10;LMxJJJJJNV60tK0nUtd1C10rSLK41DUr1zHbWdtGZZZSiGV2CjoqIrPI7EKqgsxCgkfefwm+DFl4&#10;CH9s6y9rqviuQSRR3EIeWw0iBy0ZXSzOkbeZKnE07oDtJjQKhcy+50UUUUUUUUVS1PT7bV9N1HSb&#10;1DJZanY3Wn3aK5jd7a9gNtcIrqcrlCcEYIOCDX5W+INCv/DOt6poGpp5d9pV5NZzkJMkUwjP7q6t&#10;/tCI7QzJtmhcoN8bKwGCKxqKKK/XOCCC0ghtbaCG1tbaKOC3treNY4LeGJRFFBDGuAqIoVVUDAHF&#10;TZxnryCD6sO6kjHXvSUoYg7l4IORjhvqGHTjrR159+evbrz0BxXzr+01FJJ8P9OZFZlg8V6fLKQf&#10;lSM6XewB2H+86rn3r4Qooor6R/Zs8KT6l4tuPFUguI7Lw1aTRW0qN5ST6rqtu1kIG3xsHRLV52kV&#10;HVldoSSVYhvueiiiiiiiiiivBfjH8Hbfxvbvr3h+K3tfFtpF8y/JDB4igiQCO0vJG2qtygGy3uH4&#10;IxDKfLEbwfBd5Z3Wn3VxY31vNaXtpM9vdWtwjRTQTRNskiljfBUqRgg1VqxbXNxZ3Fvd2lxNa3dr&#10;NFc2t1bSyQXFtcQSCSGeCaMhkdGAZHUgggEEEV9MfDj9onVNKkttI8cvLq+mvLbQx6+OdT0u3SHy&#10;d17FEha9QEI7SEicZkctO5VB6J4r+C3gv4i6Xb+J/h9daZo9xfRLPby2ULR+HtSjSD7OsE+nwKDZ&#10;Sq6AStDCGVxKJYXlJZfLvgxpeqWfiP4g/DLXSNEuPEPhPUtOurS78tbg6nAnkWjWrjcJAttd3Nwr&#10;Rb1eP94u5BurmP2fdQu7L4oaNb283lw6tZ6zp9+hEZFxaxaZLqqQ7pBlf9ItoXyuG+XGcEg/oZXn&#10;fjr4oeE/h79mTXJ7me/vVMtvpWlxQ3Oom3VvLa7ljmkijji3ZVTJIpchxGG2MF5HUvEHhT4p2VpB&#10;p/gW88Z6UJLI32u6lHH4b0zw/Bc3ajVPs+t3rR3bT2yxrJcxacrh1AUyEHFeA+L/AIh+F/B0+peH&#10;fg7pOnaUkkVxZ6n40ie5vdYuGmeIXFr4d1W7lkljtl8oKZd7KzkyW6oUSeT5/ubm4vLm4vLy4nu7&#10;u6mkuLm6uZZJ7m4uJnMk0088pLO7MSzMxJJJJJNV6Kt2Vhe6ldQ2WnWd1qF7cMUt7Oygmurqdwpc&#10;rFbwKzscAnCg8V9Z+Bf2aQRb6j4+vHBDJL/wjelyqOEeKURanrCFuGAmhlhtQMDa6XQPFfQek/DX&#10;wBocUUWm+EtDQwGQxXF1YxalfL5pO/8A4mOpCa4IIZhhnICnaMKK6yw0+x0q0isNLsbPTbGDzBBZ&#10;2FtFaWkPmytNL5NvbqqDdIzOQoGWJJyTUGqaPpGtwLa6zpWm6tapIJkttTsbW/gSZVZFmWK7VwGA&#10;ZgGwCA1cjffCr4c6g8Tz+DNAjaJNiCxsk0xCC4kzKum+UrnIHzOCcZX7pIqS1+F/w6tJJ5IvBnh1&#10;3nBDi6023voxlt37mG8V1jOe6AccdOK6nS9C0TQklj0TR9J0aK4dWnj0rTrTT0maMFUeVbRFDMMk&#10;BjnGTXJ/E3xvH4A8JXmuhIJ9QeWKw0a0uRP5F1qVySUEpt1b5IolkuHUtHuEZjEiu6mvzZ1fV9T1&#10;7UrzV9YvJb/Ur6Uz3V1OQXkcgKAqoAqIqgIkaAKigIgVQFHo/wAK/hXqXxG1IyyGbT/DGnzKuq6q&#10;qqJJXAEh0zTDICr3LIQWcgpCpDuGLRxS+t+JfiN4E+FsUmgfCnSdIvtbbTHtLvxdG8V6LNrmeOdo&#10;X1Bld9QdlUyPGJlt4pPKGH2PAnzfYeLfEOm+JX8X2WoCHxE93qF89+bOxmButVSSK/l+yTRtB86z&#10;SDAiwuflAwMfS3h3xn8OPjCyaD4/8O6bpHjLUpJYrXXdMhGnpeTpa/ZNKS31XzGnFwqOUitLwzW7&#10;tFGPnZo4V8X+Jnwq1r4cXcBnl/tTQ70hLHW4bdreN7lY98tje2++TyJgAzRguVkQFkYlZUj4vw34&#10;k1fwnq9prWi3c1rdWs0LuiTXEUF9BFcJcvp+oJbOhlt5SiiWIsAwHYgEfpZ4H8Yaf478NWHiPT0+&#10;zi682O909rmC5n02/t28u5s53hxk/dkjLojvE0chRN4FX9S8K+F9YuReav4c0DVbpURBc6no2nX9&#10;wIoyWSLzrqJ22gknbnHXiuIu/gj8Lby4lupvCdskkzF3S01DWLC3BPaKzsbmOJB/sogHtV/SvhF8&#10;NdG877J4P0ebzwA/9qxSa9tC9PJ/tt7jyz6mPbn1rt9N0rStFtTZaPpun6TZmVpja6bZW1hbGeUK&#10;jy+Raqq7mCqGbGTtHtTNT0jSNbtktNZ0rTtXtUmS5jtdUsra/tknSNokuFhu1dQ6q7qrAZAZh0Nc&#10;Prnwg+HGv2/kT+FtMsHSK6SC60OBdFuIJLmMILg/2YIo5mQqrxLcpIitn5SGcN8z+Pv2c9a0SOTU&#10;vB01x4j09PMebTZhAuuWkMcHmmSPy9iXnKsNsMaS5ZFSJ/mYfNNFFaOm6rqei3cd/pGoXmmXsSkJ&#10;dWFzNaThG+/H5sLKdrDhlPB6EEV9K+D/ABb4F+Kuo2+lfEnw1o58YSQpBpfiGK6vdBt/El4ttHaR&#10;WetXGlMjJcusUawMwkjPzRwxxN5cMvrmn/EnwR8PtKbStU8I638O2socwaTNoTyW+valaWaw340b&#10;W9PMsN+6mKGFr66ljMu+J3fBYp6V4Q8c+GfHNg9/4c1EXQt/s631nNFJbXunT3EAmWC7tpgOfvIJ&#10;Yy8bsjiN3CtjrK/NW+jsfFPxhuLaedr3Sde+IxszcW0vM+l3/iP7KjWszdjAw8tscDFeuftN3lzq&#10;Pijwf4ZtbKae5h0ye8tRbpJPc3tzr2oCwis4LaMEu26yXYFyWL4xwKveBf2c4oLf+2/iTdLZxW32&#10;mWbw/b3cEcMNtbFSLnVtdtpSqoQJWeO3YbV2MZwd8a2vGHxx8NeD7a98L/CvSNLjkSW4jn1mztLW&#10;30SG7CJAbzTreBcX0mFK/aJcRkojD7RE2K+V9d8Qa34mv5NU17U7zVb6QMvnXcpcRRtM1x9mtIh8&#10;kMKu7skMSqi7jtUDisWivsD4UfABAmneJvHcJaRit3ZeFJ4vkRfvWsniBZOrMfnNltwBtWckmSBf&#10;riiiiiiiiiiivzs+OfhGfwx491S7CzPpvieafX7G5l3ybri9mMmrWrTeXHHviuWdhEpYpC8O9izE&#10;141RRRX6OfAkOvwp8Jg7x8mtna2eFfxHeSKVB7EfMDXrmTkEdjkY4IxzkH27GlyT3J+Ynvknqeev&#10;X8aSiiivjn9qfULWS98GaUjn7ZZ2uuajPGFwFttTltba0ff3LPaT5HbA9a+TaKK9V+FPwzu/iPrU&#10;kLzfYtB0k282uXyFPP8ALuCxt7GxjbrNP5bgSEFY1BdtxCRSfobe6hoPhmwt2v7zSfD+lQ+Tp9p9&#10;qns9J06HZCfs1jaiRkjXEcZ8uJAPlU7VwteEeIv2lvB2ml4fD9hqPiaZTEVnIOjaa6spMoFxeI1w&#10;GU4+U2gU9m715nqf7UXiWWdW0bw1odhbbF3RanNf6vOZMYZhcWj2ShfRfKP1Nbem/tSsGgj1jwep&#10;UzqLm603V2VorYsAzQafcwEPIq5O1rlAx4LJ1r2vwj8ZPAXjCWGzstVOmapOdsWla5Gun3U0j3K2&#10;sMNvOWe2lmkZ18qGK4eVgSdvytj1Oiiiiiiivm74r/Ae28Ty3/iXwm0On6/JHLc3mlMscWn65eBv&#10;MaSObKi2upRuDOQYpZNpkMZaWY/D9xbz2dxPaXcE1tdW00tvc21zFJBcW88MhimgnhlAZHVgVZWA&#10;IIIIBFQUV7Z8L/jRrXgHyNIvUOr+FWuxLLZMSb/TI5iftMmizsyqMsRK1vJlGYNtMLSSSH6yvfBe&#10;ka7pvi3XvCMtj5HxH8HXMVxayWsS6bqesTWzy6B4hMsy+ZayoZphcKI/ndklZUniZpPlX9nfU5LD&#10;4mWNnHEki65pWsaXMzb90MUNr/bfmx7eCd9mqHPADMeoBr9BK+ctG/Z20PTPFE3iTXvEF14lsY7q&#10;71JNN1a0jDy3D3Bngm17VGmdbvYCXnzDEs0gy48vdE/z18ZPibP4916S0027mPhLSpVGkW7Qta/b&#10;LlYfLudWu4WZmZ2cyLbl9pSEj93HI8obxmivQfDvwt8feKHgGmeGtSS2uIYLlNS1GB9M01rSdlCX&#10;UN7fBFmXa6vtt97svzIrCvovwp+zFYQfZ7rxlrb38qMJJdH0QPbWRaK6OIptVuAJpYpYgocRwwOp&#10;YhJPlDn6W0PQNG8NWEel6DptnpdjEFxBZxKnmusKwefcycvNKVRQ80rM7YBZmPNa1FFFFFFflr46&#10;8RHxb4v8Q+IfMleHUdSnax82KOCZdMg/0XSo5ooiVDrbJEj4Y8gkljknuvgh4AHjfxXHcX0SSaD4&#10;ca21DVkkEDpeTO7NpulvbzBt6TvE5mBQqYkdCVZ0J6H47fFKfxNq1z4R0e5jHhjR7pUuZbcsf7Z1&#10;O2XbK8srKp8i2kLxwomUkZfOJkHk+X87UVp6Rq+paBqVlq+kXs1hqVhMJ7W6gOJI5BlGBVwVZGUl&#10;JI3BV1LI6lSQfsrW44vjx8JYtbtLWJfFugPcyLa2/mqq6raxxtqmmQmaN3Md7beXPDGjkeYYEeY+&#10;W9fEVfeX7N3ihtX8GXWgzyK134WvjDENs286Vqhe7smlmkYqziUXUaqmNsaRgr0LfQ1FFFFFFeHe&#10;MfgB4I8TtJdaXC3hTUmVh52kQxf2XLJtRI2udGO2MBApwLZ4SzMWcsa+ZPFXwE+IHh3zri0sY/Et&#10;hHlhcaEzz3YjacQwrJpEoW5MhBVnW3SVVGSXwpNeO3ljeadcy2Wo2d1Y3sDBZrS8gltbqFiocLLb&#10;zhXUkEEAr0qrWlpOq6hoWpWWr6VdPZalp9xHc2dzGEcxSxHKlklDI6nlXjdSrKSrAqSD9sra6H+0&#10;T4C0+We7tdI8UaPcL9se0gN5JpN47GKeN7W5MTtaXsKCeMLMQrBVMsjwSLXo/wAMfh+PhxoV5of9&#10;r/20LrV59VFz9g/s0xieygtDbm386fkeRu3b+c4xwc8v+0Lq0Om/DPUbVxN5uuX+laTatEV2pMl4&#10;urym4JYEIYbSVDgH5ioIwSR5X+y5owM3i3xFJZ3ReGDT9G0+6XclvMJ3kvtWsomlKxPKvlWTtlxs&#10;DLkgSc+pz6j4e+CPhOfVNba21Pxj4iuLjUdVktzHHqPirxLcubq9McvlqIbK3eYgMIljiQ7hGZ5t&#10;s3xV418e+JPH2oR6h4gu0dbZXjsNPtYzb6dp8UkhkdbW3ycsx4aWV2kYKqs5VEA4uiul8KeE9b8a&#10;aza6FoNqZ7uf55ZpCyWdhaqwWa/v51DeXDHkZOCzHCIrOyIf0F+G3wq0L4cWkzWrHU9cvEEd/rdx&#10;CkUzQKd4tLGAF/Ih3KHdQ7Mz7TI7bYwnp1FFFFFFYWu+J/Dnhe2F14g1vTtJiaK5mhW9uo4p7pbR&#10;A9yLK0J82d1DLmOGNnJKgAlgD4R4h/aa8K2DSReH9I1PxDIk6r9puJE0XTpYGiLNNbSzJNckq21f&#10;LktY8/Md2FXdwdz+1JrTzO1n4U0qC2OPKhudRu7udBtwfMuIkhVjnPIjXjj3O/pX7Utk81vHrnhC&#10;6toDEftV5pWqQ3sxmEZwbfTruG3UIz44a6yoJOXIwfcfC3xS8C+MTFb6Nr1suoSx27f2VqAfTdRE&#10;1xC0zWsMF2FFw8QVxKbV5UUjO8hlY+Y/Hf4VP4nsf+Eq8OaeJfEmnoBqVtbbhca3pcUeA0UAXE11&#10;b4XygMPJHujBkZIY6+FaKKK/XjIPIzggEZ9DRRRRXz3+0tctB8PbWIKrC88TadbMSeUC2N1d7gPr&#10;EB+NfBdFFdJ4U8Kaz401u00HQrYT3lxl5JZCY7SxtEYeffX04B2RR5GTgsxKxoryOiN+kvhTw3of&#10;w+8LW2lW72lpZ6bafatV1KbbZpdXaQA6lrN9LM7bd4Qsd8hWNAsYIjRQPP8AxJ+0D8PdBke3tLu7&#10;8SXaG4Rk0SBJLKOaFAYRLqN28UTRyk4ElqZgNpJHChvHtT/ak1qWKNdF8J6Xp8oJ8x9T1G61aN+R&#10;tEcdqlkVwM5yxz7Y5l079qXVYbdl1fwhYX1zu+WbTdUuNJgC5OQ1vdQ3jE4wAfNGMHrnA9b8OftB&#10;fD3XXS2vbq88N3btaxKmtQBLOWa4DeZ5OpWbTRRxxMAHlujCMMrAffC+129xb3sEN3aTw3Ntcwxz&#10;2tzbSJNbzwTIJIp4J4yVdXUhlZSQQQQSCKlooooooryr4qfCzTPiPpqMrQ2HiTTomXSdXKcNEWMh&#10;0vU/Lyz2zMSykZaFyZIwQ0scv59+I/DOt+EtVm0fX7CWxvoVEgV8NFc27OyR3dnOvyyxMVYB1JGQ&#10;ynDKyjAorvvAHxC1z4e6wmpaW5ubGYrHqujTSSJZanbAFSG258udOWguFUsjcEPG0kb/AHH4fl8O&#10;fE2Dwp8StHtorPxBotxPbFp2jmuLWGQPY61oWpCzcb1ME8lxZF2UozxTFAkk0MnxLqqJ4A+Ktyx0&#10;64t7Pwx41W/tdOLyRzPpFnqw1DT44pbjLFZrXy2jd87lYMcg8/pjnpg9QCD7Hng189+NPgDaeNfG&#10;V74pu/FE9la6hLpjXOlW+ko9x5FlYw2E6QanLcbUZ1i3K7WzhC2SrAc+e/Hf4mpZoPhv4PuLS102&#10;ztFsvET6WPKWHyibZfC8BiVUjiijUfalhJzuFuSmyeN/k2iur8OeB/F3i0r/AMI94f1LUomlng+2&#10;xweTpkc9tb/apoJ9WudltHIEKkJJMpJZFALOgP0B4S/Zj1K5aK58Z6vFp1s0UEh0zQ2W61EtLA/m&#10;29xqFyht4JIZPLBMUdwj/OA6gK7fUXhbwN4V8GQNB4d0e0sHdSs1388+o3Cn5ik9/cF5WXI3CPds&#10;Xqqiuroooooor4M/aP8AEtxqvjhNAGUsvC1lDFGjLBiS+1e3i1K9ukkVRIQ0ZtotjsQGiLKBvOfI&#10;PB/hq68YeJtG8N2b+VJql2sUlwFjf7LZxobm/vPKleISGGBJJRH5gL7di8kV9O/Gnxlp/gbw5afC&#10;fwikVvnS4oNWmglCzafp0h3m0kFrtzc3+XlumkA3RSFmRjcB0+PKKK+0fhf4k074weEdR+Hfjl5t&#10;Q1fT7b7TbX5Qrey6bCY4LTVE1A7wb60ldY3eRQZUZPM87dcZ+SPEOhah4Z1vU9A1SMR32lXktpPh&#10;J0hmCcw3dt9pSN2hmjKzQOyDfGysBhhX0H+zP4pksvEWp+E7i5C2euWcl9YQyNO4Or6aoaRbaNcx&#10;oZbUyvM5AJEEa7uAp+26KKKKKK868afCvwX46Dzavpn2fVZNgGuaUyWWrfKIkHnyhXjuP3cKQILu&#10;KTy48iPYTur5a8S/s1eMtMKv4cvLDxRA7RRmPfDomoozq5kkeHUJjb+Um1RuW7LktxHgE14Pqmha&#10;3ockUOt6Rqmjyzo0kEWqWF1YSTRKxRpIUu0QsoIILDjPesmivs74YeKdJ+LnhO7+HXjyaS+1q1jk&#10;lsL2RFS+ubCCJUtdSttQcvu1C1ZnWR2QGSIguJwbk13Pwx+DB+G+t3mrr4pfWI77SpdOex/sj+zY&#10;1dryG6jumkF3PvKCJkAMYxvOD1B9a8Qar/YWga5rf2c3X9jaPqerfZhIYftP9nWUl4YPOAbZuCYL&#10;bTgc4NfAnwE0d9V+JmiSC1hurbR4NR1i9E5gKwRw2bWlndJHMcs8d3NbFNgLK2HGApZfsRvD/h7Q&#10;fEHib4qeKJza3EUa29lcatJHJb+HdEsrRNLY6dFbtN+9v5RJLGEzKyzpAsSSyTJJ8dfE34xa549n&#10;u9OtJZtL8I+dF9m0kCJLi+S1cvBd6xPFuLuzYkNushijZY8B5I/ObxqirNra3V9cQWdlbz3l3dSp&#10;BbWttE9xcTzSHZHFDDECzsSQFVQT6V90/Cf4G6d4WhsfEHiq3jvvFaSLdwWzSLPp+gPtzbxxpHlJ&#10;ruMne85Loj7fJAMYnk+hqKKKKKKqX+o6fpNnNf6pfWmnWEAjE95qFzDa2kXmSLFH5txcFUG52VVB&#10;PU454FeE+I/2jvAukGWDR49Q8S3KRExvZwix0xpxKUe3mvr/AGyDAG4SRW0qEFQpPOPN7z9qbUX8&#10;r+z/AAdY2u0P532zWLi/EhJ+QxeRb2+zAzuDbs8HjHNiy/amnVY11LwZFK5kPmzWOtvAgiJGDHa3&#10;FtKSyjPWfDccrivYvDPxz+HfiUtG2rnw/dKZNtt4lEOmiSJApMyX4kktcMW2qjXAkJDHZtANbHxS&#10;+Htt8Q/Dk2mn7Lba1Ys1zoWo3EbN9kuyV861leP51guFXy5sbgp2y+W7RKp/N/VtJ1DQtSvdI1a1&#10;kstR064ktby2lKM0U0ZwdskRKOpHzJIjFXUhlJUgnOoor9JvgpdC8+F3hGbyVhCWd5abFYuGNhqs&#10;9m0u5+cyGPeR0BOBwBXqVFFFFFfAH7RmqpqHxImtEieNtC0XStKldnDLO8qvrXnRqANq7bxYyDnl&#10;SehAHg1FdD4f0SLWLonUNTt9C0S1aM6prd3FJPFZJLny4rezgxLc3Em1vKtoQWIDudkUckieyXXx&#10;uj8NaJb+FvhXo3/CPaZbDfJrmsR2l9r2oXLrC0t9NagPbJM7LJHI0nnhoygjWAIqr4XqWraprNx9&#10;r1jU9Q1W78tYvtWpXlxfXAiQlljE10zNtGThc4BJx1rOoor7C+E/ir4E+HIrMQtPYeJGeC2fW/FW&#10;ln7ZNcSB4XubO6tWu7XToCJ5I2xNF+7CidpNvmH6rsr6x1K0ivtOvbTUbKdSYLuxuIbu0nCsUYxX&#10;EBZWwQwOCehB5Bq3RRRRRRRXifxk+Hfg/wARaBf69qlxY+GNT0uP7W/iY2wxKiItuljq0cH7y6WQ&#10;LHDAAGmR9iwhtzQyfnnRRX1J+zr8R203UP8AhBdZu5TYalJv8OPcXEYt9O1Il5bjTollGVW8LBkV&#10;ZAvnLhY2kuGYeSeJLU/Dv4p3ogsYkh8N+LLfWNN09bh3j/s2O9j1nSLU3Ehkfm2aJWLFmUk5ywOf&#10;0qgnguoIbm2mhube4ijnt7i3lSa3nglTfFNBNESroykFWUkEEHJrwX46eJNTax074c+GIZrzxL41&#10;YxS29pIyXMOjRSZmyySJ5a3LI0ckkuYvs6XPmbR8wyPBP7N3h7TbZbnxtIdf1N1lBsbK7u7TRrVS&#10;ymJo5IfJuZpV2tlnZEw5XyiVDn2xPAvgdEmjTwb4VSOcKJo4/D2jpHMobeEkRYQCAcEZHB6CtTSv&#10;D+h6EJl0TRdI0ZbnYbldK06z08XBiB8szC0RN+3JxuHFa1FFFFFFFFct451CXSvBfizUbe7+w3dl&#10;4c1q4s7zzVheC+TT5DYtFIxwJPNCeUOrMQBk4FflhX2toMrfCr4AS6zFOia34jhGp2W67gTZqHiS&#10;OO00x7ASR5d7eyWO8eAq2Wjl5CZK/FNFFFe/fs7+LH0HxwNEmlij07xXbmxkM1xb2scWpWUcl3pM&#10;4kmQs7ufNtIoFdN73APzMqKea+NXhaPwp8QdXt7aPyrDVwmv6eheE7YtSZvtUaLCqhES7S5jijK5&#10;EaqCSfmPoH7L17dx+Ltf05JWFldeG2vrm3GNkl1p+qW9vZzucZyiXU6jB/jOe1fb9FFFFFFFFVb2&#10;ystRtZ7DUbS11CxuVVbizvreG6tJ1SQSos9vOpRgGAbDL1APaub/AOFe+Af+hI8IZ5/5lrRRg/8A&#10;fiuW8R/BP4b+JEO/QIdFufKigjvPDYj0eSGOK4+0ORZwobRpH3MjSzWzsUIAYbUK/Pmm6N4m/Z98&#10;baVe6lfPe+Btduo9O1XUrJLiOwmtyZI45NSs1juGiu7MM15CkYdpEEkcMpDThftoYxngggYIHsCc&#10;f09jXxr+1HrskmqeGPDafaY4bXT7jXbgeawtbqS/uG0+zYwDgvbi2nCuQcCVgMZbPrHwVsrLwX8J&#10;rfWdXafT4bxdS8V6tJdgukNsw8q1ntooE3lJLK3t5UQCR2ZyR95UHxZ498Z3/j3xLfeIb1Ps6S+X&#10;b6fYrJJJFp+n242W1shkJ+Y/NLMV2q0rO6qoYKOMor0P4c/DzUfiPrEul2OoadpsdlBFeX095MGu&#10;BaNcpbytp+nRnzLiRQ24j5IlwFkljZ4w/wCiHhTwhoPgrSYNI0Gyjt4Y0UXFy6RNf6jMpLNdaldx&#10;qhmkJZiCQFQEJGqRqqL0tFFFFFFFecePfFHwytLG60Tx1qmiTQSSRW11pE+/UdStnurRpre5Onaa&#10;st3bt5Z3x3KomzKFXVmQt8C+Oh4COrM/gCTXv7NaW8FxBrUFutvERclraXR7pZGuGtmjO1Y7yJZk&#10;2BneRpGWPiKKK9f8EfGvxr4MMFqLz+3dDh8qL+yNXeScQWyeVH5WmX5zNblYojHCmWgTcW8hjWx4&#10;zHgv4mCTxP4OI0LxpLsk1vwTeCOL+3JisSzX/hq7j2w3N28smz7KoW4u9ryiBZQRceEUUV+pfgPW&#10;j4i8F+F9Ye7F/cXuiWDX92Bgy6nDbLb6ruGAAy3KSo2BjI4yMV1tFFFfK37UerNDo3hXQQkTLfan&#10;fatLLvbz4W0q1WzgQRhtuyX7ZIxJGcoMd6+MKK1tG0m41zUbfTbaW1tzMwM17f3CWmnWFuuPPvtQ&#10;vJOIoYl+Z2IJ/hVWchT7rofxP8N/CrQ7jRvAtuvivxBqE0V1q3ijU7SfTdHaRFiaC00/T/3d7PBC&#10;jXEOJ3g2y7pl3pJ5Y8b8S+MfE/i+5+1+I9avNUdDmGKVkhsrY+UsDG0061CW8JdUXeYol3nLNliT&#10;XMUUV758KNS+CukhbjxpBf3mt+W0vn63pP2/w3a8PbNaWenac9y07uku8yXltgNGrR+U4Bf7m0fx&#10;BoOvwvPomsaXrEUOwSvpt9bXot2kXciXC27sUYj+B8Ht641qKKKKKKK5Hxj4H8N+OdPWw8RWQnEA&#10;neyvonNvqGmTTxeVJNZ3C9MfKzRSB4mKqZI32gV+Z2v6baaPrWp6ZYavZ67Z2F5LbW+r2KSJaX8c&#10;bYE0KyZ+hKM8ZIJjklj2yNjUV6v8IfiC/gDxTHcXLL/YOseRp+vK/wBpZbe3M4aLVo4rXczSWxLN&#10;jy3JjaVEUM6sOw/aT8P/ANm+OLbXIo5vs3iXSoJ5J5JI3hfUtLA065gtVQAqqW62bMGzlnYhiDtX&#10;6z+FuvSeJfh/4W1WYzvcvpaWd1LczGe4ubvSZH0m6u5ZTyTPJAZSTzhvmJIJMXxR8aDwJ4N1HWo9&#10;p1KVotL0VHSQpLqt8G8pmZEkXEESTXOyQqriPy9wZ1rwH4f/ALPtzrXleJ/iTdagJdQkOpPoXmyr&#10;ql1JNdLctL4j1GbdKjTjzPOhjKzjeC00UqtGPo7Tfh14D0iO2hsPCPh6M2qFIp5dKtLu+CsDuMmo&#10;3iSXEhIYgtJKxI4PHFaOn+EPCek3Ud9pXhfw5pl9Fu8m80/RNMsruPeu19lxbRq6hgSDhq6Kiiii&#10;iiiiivyr8Y31vqvi3xRqdoxa11HxFrd9bM3l7mt7vUpZ4WbymZclWH3WI9CRzX0z+zho1toui+K/&#10;iHrCpa2cVvJY21+63xlg0zS4zqniC4W2iQrLExW3CtGsj74ZEUL8yv8ALniDXdQ8Ta3qev6pJ5l9&#10;qt5Ldz/PM8cIc4htLb7Q7usMMYSGBC52xqqg4UVi0UV1XgnxHJ4S8WaD4iR5QmmajDJdiCKGaeXT&#10;Zs2+q28UdxhC0lu8sa5ZcFshlIDD6H/ad8Krb3uh+MbW3CJfo+iaxIq28Ia9tlN1pkkygCWSaSHz&#10;4zI24KkEaEqNobw74V6ncaV8RfBt3bCIySa/Y6a3mpvX7PrMn9kXZCjHzCK4coezYPOK/Tiiiiii&#10;iiikcB1dCFZHUo6MAUZHXy3VlPBVgSDmuSPw+8BMdx8E+ESTySfDejnJJzk/uaydW+E3w41qBYLn&#10;wfotsqMXSTSbRNEnV9hQFp9J8lnHP3JCyk87SQMfNHi34QeJPhZqdv468E3c+r6XoM8GoyJOzrqt&#10;hFAxF4uox2Pki5s3TK3LwlD5TuJEWNWlP134S8S2fi7w5pPiOwXZBqlqJjESzNbXMbNb3tozuqbz&#10;DMjxFwoDbdyjaQT5L+0Zraab8O5NNHktN4h1Ww08RtOsc6W1pJ/a091DB96RUa3ihcjgeau45IDe&#10;f/suaD8nijxRNaLybPQdOvvO+cbAdR1q1+zq+Od1g++SPPGI24kB87+O/wAR18Y+IBomk3Uc/hzw&#10;/K6wz21xJJbavqjwql1fkHbGywnfBbuocY8yRJGSfA8ForZ8P6Jd+JNa0zQbCSzhvNWu4bK3l1C6&#10;isrRJZWwplnkP/fKIGd2wkaPIyq36HfDT4V6J8N7S4e2lbVdcvo/Kv8AW5oFgke2DiVLKytwz+TA&#10;GVXdQ7NI4DOxCRLH6jRRRRRRRXN+JfEPhXQ7GYeKtU0ixsrq1u1ktdUmt2bULaKEfbYIdPk3Pc5V&#10;gpiiictuC7SWAr4N+Kd38JL67kuPh/DqtrfNKklyILP7P4Xu1nZ7i5ktLe/dLm3lRnWMRxwLAFQL&#10;HGB858dooru/CXxI8ZeCpoDomsXK2ULfNo1473mjTI1wtzPE1hMSsZkK7XltzHMAzBZFLE16P4p8&#10;Y+FfjBaacdWMHgrxzp8SWltqFyWm8Ma3DK0KtZ3l/GjT2R855p4DOrQwpvEk7GTcnhN/YXel3t3p&#10;1/A9te2NxNaXdu5UtDcQOY5UJQkHBB5BIPUEiqdFffv7OGrPqHw6SxdbdDoOt6npsPlFvOlt7jZr&#10;InugxPJkupI1IABVQMbgxPvdFFFFGeuT0BJPsOeTX5U+LtaXxF4p8Q64jXDQarrOo3tsLsg3EVlP&#10;dM9lBLtZwPLiKRhVYgBQAcAVztFFFa+l6Brmuu8WiaLq2sSRqXePS9OvNQkRB1Z0tEcgcgZIrZ/4&#10;V949y2PA/i/5QWb/AIprWuFH3if3HA9TXIujIxVgVZSVZWBDKwOCrA9CO4ptFdJ4c8W+JPCF2b3w&#10;5rF3pUz7TOkDrJa3W2N44xe2FwHgn2CR/L82NthO5cNg19hfDj9oTTPEc6aR4xisPDupGJ3g1UXP&#10;kaFfyK7u0En2sk2kgj27DLNIkjBwHjZo4m+kqKKKKKK/PP41/Eqbxv4hl07T7uRvCuhzvBp8SNGI&#10;NRvYsw3Osv5LMsgclktWLHbDgqEaWUHxOiirFvcXFnPBd2s8ttdWs0VxbXEEjRTQXEEglhnhkTBV&#10;1YKysCCCAQcivZvi7cxeK7HwX8SbaGKJ/EmkyaTr8NvbGOO28RaDL5Ny00gkl2idHH2RJG8zyIlY&#10;55C/VHwI8RN4h+HGk+eZpLnQJZ/Dc8rQwwxuunKkunpB5PDLHZzW0ZdwrFgxOT87d5pfhHR9L1/X&#10;vE8MUlzrviGSD7ZqV35Ms9vaWtrFa2+mWDQxoI7dRErMoBaRtpleTZHs6aiiiiiiiiiiivJfjnLJ&#10;D8KvFjxMUYppMTEf887jXrWCVf8AgSMwP1r8+/DukjXvEGhaGZmthrGsaZpTXKxidrZdQvY7QziF&#10;mQMU37tpdc4xuHWvrj9qTU2h0TwnoiwxmG/1S/1N5yXEkT6PZpaRQooONri+csSCQVXB5Ofi2iii&#10;trw7qq6F4h0LXGhNyujazpeqtbiTyzcLp18l2YRJg7d4TbuwcelfW37UejRy6L4Y8Qh40lstUudG&#10;kQQIZLmPVLQ30LvchgwWE2jhEKsD5pIK4O7xr9n69ktPiho0CY26lZa1ZTEjpGmly6iMZHXfbqK/&#10;Q2iiiiiiiiiiis7WNI0zX9MvNH1m0hv9Nv4DBdW0ykrIhYMpVlIZXRsPHIhDq4DIQwBFLwzoreG9&#10;C07Qm1CfU4tKhNlZ3NzBbw3H9nQSsumWs4tgqM1vb+XA0qqvmFPMIBYivzu8Yag/xG+J+oSabLZn&#10;/hIvEdpo2j3Iju7a0ltVli0LR7ydJw8yeZEkUs2Y85LYReEHuP7RHie10bStC+GWhFbayhs7OfUr&#10;aOSaX7PpmnqtvoWlvNK7MwzGZnWXL/JC27DHPyLRRVqzvLrT7q3vrG4mtL20mS4tbq3dopoJom3x&#10;yxSJgqVIyCK/SH4VfESD4ieGxeyRx2us6bJFYa1ZLNE4Nz5Ikj1K2jU70t7n5zGHUFWSSIGQReY3&#10;ptFFFFFch4y8eeGvAWnpf+IrwxG4aWOxsbeP7RqWoSQx+ZJHZ2wKg7cqGkkZIkLIGdS65+HPHXxw&#10;8ZeMpZILW6l8NaIwUJpelXTrNKPLeOT+0NUjEc0wcSMGiGyIgJmMsu8+M0UVuaT4a8Ra+s76F4f1&#10;vWltjGtwdJ0q+1Jbcy7vKE5s432Fgrbd2M4OOlaM/gHx1aQSXN14L8WW1vCu+We48OaxDDGM4zJL&#10;LCFA+prkqKKKK+9f2bdb/tHwDLpUk1qZvD+s3lpFBGyi4j0+/C6nBPdRBt2HnluhG+0BghUfcavo&#10;Oiiivz9/aK1b+0fiVd2gh8oaFpGlaV5nm+Z9q82FtbM5XaNm37Z5RXLZ2bs/NtXwmiiir+n6ZqWr&#10;XKWelafe6neScpa6fa3F5cvyB8sFurMeSBwOprov+Fe+PtxX/hB/GAbIG3/hGdZ3ZPQY8jv2Fc1e&#10;2F7pl1NY6lZXen3tuwS4s723ltbuByu4JLbzqrqcEHDKDVOirun6jqGk3cWoaXfXmm31uH8i90+6&#10;ms7uHzY2hk8u4t2V13IzI2DypIPBNfUXgP8AaTv4poNP8fwR3lrI6p/wkOn2qwXluZZ3d59T061x&#10;FLGoZFH2WKNkRDhJpGr7Egngu4ILu1miubW6hiuba5t5Flt7i2uIhLBcQTRkq6OrKyMpIIORxUtF&#10;FFFFfJP7RHxMurWVvh9odzJbboFfxTPHG8cskN5ClzZ6RDcMchJInEt1sX51dI9+0zRt8e0UUV79&#10;qOoReOfghaTz+Sdf+FWp2Gn3M0z3SyS+GNab+ztNS2it4Ut9zOtvCUdmkCWbSGRTKEf0T9l7xGhg&#10;8SeEpXiV1lh8RWKLHOZ5lkRNN1VpZs+Xsj2WYRcK2XcjeoOz6I1LwZpes+KNI8Tao0l8/h6zaPQ9&#10;MlWJtPsNRuJ/NudZ2Y3yXBCQJDubZH5YdR5m1066iiiiiiiiiiijOOfTn8q/IevuvXLK78Gfs4PY&#10;2pu7S8HhzTI75L2JGubeTxVq0J16xlhkRfLA+2XECgpvQY+beNx+FKKKKK+6tesLfxZ+zlp72aRT&#10;y6R4T0XUIJrpDG1vceGIY4dYaEkE7xDDeQo38QbHAevjjwfqC6T4s8L6o8Mlwmm+ItE1BoIcCWcW&#10;epRXBijJ/ibbhfrX6q0UUUUUUUUUUUEfTp7nOTzx06Vyfhnwhp/hG41tNFcWuiazexapFoiQRrba&#10;VqkkRg1SWxmU7hBcLHblLYjbEyN5e1JBGnx7+0n4jfU/G9toKPJ9l8M6ZCjxSQwoo1LWI01G6mgm&#10;jzI6PbmzUhyNrIwVRks/otxqZ+EfwI0qzi2WnirxVbSmAR77S9hutdU3V1qM8fmw3CTWFmY7fzkD&#10;eXcLArKUOK+MKKKK+4fgL8VrjxJF/wAId4juRNrVjbPNpWpXFwz3WtWcRLzW10Z2zJc26/OGUlpI&#10;gWZQ0Ukj/S9FFFFFZ+satpmgaZe6zrF3FYaZp0Pn3d3NuKRRhljQBUDM7uxWONEBZ3YIgLEA/Fvj&#10;79ovXNYefT/BIm8P6Q8KxvqNxDB/wkNwZrZ4rtY5EeaK1TL/ALpoCZgUWRZkLGNfnG4uJ7y4nuru&#10;ea6urmWSe4ubiWSe4nmlbfJNPNKSzOxJLMzEkkkkmq9FaOm6Tqms3K2Oj6bf6reujyLaabZ3F/cs&#10;ka7pHFvaq7kAckheK6E/Dv4gAEnwL4xAAJJPhjWwAAMkkmDoK5S4t57SaS2uoJba4hcxzQTxvDNF&#10;IvVJIpAGUjuCKgooor6j/Zd1VofEPifRPJRk1HRbXVDOXw8b6PffZUhRMchxfMxOeNg45JH2rRRR&#10;RXC/E7XP+Ec+H/ivVFluoZk0e4s7SeyfZc29/quNKsJ4pAyFfLmmjkLq25QCwBOAfzBor2/wn8Av&#10;HniTyJ9QtU8Lac80ayz62skWo+R9oaG5aDRlHneZGFZ1S58hXBUrJtbcPoLQf2cfAOjQNceIrnUP&#10;EUkVpN9qe7um0bSYtknnm+ih090mi8uNSr+beSJguxUHbs3l8YfAvwPJay2F94OsbmS0e3juvDen&#10;Q6pdm2UCOSK81DQIZ5FL4G4XEgZ/vfNgmn3f7QHwutkDwa9c6gzDmK00bWY3Uggc/b4IF5yTwx4B&#10;74BnT49fClkRm8UMjMu4xtofiEsh/uOUtGXP+6xHvXZx3Pgbx1B5Sy+FfGFvZPBctbs2k67HZSXK&#10;N5EksD+b5TsoZRuUEgMp7ivCPGf7M+lX+688Eah/Ytwdn/Eo1SS6vNJf/VREwX5El1BwJZX8wXG9&#10;2Cr5Sjj5F1/w7rfhfUZNK8Qabc6XfRqJPJuFX97EXaNZ7eaMmOWMsrKJI2ZSVIByDWJRX2v+zx8S&#10;jqdkvgPWJv8AiY6ZbyS6Bdz3JeS+0yM7pNM2zEsZLRTmEKxHkDaERYCW+oaKKKKpanYrqmnahpss&#10;91ax6jZXVk1zYzCC9tluoWgM9pPhhHKgbdG20hWwcHGK+U9e/ZbTF1L4Y8Usp2wfYtO16zDZb5Fu&#10;ftWs6eRgH946bbDI+WM55krgbz9m34i2oiMEnh3Ud+8v9j1O4TyCpAUS/wBoQQctnK7Nw4+bBxnr&#10;/D37L+ovcs3izxFZQWkbRbbfw6J7q5uVZH85Wu9SihWBkbZtxBNuBYHZhS3sX/CC/Bj4d6ev9s2H&#10;huETQZ+1+K3tdSv9SfTIR9pms7fUi5aQh1aWKxhQMzJiPlBXE3Gn/s6fEe5Gm6Zd6Vo2rvDb21nP&#10;pFvdeEZHJvVWOG0tb+3hsbm4laTytpglnZSdvCBl8/1r4beI/CfhPxb4L1c2WoaSwm8c+ENahn+x&#10;241Xw8ph1vT7i2aPzTeXOjiW4S2aV408hzEXxNJHmfs3+Ko9F8YXXh+5IW18VWiQRSYj/d6rpnmX&#10;NkJJZHXbG8T3MYCqzNK0SgAZNfd9FFFFFFFFFFFFeS/HWOSX4VeK1jVnYJo7lVBJEcHiC1mlc47K&#10;qsx9gTXyj+z1pdxqHxN026iaFY9E07V9TulkLB3glsjo6LAApBcS3cTYYj5Q3O4KD6Z+1UP+RDP/&#10;AGNA/L+zq+Q6KKKUAsQACSTgAckk9ABX6S/GnSZtY+GXiqC3ihmuLWzg1VWmEQMMWkXsWoX8sTyf&#10;dk+zxzKNhy2dg++RXyR+z3YG7+J2lXG8J/ZdhrN+y4JMok099N2DHTBuA34V+hNFFFFFFFFFFFFe&#10;WfGbxXL4R8AateWkzW+pakYtD0uZDOrxXWoo3nTxTWzK0csVsk8sMhbiRV69D8s/s86Kk/i2+8WX&#10;sotdJ8FaRd393ePPbxwQ3F/ay2kS3KSHeY/s4vJmdV2oYl3sNwDdLofwl8R/F3Xbvx94oml8PaF4&#10;hvDqFlbDZda1d6YJkhsLS1UrGkUQtF8qG7mjywVJFt5I5Ax9P0L4S/Ai4ZNHtLjTvEuqW3nNcE+L&#10;5Z9VlCTfP9ps9EuYEURkiM+XAuABnLZY8t4p/ZhsZlnufB+uyWcuS0el64huLRnkuASkep2i+bDH&#10;HESEDwTszABnGSw8GvPgt8T7Hy/P8I3sglMgX7Fc6bqJHlhS3mCwnlKZ3DaXAzzjO040dO+A/wAU&#10;NQktd/h5NPt7pkBu9R1PTIY7SNm2Ga7tIZZLlQvUqsDPjkIeK+h/hN8FvEfgLWV13UPE9ipeG6s9&#10;Q0TTLSW7tNRspId1sX1K9MLxyJMFl+S2JATaH2u4H0fRRRRWP4h17TvDGialr+rSNHp+l2r3Nx5f&#10;lGeXGEhtbZZnRGllcrFErOuXYDIyTX5ieK/FWseM9cu9e1y5M93cnZDGgZLSxtEYmCwsYWJ2Qxhj&#10;tGcsxZ3LO7ueaor334dfAXxD4vjs9X1x38PeHLiOK6gkZY5NW1O1abafsdox/cK6qxSe4XoUkSKZ&#10;GzX1hoHwt+HXgu2N7baJp3mWEVteXGt66yahc276VG0h1RbvUCY7Rgd0srWqQpnBwAihTVfjD8M9&#10;Hljhu/F+lzvJD5qf2St3rcIQSNHtkuNFjnjRsqfkZg2MNjaVrFm+P3wtint4k8Q3FzHMxWS6h0XW&#10;1t7QLjD3C3ECSnPbyo39xmi8+M3wa1WGTTtQ16y1GyuQizWt/wCHNdnspsOHRZobux2EBgD8wAB5&#10;BFVrr4Z/Bfx4LxtHh0B7qGGK3mu/BerWkJ08MzGGQ2OmO9mHcK4Dy2zFgD12gjx/xP8Asw6pbLcX&#10;PhLXYNSjX7RLDpmsR/Yb0xxxeZDbQ6hBuhmmkYbAZY7eMEgllXJHzlrvhvXfDF62n+INKvtKulaV&#10;VS7gZEnEMhieWznGY5o9wIWWF2RuoYjmsKvpv9mDWXtfFOvaGzWqQaxo0V6vmsEuZb3R7sLb29rl&#10;gHzDdXEjoEZsJuGFV8/btFFKB0ABycADGSScYPHPr0r8oPEWqjXdf13XFga1XWdZ1PVVtmlE7Wy6&#10;jfSXggM4VA5Tft3BFzjOB0rFr0bwd8KvGvjgJcaNpRh0xnC/21qbmw0zBMiFoJHBkuArxNHJ9ljl&#10;8tsCTbkGvpXw1+zJ4dso7e48Vavf6vdpJBNPY6eV03SmCorT2UspD3Mqb9w86OS3Yrj5UYV2Ln4D&#10;eAEVWHgqzu9Hv/LI8u38QeI7DUI5izB8C71FHikU8t/qiMfJwKsXf7QHwshgM0fiC5vZPMX/AEW1&#10;0XWVnIbJaTdeW8MWB3/eZ54Bpln+0B8Lri3WabXbnT5GLA2t3ourvcKBjBZrCCaLnPaUnjkdM9fp&#10;fjP4f+OrYafY61oGuR6ms8R0S+eEXd7HagzzrJoOpqkzooQyHfBjau8HaM1wPjH9n3wT4kV7jR4j&#10;4T1RjvE+lxCXTJCWiDC40SRkjASNHWNbWSD5nLyeZgLXx142+G/irwDc+TrljvsmaBLfWrFbi40W&#10;6lnieVYIr2SOPbMBHJ+5lVXwhYKUwx4Kivo/4CfE++0DWbDwVqlyJfDmtXbW+nGYSySaPq14cWy2&#10;jRI7eTdTFYpImARJH84NH++Mn3TRRRRRXzf4w/Zw0jxHq99rem+JdS0q81XU9T1TU47yxttWtmuN&#10;RuftYjsY4HtGhRHaT/WPLlSoBBUl/HLv9mn4g28EksN54Yv5ExstbXUb5LifJxiJr60hi46nfKtX&#10;dF/Zl8Y3r2763qui6JayCT7QsLT6rqVuyowiUWkKxQSbmCg7bsYDZ5IK175pPwe+FfgW0n1LVbay&#10;vo4tyz6v41u7K4s4I7p0hjhaC4WKyT5yBHI0Pmbm2huQK5HUr79mjxBcRaPOPDVrOlzLBHc6bpep&#10;+HLdZm/dtJLrOnQW9u8Y25R5pWi/iXIPPKxfCyTwD4gg1XTtWutX+GXi/RtQ8Oa7q1jJpn27S9D8&#10;TWZggvru8kBg+yIzW922owqEVEffH5eFm8O8Eatd/Dr4jabcanss30TW59H8QRuXu47e1aVtJ1rI&#10;09mExhUySR+WXBdFYBwAD+mfI68cd8jrzwPYHrRRRRRRRRRRRRQeQR3Pc1+UXhzSl13xDoWiPO1q&#10;ms6zpelPcrEJmt01C+jtGnWHKhygcsFLDOMZFfoF8d8L8J/FgwRvGhqMYwAPE1kTke2MflX5xUUU&#10;UV+jfwe0mOT4ReHdK1KCO5tdQ0zVluraQSCOex1jUrmfypB8rbWhmAYqR6g4wa+EvDGj3DeO/D3h&#10;+/SWxuj4t0nR71GRfPs5zrMdlcoyMcb42LAgnGRiv1KoooooooooooorN1nVrTQdI1TW77zPseka&#10;fd6jcJAIzPJDZwtPJHAsrKpkbG1FZxkkDODX5t+FNPn+I3xI0+DUEheTxJ4huNT1iNHltontmmk1&#10;jWlgZCzITCswiGc7toz3r3rx14W8Q/Gj4i6hZ6NOll4V8GeVoE+r3bXp09NSWVZddj0+xZF828Rn&#10;MTqmEdYIi8yrJCT02kfB34K6JONC1/WrLW/EcxsYGs9U8Tw6XereyRKdlhpGl3EEqLcmRXSKYzNj&#10;bsc8lpvEn7NHhHUmM3hzUb/w1IzxH7O+da0xYUi2OIYruRLkPI2HLvduByBHgjb89618B/iXo0sq&#10;pokWs20ZhUXui3ttdRTNNGHxFZ3Bhu/kOUdmtgoIOCVIY59p8E/ihfRtLB4Su41WTymF5faTp8hb&#10;aH3LDfzxOV5+8FK9s5Br2bwR+zz4w0HW9P1+58VaTo95pc9re2Q0yHUtUadgf9Ksb8M2n7YZEJhm&#10;WOVxIjOhwpyfr6iiiijk9OeO2T055HuB1r85vi/8TLvx/rstvazhfC2kXVxHodvEkkQvAD5L6xdi&#10;ZUkaSYLmJJFXyozsCB2laTyCivUvAHwk8U+P5o5rW3Ol6HuQza/qEMyWTRC4ME66YmAbuVNkg2Rs&#10;FDLtlkiLKT9feFfgN4A8OJbS3mnHxLqcQ3TXuuYuLR5ZbQW1wsOij/RvK3b5IlnjmdGYHzWKIw6r&#10;VviL8O/CMQsr/wASaJYjTpU0o6Xpzi+uNPe1QwrZvpOjrNLAsSx+WVaJVTAQ7TtFcvc/H/4W28Hm&#10;w6/cXsm5V+zWui6ys21icvuvYIY8DHI8zODxk5qdvjv8J5olWTxOCssZEkUmheImKCRMNFMBZlTw&#10;Sp2kqeeSKop4e+Avjo6bBZWvgq8uZ1mubOx0W8h0LVrhTF584udP0eS1umKxxs7JPGWjUM2F+Ynz&#10;nxH+y7aMjy+EvEc8MqwJ5dh4hijuIp7k3B8121XTkQwxiIjan2OUl1wXAfKfOHi/4e+LfA0/l+Id&#10;JmgtnkMdtqtuRd6TdnzJUhEN9FlVeRYmkWCbZMEwzRKDXE16R8ItVOj/ABK8HXYtzc+drEWlCIOY&#10;8f29E2iecCFbPl/aPM2hfm27cjO4fphRRRRXzV+05rgs/CejaFFPdwza5rDXMqQnZbXWnaPAXnt7&#10;wqwJxcT2kscZUqWQtwyLn5T8DfD/AMRfEDUpNO0GGJUtommvtSvXmh0uwUoxgW5uIEkbfKwKxRoj&#10;Mxy2AiSOv2donhL4Y/BDT49V1nUbMawyArrWrJHNq08qxrY3cfh7TbdXmjjzcHzktlkdY3/fyOig&#10;jyHxj+0zqt5vtPBGmf2PBgj+1tXS3vNUbKxurW+nqXtoCjCVG8xrjehVh5TAivnXW/EviHxLMk+v&#10;63qesPG88kAv7ye5itWuWDXC2cEjFIVbaoKRKq4VQBhRWFRRVm2urmyuILyzuZ7O7tZo7i1uraWS&#10;3uLaeFxJFNbzxEOjowDK6kEEZBzX0t8Of2iNT0x7bSfHTSavpry21umvAL/aemWyQ+QZL2GGMm9U&#10;MI2eQkXHMjlrhyqD6p8SeFfCvxD0RINTtrTVLK7tDJpmr2jW73dnHdhJkvtH1IBwm7bE2VykgAEi&#10;vHlT+c3jjwff+BvEmoeHb8tMLZ1lsb8wSW0ep6fMC1rfQo5YYYZWRVd1SRXj3sUJrkK774XX15p3&#10;xF8FT2Mohmm8SaXpzO0cUga01a6XS76IpKrAeZBNIm4DcudykMAR+nVFFFFFFFfOfxZ+OsPhKe98&#10;MeGIY73xEts0V3qsjo1loN3KV2KluystzcrGWYoWEcTlN/nESwj4h1DUb/VbuW/1S+vNSvpxH597&#10;f3U13dzCKNYYvMuLhmdtqKqKCSAoAHAFUa+p/gp8bTo62fg3xhdH+yA8VvomuzSFW0gBv3Om6nKe&#10;toG2iCdj/o/3GJt9ptvFvGGiXfw38f3+n2FyVn0DVrXUdFvSFuJEhzHqujyzefEkcksatGJv3Rj8&#10;xXA3Lgn9GPCXiWz8X+G9H8R2KiOHVbNZmt8ySm0uo2MF/Y+bIkTOYJ1ki8wRgPt3L8pBroqKKKK8&#10;Y+JPxq0DwEZdKtkbW/EptzKlhbSRfYtOczKiDWrpW3RMV3yJAiO5CgOIklSU/JHiT42/EbxI779e&#10;l0S1aSGWOx8Ob9JjieK38ghbyJmu2VyWd0luWXccgAKir5pqOqanrFy17q2o3+qXjqqvd6jd3F9c&#10;sF4UNcXLM5AHQZrX0Lxn4r8NGEaD4i1jTIYLlbxbS2vrhdPkuFIO+501mNvMDtAZZY2VhwwI4r6Q&#10;8B/tJyo8enfECDzYiqRxeINLtFWZZXlVTJqunQlVKKrM7SWqbhsCrA5bcv17BPBdwQXdrNFc2t1D&#10;Fc21zbyLLb3FtcRCWC4gmjJV0dWVkZSQQcjipa8m+OU8tv8ACrxXJDK8TtHpUBaN2RjFca7a29xF&#10;uHVXjZkde4JB4rhv2cvA8uh6Bd+KtStxDe+JUgGnJPbbLm30OBmdJVkmVXVLxyJdq5R4kglBORi3&#10;+0to733gSz1SG0jll0TXbWa4umKLLaabfwyWM+wuwLLLctaBlQE5CnAVGI+DqK9P+JnhS38KzeDE&#10;t7C606XVfAXh3U9WhuhMrLr0iPDqieXMA0bBkQyRHlWJ6BgteYV3Xwz0ybWPiB4PsYYIronX9Ou7&#10;iCcweU9jps41PUTItyQjgW8MpMZyX+4ASQD+nFzbQXdvcWd3BFcWtzDNb3NvPGk0E8FwnlTQzxOC&#10;rI6llZWBDAkEV8RfDLw7q/gD452nhq+t5SJ4ddtra8mhltxqOjrp9xe2WrWiQyMpWU2y7lLSKjCS&#10;M4kjJT7jory34i/Frw58PIBHM66vr0rbYfD9ldQx3MQ8lZ/tGpy/ObWEq6bC8Zd937tGVZGT408R&#10;/G34jeI5CTr0uh2yywzQ2XhzzNHSB4ofJ+W+hY3jq2S7pJcspbkAbUC+V3FxPdzSXN1PLc3EzmSa&#10;eeR5ppZG6vJLISzE9yTXUaZ4+8baM0Dab4r8QWyW0wnjtv7VvJbIy7gWM2nzu0EgbA3rJGQ3Qgiv&#10;ePBf7S+q2Rjs/HGnjVrUKwOsaTFb22rqcSyg3FgzR2s+WaGIeWbfYilyJXPP2DpGr6br2mWes6Ne&#10;RX2majAJ7S7hzsliyY3BVgGV0ZWjkjYBkdSjqGBA0KKKKK+CP2ifFq694zTQrZ4ZLDwrA1oJIJYZ&#10;1l1S+SO41Q+bCTgxlYraSJjlJIpAQCSB7Z8MNF0PwN8G7rXvFNqgt9Ztn8Ra1HIlnJLeabOVh0PS&#10;xJEyiaG5i8opa3EhUvcvFIoEjqfmH4ifFXxJ8RLhY79k0/RbaaWWx0OzZzboXbEc99McG4mVAFEj&#10;gKuWMSRiRwfMK94+H3x48T+FJobLXpp/E2gPPD9oF7NJca1YQBWjkOlX07jdgMjeTcFkOwJG0O53&#10;r7u0fWNM17TLPV9IvIb/AE2/hWe1uoGJWRSdrKythkkRgUkjcKyMrI6qykDSoooooor5g/ah1j7N&#10;4c8N6EolDarq1zqLSI+2PytGtBC9vKo5YO94jrngGPPJxXxNRX2f8Dfg3BY2+m+O/E0cVxf3MNtq&#10;XhrTd8csOnwTItzZazdFCVa5ZSslvHnEAw5zcYFv6D8TvjRovgH7RpFnH/a/iprTzYLFArafp0kp&#10;T7M+tzrIrqGRmmSCINI6qu4wpLHKfiLxf4+8U+OLx7nX9Tmmg895rXS4C0Ok2G5mMaWdipIyisYx&#10;LIXlK4DyMck8ZRRUkcjxOksTvHJG6vHIjFHR0O5XRl5BB5BHSvYfCvx1+IHhlvLl1P8A4SOyIbda&#10;+Immv5FLypI80GpK63QfarIiySvEoZiYiQCPo7w/8WPhv8VbRfDvi3TLTTby5YpFpeutDcWE1xKJ&#10;bWJtG1rbGUuBG4CvtgmV5NsJfBavLviT+zxqGlvcax4Ejn1bTnmuZ5vDxw+o6XbrF9oQafLLIXvY&#10;wQ8axYNwP3YH2hmd18c+FmsNoXxE8Iagv2UKdZttPne7cx28NprOdHvLh5A6BTHDcPIrM20MAXBU&#10;EH9OaKK88+LOrDRvht4xvTC8/m6NNpgRJPKMb6466JHcFyrf6prhZCAPmwVBBII/OTQ9A1nxLfx6&#10;VoWm3Wp38oQ+TaRFxFEZUhNxcynCRRBnQPNKyouQWYA19oeEPgh4M8BWEniLx3eaZrNzbQxSXM2r&#10;JFD4a0n7RALSSBba8LR3JM0jJFNcL8xMRSCKUc4ni/8AaZ06zknsvBWlDV2VYxFrOrG4tNO8wSo0&#10;nlaUojuZUMe5AXlgKvhtrquG+YvEXxB8Z+LN6a/4i1K+t5FiD2KyrZ6Y/kP5kTPplksduXB5DmLd&#10;kDngVxtFFFe0eAPjd4r8FSRWl5LN4k8PpGYhpGo3bLNaqtssFt/ZupyLM8KR7EAgw0W3cFRHYSL9&#10;v6Pq3hP4m+Fjc28dvrGh6mpt7zT76FGltrmPZLJZX9vlvLnhYo6lW4+SWJypjc/D3xj+Gc/gLXpL&#10;rTbSUeEtVl36PP5slytjO0RkuNHup5AGV0IdrfzCzSQgfvJJEmK+M0V+rPhPU7jWfC/hvWLvZ9s1&#10;XQNH1G6ESlIvtF9p8d1P5aksQNzHaCSQK36KKKKKK8p+KfxT0z4c6aqqsN/4mv4S2laRvIVIyWT+&#10;09T2HK2ysCFAw8zgxoQBJLF8D+LPGXiHxrqMmp+INRmunMsz2tmJJBp2mRzBVa20yyZmWFNsaBiM&#10;u5UNIzuSx5WvWPhf8U9R+H1+1vOsup+FdRkxq+isytt3qIn1HTVlOxLgKNroxCTIBHIRiOSLa+O2&#10;kaZ/wkWneM/D8sFz4f8AHOnrqltc2ywxwvqNoFt9TAt0VJEcgwzTecoczSShvnVgPpn4B+Lf+Ek8&#10;BWljcTI+peGHGi3MZeATNYQxh9HuGt4QCsfk/wCjq7jLtC53Ftxr22iiiivP/HvxL8M/D6z36vc+&#10;dqc0BlsNDtMPqF8DMIkkwflhiDbi0sxVcI4j8yQBD8c+Kfj/AOPvEJmhsLqHwzp0hmRYNHUi/MDy&#10;B4BNq026YSIoC+Za+QDk5UAgDyXVPEGv655X9t65q+sfZ9ywDVNTvdQ8kOSzeT9rd9uSSTt703St&#10;d1vQ3ll0XWdU0eWdBFPJpeoXenyTRKwkCSvaOhYBgGAbjNe8+CP2jfEuhtb2XiuL/hJtKQwxm8Aj&#10;t9etYV8qDzFnG2O62RrI+ycCSWR8vcqK+x/CnirRPGei2+u6Fd/aLKcmKRHXZdWV3GgM9jfW+T5c&#10;0YZcjJDKVdGZGR26Kobu6t7G2uL28mjt7Szt57q6uJmCQwW9tGZpp5XP3URQWJx0FfEP7N/gyXVv&#10;Etx4vuUddO8NRvDZNtZUu9av4GhEY3xsjpb27SPKqyK6O9u3zKTX1b8SdGXxB4C8WaUYLi6ll0S7&#10;ubS2tNxuJ9R01P7R0yOJEVi264hjGwDL/dGM5r8vqK9OvPCKW/wj0XxhNELe6vPG2p6fauqwu2oa&#10;RcaWqpLNKjblFvdafcpHGygnzHboVJ8xor9XfC+lz6H4a8O6LdSRTXOj6FpOlzywmQwSzafYR2cr&#10;wGZUfYzIdm5A204wtfGnxc0EfDz4raJ42htjLo2q65Y+KEhjcBjqel6hDd67ZgySvJukk23AkZUT&#10;M5jQYibH3N6H6EemD70VyPjHxz4a8C6emoeIb77P5/nLYWMEZuNQ1Ka3i814bS2XHqqmWRkjUugd&#10;13Ln4w8Y/tB+NPEZkttFZPCWmMCvl6bMZ9Vl8xI9xn1qREdCrq7RtaxwEK5VzJgNXiupatqus3Au&#10;9Y1PUNWuxEkIudTvbi/uBDH/AKuLz7pmbauTtXOBV3TPFPibRYHttG8Ra7pFu7iV7fTNX1CwgeQD&#10;AkaK0kRSw9TXsfhb9ovxvosqJr32bxVp4VEMNysGm6jGsUDRxeRqVlFgktsaVriCZnAIDKzFh9je&#10;CvHnhvx/psmo6Bdu72zpFf6fdIsGpafJKpaNbq3BYFWAJSVHaNiGAbcjhexoooor5c/aX8aLY6RY&#10;eBrR/wDSda8nVNYO0EJpNnc5sIMSxEZnuo/M3xSq6fZyrKUm5xP2aPDcdnB4i8fahcJaWsUEuiWs&#10;k0y29vHawiLVNZv7szxhRGmy3Ecom2jbPvXhTXA/En4xz6rHP4T8DyTaR4LihuLKeUCT+0vEhuJ/&#10;PvL68u7sG5VJ33s29xNcCSSS7Z2maOPwOvTPA3xX8XeBJYItP1CS90RJVafQL9jNp7xbpGkSyaQM&#10;9ozNK8pa3KhnCtKsgXbX3p4A+IGhfELRxqekuYLi3KQ6ppM7ob3S7l1JVZQuA8MgVmgnA2uAQQJF&#10;kjTuKKKKKKK8z+Mmp3GkfDLxdd2yRPJNpsemETCQoINavYtHuXUIy/OsU7lMnG4DIYZWvzTor374&#10;NfB6XxtOmv8AiCOa38J2s5WOPLwzeILiJyslrbSKVdLZGBW4nQglsxRMHEjw/XnjTxx4Z+GWgQT3&#10;qJEBGtloehackMM935EaxrBZ242pFBApTzH4SNNqgF2jjf4Y8d/F3xb45nuI572bSdDdpkg0HTri&#10;SO1+zSMCkepSpta8faqbmlATdkxxxBiteWUUUV6N4W+K/j3wj5Mel6/cz2ELWo/snVD/AGnpxt7R&#10;iVs4YrrL28TAlXFpJExGPmBVSv014Q/aH8M+JUGi+NtNttEkvYEsZ7mQ/b/Duom6QW11FdxTputo&#10;pCxG248yJY8+bMAMml8QvgBpGv2x8R/Dl7OzuLi2fUF0iCUPoutrct9tgn0i73mK1MiPtiRP9GI8&#10;sL5CBnb46v8AT7/SL2Ww1Kzu9Nv7Yp59pe281pdwM8ayx+ZBOquu5WV1yvIII4Nfqp4f1Ua7oWia&#10;2ITaDWdI0zVfsxl842w1GyS8EBmCxh9gcLuCKG6gAcVrUUUV8v8AxB8Kz/Fb4t2nhkX95beHvB+g&#10;2lx4hljhk22d5qk5u2tLCSRGhFze25tAjvwFjd9shh8tq3jz4t6N8NLFfh/8ObS1a90q2lsp9Q3L&#10;cWOhXTOfNjWNwwur0MXknMh2RykCTzX82NPkLVtX1PXb+41TWL651HULt9891dSmSVj91VBPCoo+&#10;VEUBVGFUBQBWbRRW94d8R6l4X1JNT0xoGZoZrS9sbyBLvTdV066XZeaXqtlLlJreZfldG5HDIVdV&#10;ZfqnTfhb8Nvi74e/4Sjwot/4L1Ce4kt76wt2XUdN03VROlzfQy2E3lh08p/9G+yzW6BGjYxqVaEe&#10;A+NPhR418DB7jVtNF3paBc65pJlvdKTcYox9plKJJb5klWFPtMUYd8iPfjNebV7/APBX4t3Hg2/g&#10;8Oa5K0/hXUrmKJJZpjnw5cTynde2/msEW2d33XUfG3/WodwdJvf/ANoPwdD4h8Fya5BEz6t4UJvo&#10;WiieV59JmZYtXtnxIiqiKFu/NZXKiFlUASM1fANfQ/hL4XXOu2fhnx98ONRa6m0nVtMOs6NqqRWl&#10;/pmv6ZcWt1eDSrqYNa3NuvmfaYxM6EQ7FYyTM0a/eNFFFFFFeWfF/wAfnwD4TmvLOSNdd1WQ6Zoc&#10;bG1kkhnaLfcao1tOfnitk6ny3XzXhWQbZK/N+aaW4llnnlknnnkeaaaZ2kmlmkYvLLLK5JZmJJZi&#10;ck8moqKK9d1S/m8feA7a+neKXxL8OYIbC/kKWyXer+DbyVbfTbslWEsrabPiGb90RtnWV5DI7k+k&#10;/sz+MjZatqHge7c/Z9ZE2q6PwcpqtnbbtQg/dRlv3trF5paSVUT7PtUF5eftKiiivDfjh8Sx4J0E&#10;aTpbq3iXxBbXENu6XLRT6NYOhhm1fEBEgkyTHaHKjzA0gZvJaN/ifwl4K8SeONSGn6Bp8t0fNhS9&#10;v5FkTTdMW53Mtxqd6FZY1IjkZV5d9jCNHfC19s+DfgD4J8MLFcatAnizVUaYm61a2X+zVEiPFsi0&#10;IvJCQI2HNwZiHAdGQ7QvtVraW1jbw2dlbwWdpbRrDbWtrEkFtbwoPkjhhhCqir2VRWXrnhrw/wCJ&#10;rUWniDRtP1aFUuI4he20U0tqLpRHM9ncMDJC7AKBJC6vwCpGAR8tfEr9nZLW1utc8A/aJRAqyTeF&#10;pDJdTNEinz5NHvJXMkjgBWFtLud/n2SF/Lhbzj4M/FV/AOqvpuuS3kvhbUsRzxK7zLot75mU1WCz&#10;IJKYylzHFtdgQ4EjRLE/6DqyOqyIyyI6q6OpBV0IDKysOCCOhGexBxXn3jbwLH49utGstZuTH4W0&#10;i5Gq3OmWzAXOu6oFe3giupyge2ggjMgzDMTOJ3BEJgjkfv4o0hjjhgjjighiSKKKJVjiijRdiJHG&#10;gAUKBhVGMYAwAK5rxn4eTxZ4U17w6ywM+qaZcQWrXTTJbw6ii+dpdzNJbgvthuFjlO1TnbgqwJB/&#10;K6ur8EeG5PFvizQPDqLI0epalDHdmCa3gmj06H/StVnhluvk3x20csighiSoVVZiFP1H+0LDYeKv&#10;CVr4j0a4e8PgvxNqvh7V4o9iJYPcSLZX4uo5PnDJcwWix7ScrKHwVII+Ma+nv2YfD9tfeI9e8Qz+&#10;W76Fp9taWcMkIcx3WttKr3sU2co0cNvLDgIdyzEbhjDfbVee+O/h7YeMm0nUobz+xPFHh+9tL7RP&#10;EUVnDfSWj2t0l0tvd2UzIlxFuXeiO42PypKtIknfQNO1vC1zFDDdPDGbmCCd7q3hnKZmihupI4Wk&#10;RGyFdoULgbtiklR5F8Yvidb+AdDe30+5h/4S3VYsaPatEt0LSDzAk+r3cTkIqIA6weYG8yYAeW6J&#10;KV+NfBHw78W/E/VpbiAz/Y5L4nW/E+otJPFDNKPtNy5eVg91ckEN5atnc6GRo0bzB9seFfg14A8K&#10;wRiPRLbWL4BGk1TXoodSuXljkM0UkMEy+RAVLBVMEKMVC72dhuPqee+Qfxx36gdefUVyniHwP4Q8&#10;VpKNf8P6ZqUssUMJvWtxBqiRQSCWKKLVbXZcoobPypKARlTlSQfkL4n/AAAu/CdhLr/hW6vdb0e2&#10;y+o2N1FC2qaXapCpa+862CJcwhhIZikEbRLtYiRBJInG/CH4mXfgDXoobiZW8Mavc28OuQSrM6WS&#10;M4i/tq1WBXcSwKcuiI3moCm0uInj/ReKWOeOOeGSOaGWNZIpYmV4pY3UNHJG6HawYHIYZ6jqKfRR&#10;XC/EfxrbeAvCl/rk217wg2OjWzRtMlzrNxC7WMc6o0f7pdrSzfOp8tGCfPsB+D/hd4Rl+IXjqysL&#10;8vc2Mbya54jmmmZ5Z7C2mV7mOaQzRTM11NJHbPJFIZEMplwQjV1/x8+IR8WeJm0LTbwT+HvDkhhR&#10;oJZmt9S1kpi/vmjkRAfJJe1hPzrhZJInKTGvAqKK9y+B3xJfwX4hTSNSnb/hGvEE8FtcrJcxQ2mk&#10;6lNIkFvrjm5IREUYju23p+6w7FvJRD+g1FFFFFFeB/Gr4ceIPiJqPgq00cW8NlYya9/a2p3U0Sx6&#10;fFdizMLC2DCWZ3ELiNI1xuA3tGp3D4q8XWXh/TdbuNL8N3d1qdhpgWyn1e4ntJY9X1C3Gy/1HTY7&#10;NdkVm8gP2aMyzNsAcytv2r1vwb8Ix+MfHml2VzHHLpmmBtc1WKUQPHPaafInl20kFwrLIk1w8MMq&#10;bTmNnPavsL4xfEyHwBoL2+n3EQ8V6tEyaNB5K3P2SLzBHc6vdRyEKqxruEAcMHmx8kkaTbfzwuLi&#10;4vLie7u55rq7uppbi5ubiV5ri4uJnMs0880pLO7sSzMxJJJJOas6bpmo6zeQ6dpVjd6jfXBfyLOy&#10;t5bm4l2IZHKRQgkhVBZjjAGScAE19OeEP2ZdRuTHdeNdVTTbcxq7aToskVxqOZIm/d3GozK1vE0c&#10;mzPlJcK43KGXhq80+IniPw/pmqX/AIY+G1rZ6R4ethPZX+r6bNdXGo+JJLiFY9RtrjWbpmnfT0IM&#10;S2iStbyspm/eK0Xl+PUUUV7j8N/jj4i8Ftb6ZqrTeIPDXm2sb293NLPqelWdvb/ZRFoVzNIFSNUE&#10;ZFrKDGfLCRmAu8lep/FT4VaX4200fEf4atBqM19Eb7UNO0xCY9cjbJmv9PtwFdL9GyLq0KB5GDZR&#10;bpWSf6a8NapJrvhzQNbmjjhl1jRdK1WWGIu0cUl/YpdyQxMxJ2qXKjJzjrW1RXgnx3s9V8SWnhLw&#10;HoUUran4m1u4vDMZvI06LTdCtM3ranIOfKRrqGfARuY8KrSFFORqeq+Ev2d/CaaPpKxax4x1eFLh&#10;/NAS41G4QNGuq6sI2JgsYWMiWtsr7mO5UYubm4HyN4u8beI/HGpHUfEOoPclXmNnZR5i07TIp2BN&#10;vp9oSQi4VFLsTI4VTI7sN1clRRVm1urmyuLe9sp5rS8tJo7i2uraWSC4t7iFhJDNBNEQyOjAMrAg&#10;gjINfU3gbR/A/wAb9OurfXNOh8P+OdFjge+1Pw42n6WfEVpM83/E0m0gK0Ukvmvm/kW2B3tDtmRJ&#10;Fhj4Txp8AfGnhaOa+05YvFOlQhmebSo3TU4Iw0UYkutGbc53M7Y+yvPtRGkkMaivC6734f8AxA1r&#10;4ea0NT0tzPZ3Hlw6vpEshjtNUtI2JCOcHZNHuYwThSUYkEPG8kb/AHp4o0jRviz8PriHTbi1u4NX&#10;sU1DQNQLJttNWtwXtHkdo5WhZZA9teKieaqGaLCsTj81rm3ntJ57S7hltrq2mkt7mCeN4p4J4XKT&#10;QzQyAMrqwKsrAEEYNeq+A/h3pnxH0y7sdE1WXS/GmkxNdT2Oruk2i63p8t2kUdzY3FpGJ7RrZW2T&#10;pJHcB2MRVkDsIvvrwfYXWleEfCul30X2e907w1oNjeweYk3kXlnpcNvdxGSMsrbZFYZUlDjKkjFd&#10;DRRRRRWL4i17T/C+h6l4g1R2Sx0u0e5lCGMSysMRw21uJWRTJK5WKJWYbmYDIyDX5geJvEeqeLdd&#10;1HxDrDxPf6lMskggjEMEMcUSwW1tbxgkhIo0SNdzMxAy7M5LHAoor2TwLfP4u8Nax8LNRunkmuB/&#10;bnw++0XLCKy8UWAkll0W3V2ijVdThlnjDXE6wQyFpBG80oqp8HPHK+BfGFvcXjbdF1dBpGslml22&#10;0M0yvb6kI1dV3W8qjczo5ELTKq72BH6Pg/Tp7nOTxz06UUUVx/jzxhZeBPC+o+IbxVmeAJBYWRli&#10;ifUNSuDttLWMykEjrJLsyyxJI6q2wg/m7/xU3j/xNwLvXvEuv3nC/KZZ5WQnALFY4YIYl6nbFDEu&#10;TsjTj648Bfs5aFYWUV546Daxq0quX0u2vJoNIsFZ0aANLaeXNPMgVt7GQRfOUCPsWQ/RWl6RpWi2&#10;xs9G0vT9JtTK1w1rpdlbWNu1xIiRyTtDaoil2VVDNjJAGTxU19Y2OqWk1hqVlaahY3ARbmzvraG8&#10;tZwkgmQTW1wrIwV0DKCMAgEcgV4D45/Z18Ma8Li/8LSDwxqz+fN9kSNptBupmSWURfZAQ9oHlMah&#10;rfMcUYIS2Y4x8t+F/E3iv4P+LrhJbSaC5tZhaa/4evJXittRgVSUDvCWXcqv51pdJuUbg6+ZE7K/&#10;6JeHNf07xToem+IdKeR7DVLYTweairLEysYp7edFZl8yGVHikCsVDKQGYYJzfGmgX/inRv8AhH7b&#10;URplhqt1Db+ILuIuNQ/sFUaW9tdJKjYs1yyx27tMGRYpJSUkICNuaRpGm6Dpllo2k2cNhpunQLb2&#10;lpACEjjUlizFiSzuxaSWVyXkdmdyXYk6Fflz8QfDg8JeNfEfh9FRLex1GQ2KLK82zTbxFv8AS0kl&#10;lGWcW8sXmZz82Rk9Txtfeur+GLf/AIVNf/C62heDxFofgbRfE01pDGuoPdag9/PqV7BpieaZpJJ7&#10;2yuYnKIFjE8WzcGEQ+Cq9N+EHhuTxP8AELw7ZmNntLC8TW9Rb7ILuGOz0hhebLuJiFEVxKsVqXY4&#10;BlXhvun9K653xX4V0XxnolzoWvW32i0uP3kUkZCXdjdxqRBf2ExB8uaPJwcYILI6vG7qy+FNL1PR&#10;fD+maNqt9BqV1pVuunR6jBFLAb6ztCYbC4ngmaQpMYQgmHmPlwSG+bAreM/F2meCPDt94g1ORNlu&#10;hS0tTKI5tS1CRG+y6fbkhiWkKkkhW2IrSNlUbH58f8Vp8ZvGfT+0NXv+37yDStD0qF8994gs4N/q&#10;zu7f8tZ5f3n1v4H/AGfvCHh21tbnxFbL4n13y4pLk3haTRLW4HmebFYaZhRLHtdUZrwSbiiyIkJY&#10;x17pbW9taW8NpZwQ2lrbxxwW9tbRJBBbwQoIoYIIYQFVVUbVUABRxiqGr6DoeuJHFrejaXq8cBZo&#10;I9U0601BYZHAVnhW6V9hYADK8nAz6V80eP8A9m3T54ZdR8ASPYXcUckknh6/u5J7K5EVuojh0y/u&#10;S8sUrsjEi6leNnkH7yCNefl3w94i8ReAPESanprS6dq+mzTWl9ZXkUiJMiS+Xe6Vqtk+xihZdsiH&#10;DK6h0ZJEV1/THwz4j07xboOmeItIMxsNUgaaAXEPlXETxTta3VvMhJAaKVJImKkoSpKMyEMd2iiq&#10;t/e2ul2N7qd/L5NjptndaheTiOWYQWdlC1zczeVAC7bI1JwqljjgE4FfmNq+oav8SvHNxdxwFtT8&#10;UaxDb2VruQi3ilZLLTbSSaJIwVghEcbzGMZCmRucmvefjB4lg8CeFNE+D/hq6dZrfS7VvEmoWcsE&#10;Cz286SG4sJ7dGklikvpmN5cRl1xEyKDJFOwHyjRRXYeBvGOoeBfElj4h08NL5DGG9sfOe3i1LTps&#10;C6sZpEyBkBWjZkcJIqSbWKgH9NND1rTvEOkafrek3C3On6nax3NvIrqzBZBh4JRGWCyxMGjmQnKO&#10;rI3zAgalFFFFFed/Ffw/qfirwDrug6NAtxqd+2kC2heaK3RvI121ubh3mmIAWOJHkPPIGFyxVT8M&#10;/EPwZo/gB7Lw6dSk1rxW0VtqOtXNq9vDo+jwXFthNFitsvPLcGTM5nlaH9yYSIcyMV4vQNEvvEmt&#10;aZoOmR773Vr2Czg3JM8UPmtiS6uPISRxDCgaWZwh2RqzEYBr9HtT1Hw38JfAkRJjg03QtPSx0y1c&#10;xQXOr6gsLNDbgWyANc3coeWeRYsZMkzgKrmvzs8V+Kta8Z61c67rl0bi7uMRxRJuW1sbRGLQWFjC&#10;xPlwx7jgZJZizuzyO7tziIzsFUFmYhVVQSzMTgKoHUnsK+hfB/7Ofi7Xoor3xBPD4UsZUWSOC4hN&#10;5rMiPHHNEzadGyLCGDMjCeZZUdSGhq/8Sk8HfCaOHwn4L063uvFlxBDe6n4t1SW31PW9Ej855bBN&#10;MIUR2V8ytuWaCKF0hEUgDyvHNH81EliSSSScknkknqSaSiivQ/AnxM8UfD+53aPcrPpk0pmvtEvQ&#10;8unXbmEwmYKpV4pQNpEsLqSUQSb0XYfqPVNM8J/tE+Ek1fSHj0jxlo8CW+2dg8+nzvumXSdWMY3T&#10;WEz+Y1tcomUJZ0UMLi3bsfgY91D4Dj0G/tbiz1TwnrWt+HdTiuWjkzdx3h1XELxFgY1ju0RWDEHa&#10;WXKFSfYaKKK+ffjj8SYPA+m3GgaEj2vizxRbpfS6hZxRWb2NjldOOqT3KxgzXEsVs1nbsh3oqbzI&#10;hiiWT4Joor6C+C3ji2XUNO+Hvi+0ste8KarqKDRrPWLCPVoNG8Q3LtFaNZwXCShY7l5XjdQmFkk8&#10;wFA05k9T8afs0aVfeZeeCNQ/sa4yuNI1WS5u9JfHlRn7PfYkuoMASSNvW4DuQq+Ug4+SfEfhjXvC&#10;WoNpXiLTLjTL4RxyrHMYpYpoXXKzW11bs8Uqfwlo3YBgykhlYD3f9mXX1sfFesaBK8CRa/pa3FuH&#10;WT7RLqOjSNNDbwMp2gG3mupHDLz5YwRjDfb1xBb3UE1tcww3NtcRvBcW88aTwTwTKY5YZopQVZXX&#10;KspBBBIwQa+JPjZ8GYvDCTeLvCsCxeHQIhqumtcFm0meadbWK4s/PYu0ErvGvl7maNiSP3RxF8zV&#10;91/AHxnD4u8JXng7XDbXl5oNqtilpcpbFdR8L3EP2WCOS3dyZxB81tP+5CLG0AYs8hJ+LvEWkNoG&#10;va3obymc6Pq2oaZ9oMRgNwLK7e2W48gs2zzAocDc3B6nrXsv7OviiXRPHI0N2X+z/FVs9nMHlhhS&#10;LUNPhkvtNuizozucCa2SFXTc0wY7mRVP3zRRRRRRXwN+0br82p/EBtI/0hLXw1ptlZxxPcGS3ku9&#10;RhXVrq+ggwBGzpLBC/Ut5KknGAvgFek+DPhT408dhZ9J00WmlMHI1vVTJZaW+3zExbSbGkuD5kTQ&#10;t9mik2PgSbAc19HaX+y74cigddb8Ta1fXLS/upNLgsNJhSHaPkeK7W9Zm3ZO8SKMcbe9Sal+y74Z&#10;lt1TRvEuu2F15wLz6nFp+q25h2kNEltapZMHzgh/NIAyNpzkecwfDjxp8HvEUXiWaxi8U+EIxd2f&#10;iL+zIZL1LzwrdBodTg1jQpni3f6ODceW7SWySohlkKrz5X418NXnw78Wxrp16HtC1r4i8JaxbXlv&#10;dPc6TLctLpF+txbBV81GjIY7FBZN6Axshb6B+KWt6r4l+GfgH4oaHdavpepWkstpfzaK15YR2f8A&#10;aQaw1Wdp4GMkcC31mlvA7S4YSqGJZlFeLeHPjb8RvDbpt16XW7QSyzSWPiPzNWjmklg8hQ17Iy3i&#10;KhCyJHFcom8ZIIZw3138N/jR4e+IMqaTJDJoniQW7zHTbmSKW1vliZzMNIvBtMrJEqyyxPEjqGbY&#10;JEjkkHslfmp8UNeuPG3xG1qex82/jfUk0LQ7e0uH1Rbi3sHGnWn9meSMFLuRWuUiiBG+Y4Lklm+7&#10;fhx4C034f+HLbTLWCNtUuIbe41/UFYTSX+pCMeaEmKI32eJmdLWMqu1OWBkeRm76iiiviv8AaS8C&#10;Wmk32n+M9MtYraHWriSw1xIsRxvrJja6tr4RFj89xGkvmlEClog7ZklZj6d+zl4vuPEHhK70C982&#10;S68Iy2trDdPvdZNK1ESyaZC80kjEyQmKeEKEREhWFVyQxH0NRRX5mfFnSTo3xI8YWbSrP5mszaoH&#10;VDGAmuKutJCQxPMa3AjJzyVyOte0fs8+G7fSNP8AEfxP12F4bHTNPvrfS5pLfzMW1pC11r2p2qPG&#10;XLIsa28UtvJzm5iYHoJfglqS+PdO+J3gzxBc28k/if7T4jRDp0crC81QtbaxrEKbPJVrec2EkCEq&#10;UfDRDKkp8varpt3oup6hpF/GsV7pl5c2F0gO5BPaTNDL5b9GXK5Vh1GCODX3r+ztpS6f8M7K7Wcy&#10;nXdV1fVniZBGtq0U40PyVYMd4Isll3EDliuPlyfcqKimngtYZbm6mit7a3je4ubm4lSCC3ghQySz&#10;TTOVVEVcszE4ABJr81fE+uaj8VviIJopfJOu6vZaHoMV886Qabp012LLTY50ja4MQAfz7kQ7l81p&#10;XRfmwf0Q8L+GNI8H6LZaBolu8NhZowVpnWW6up5W3z3l5KFXfLI3zMQAo4RFRAqjfooor4J+Pvw4&#10;tvCGt22u6JaLa+H/ABA02ba3SX7Pperw4e4tkAQRRRTq3m20QkJys4VEjjUV9F/ALxPL4j+H9nbX&#10;UiteeGrh9BY74RI9jbQRzaVKYIFUoqwuLdSwJcwsxZmJr1jWtc0nw7plzrGuX9vp2m2qBp7ucOyr&#10;uYKiRxwhpHdiQFjjQuxOFGa+MPGH7SnijUpzD4Qtrfw1YRTBo7u4gtdU1a7WJ5VAmS7SS1ijkRon&#10;aFYpGR0OLhlYqeM+HeoeJPHXjrwv4f1/xPreqaXLqn9oXVjq+pX+r2F1FpFrJqk1nPY3kpjZZ0ha&#10;BiQcBydrD5Tq/tA+Mx4m8Zto9q4bS/CX2jS4yAP3urSSL/bc+XiSQBXjS22FnTMJkjOJTn0W1064&#10;+D/wlY20d1/wsL4kNY6fBa25u/t9rJeRP9lt7eyVoLhJ7K3ldd0UbOl7MiHfGEx5poP7PfxG1u2+&#10;0z2uneH43jtpYE128kiubiO5jaTi00+K5lhaPAEkdysTAuAFJDbfSU/ZVJC7/HQViqlwvhgsEYr8&#10;4VjqK5APQnGfQdK848Q/s9/EPQ4WubS3sPEdsi3Ur/2NdM15DDbKJF32F8kEkkki52RWvnOSpXGS&#10;u7xCaGW3llgnikgngkeGaGZGjmimjYpLFLE4BVlIIZSMg8Goq/TH4SeIL3xN8O/DWq6jN9o1D7Nc&#10;WN3O0k00076XeS6clxcyTO7tNLHGkszs2Wd2bABAr0eiiiiivLPjL4un8G+AtSu7KV4NT1SSPQ9M&#10;nQzRvbXOoROZ7qOa3dJIpIbeOeWCQN8sqoSCMg/m1X27+zrpVt4b8B+IPGmqtLaWupz3F3LcGRbm&#10;3TQPDMEoe9FraBpldZmvldSC7BEKJggv8oeNvF2peOPEd/4g1F5B9pkMVjZtMZo9M02JibPT4Cdo&#10;CoCWcqqh5GeQqGdqreFfCuteM9atdC0K28+8uCZJZHJS0sbVCBcX9/MAdkMeRkgEkkIivI6K36Nf&#10;D/4f6L8O9DGl6WPPurgxzaxq8qCO61W7jQqrSKCdkMe5hBbhiI1LHLSPJI58S/EEnhbwJ4l1yBpU&#10;urXTngspIRE0kF9qUy6bYXIWb5SIpZkkYEHKg4B6V+YFfQ3gL9nvxL4j8q/8Tm48LaV5pH2W5tXG&#10;v3awzqksa2Fxt+yhlEgWWfLAhWEEiMGPsfizTPh58C/Dlvq+keGtP1LxRczWtpok+syx6hqDalaW&#10;7S/2232p98McBw9wdPjjBkeGP90HR4/iK+vbrUr281G9ma4vb+6nvbu4cIrT3NzI008rKgCgszFs&#10;KMc8VTor2L4Q/E++8A63BaXVy7eEtVu401m0l8+WKw83bA2uWkcCu6yxKFMojQ+dGuwqXWJo/wBA&#10;9EtNJstMto9CS2XSrlrnUrQ2cnnWkg1e7fVZbi0lBZfKkeZpECNsCkBAEwBp0V5v8R/F2hfD/TLj&#10;xPdpHJ4gnsLjSPD0Enm3Ulzctm5SCO181BFb+aIpL+WIxl0SJWZ5EtkH5xaxq+pa9qV5rGsXkt/q&#10;WoTNcXV1MRvkcgKqKqgKqIoVI40AREARAFAAzKK7rwD4zm8H6yss8SX/AIc1J7a18UaHcWsN/aat&#10;pSzh3DWNyyRPPCC0lqzMAr8MfLeRW+wvEnwL+H3jeyt9Z8OMPDVxf21teWd/o0Ak0e8trqKB7eWb&#10;RJGjRV8hW8v7M9vl5DJKZCMV8ieN/hp4r8ATINcs45LGeRYbXWdPeS50u5lMImMKzOiPG4G5dk0c&#10;ZbY5QMi7qn+EmvXXh74h+Frm2k2R32qW2i3qPO9vBNY6xMthN9pKsAyxF1uFD/KJI0Y/dyP0wr5f&#10;+NfwVTWFu/F/g60C6yvmXOs6NbR4/tleZJr/AE+FB/x+dTLEo/0jll/f5E/xPX07+zl4+i0fUrnw&#10;VqcgSz165W60eZ5LeGK21kQ+VPbMWTexvI0iSPMuFkjVEjLTEjifj14dTQPiPqkkCW8dr4gtrbxF&#10;BFC8zvG96Xt9Qa484ACSS8guJsIzKFdcEcovB+CfEb+EvFmg+IlMyppmowy3ggigmnk06XNrqcEM&#10;dxhC8ls8saksuC2QykBh+px4J+9we45Bzzweev60lFFFFFfLf7UWsXlronhfRISEs9Zv9Rvrx1kk&#10;SSQ6NFAkFu6owVo2a78x1dT80cbDG2viuup8K+DPEvjS9ax8OaXPqEkRjNzP8sNnZrKT5b3d5MRG&#10;m4KxVS258MEViMV9N+Hv2XLYJHJ4r8TTSSPBKJbHw9AkMcFz5xEMiatqSSGWPywCy/YozubhsJl+&#10;guf2YPBbW8y2eueKILpoytvNcz6TdQRTZ+V5raK1hZ19VEqf7wryjxD+z9458Jyx614WvoPEY0yW&#10;G+t309HsNdt5rNDefa4dNmaRX8t41EaQXEkrsVCxZyBznxb8NBRonxAsbC4sbPxkly2v2csV/H/Y&#10;/je1upIfEentHfQo0KNOkvlxySMzPHcFQsSoB6x4W19vH3wK8Q6M901r4h8BaWXt7uG3El4tlpds&#10;93pMtk0KQCFri0iuNKdo5XlKCR5N4mMbeA6Z8V/iRpM8lzbeMtcnkmi8mRdVvG1yEoZFkLJb619o&#10;jR8qB5iKHxld2GIP0/8AD79orS9dmXTPGkFn4c1B/LW31S3kujo19cTXflLbyRy+Y9kVR4z5k07x&#10;ECR2ki+RG+la+Iv2mfFUl/4k07wnb3KtZaBZR3l/BGLuM/2zqS+YiXSykRS+VaeQ8EkaEr58qlyS&#10;yJ6z+z/8PYfDfh2LxXfIza14nsoZog627DT9Ekcz2MNvLEXJN0nl3MpLD/lkhRGjYv8AQlFFFeBf&#10;tAeBbbxF4SuPEdpap/bvhmEXf2iOEfaLvQ43L6jYyyF0ASFWa8RmDldjpGAZnJ8k/Zp8YyWGu33g&#10;y6mUWOtwz6lpkZR2ZdZsoQbmON0UhRNaI7O0hwPJRVO5sN9sUUV8PftOaM9p4t0XW1gt47bWNF+z&#10;NLH5azXOoaRdMLmS5RfmJWCe0RJH6qu0cJXHfAzwbP4r8dafdN5sel+F5bbXr+4UOoNxaziTSbJZ&#10;fLkTdNOqu0blS0Mc5RgyivXdH8eJJ+0jqyXDutjcxXngO2/tGaO3+wSaaElaK1XcQ32jUrWRII9w&#10;LGfOA52V4N8V/BX/AAgvjXUtJt126XdgatoZDAgaXeu4S3wZZZP9HlSW1DSsHkEfmbQHUV7H+y1p&#10;cEuq+LdbbzvtWn2Gl6ZAA6/Zmg1W4lursyIVyzhrOEKQ42gtkNkbfsuiivgX9obxdLr3jV9Bglif&#10;S/CsYsohDPDPHNql1Gk+qzu8SgrJG2y0eJmbY0LfdZ3UfTvwW8DReC/Btq08Tx65r8dtq2sm4iMN&#10;xbmSHdZaW0bqsifZo2w8b5KzPKQcMFHrtFFFfLX7SPgG3utLi8d6db28F9p0kVr4hdIyk2o2Ny8V&#10;np13Mwfa0ls+2EHy97RyAM+yGNaxf2XfEbCXxL4RmeVo2ii8R2CLDAIIWiePTNWeW4yJd0m6yEab&#10;SuEc5Q5D/XVxcW9pbzXV1NDbWttDLcXFzPKkMFvbwoZZp55pMKiIoLMzEAAHJAGa+T/H37SaQyTa&#10;Z4AtYrgeUY28R6nFKIxJLFJGzaXpcmw7oiYnjmusqWDq1u6Ydvnm++IvxE8Q3kgn8V+I7ifU/Ks2&#10;sNPvrqxtbkui2qW0Ok6WYoP3mAGVIcuxJbczEn3n49a23hXwt4S+Fmm3BaJdHsZtXkaDy5Luw0pk&#10;tNLJcfJ++uYJp5QvzBok5CsQ1T4GeG7PwvoGufF7xKkKWFlpt6mgAzWRmkSCV7fUri3S4CiO5mlR&#10;bCyAuEZ2eaNlKyRseBtPhp8T/ilqt14qudMNlFr11NeHVtcuZrGyWKW2W7sVsre6M169p5TRQWbx&#10;RSR7AqB9qMV9Gsv2WL17OF9Q8aWtrfsr/abay0OW/s4TuIjEF7Pd27yArgktbpgkjBAyef8AEX7M&#10;/i3Tlmn8PappniOCKKFkt5VfRNVuZpJRHKkFtctLbbUU+ZukvVyA2Bu2q3z7qWlanot3JYavp95p&#10;l7EoL2t/bTWk4RvuSeVMqnaw5VhweoJFZ1fb37MXiC4v/DeveHZlkaLw/f2t1ZztNvRLbXVlc2MU&#10;AT5BHNbTTFi53mYjC7CW+mqKKKKKztX1O20XSdU1m8WdrXSdNvtTukt0WSd7bT7VrqZYI3ZFLlUY&#10;KGdVJxyvWvyp1XUrvWtT1DV7+RZb3U7y5v7pwNqGe7maaXy06KuWwqjoMAcCvoD9mfw8uo+L9S8Q&#10;TRRyReHNN2QMZJVlh1LWS9tBMkaYV1+zR3iNv4BZSBnBXA+O/j4eL/FTaXp8j/2H4ZafTrcCSKSG&#10;91NZmXUtTjMaA7SVWCIGR12R+Ym3zWUeKW9vcXlxBaWkE11d3U0VvbW1vE81xcXEziKGCCGIFnd2&#10;IVVUEkkADNffHwe+Dlr4Ht49d12OC88XXMJ28pLb+H4Z02yWlk4yrXDKStxcrwAWiiOze83vOe/6&#10;5wBz1z2xX5TeKNeuPFHiHWfEN15wm1bULm8WKe5e7e1t5JCLSxW4cAslvEEhjwqgIiqAAAB2/gD4&#10;QeK/H7RXVtCulaCzr5mvahHIIJY0uRBcrpduoDXUqYkwAyRBkMck0bEV9TWfwn+GHwy8O3/iDxBY&#10;x+In0uxe4v7/AFuOC7Wd2iii+yado87LaJ5064tVlDSh5fLNwwIr4t8YeLNT8a67d65qbkGTbBZW&#10;SsWt9L0yAkWWmWgAVRHEp6hRuYs5G5mJ5Wiul8KeK9Z8F63aa9odx5F3bkpLG4LWt/aOytcWF9CM&#10;b4ZABkdVIV0KyKjL+kXg3VvC/iq0m8Y+G8MdcS1h1N/9Rdrc6ZG8cVrqtmjsiXMKSCNnGS8Yiw8k&#10;KwkdjRRXN+LvE9j4P8Oat4h1Aq0OnWrSRQM0iNeXj4jsbFHiSRlaeVkj37CqA72woJH5ieINcvvE&#10;ut6pr+pyB7/Vbya8nCvO0MPmt+7tbb7S8jrDCm2KBGkbaiqoJAr1DwD8D/FnjZI7+6VvDWhOqSR6&#10;lqVpO1xexXFt9ot59K01jGZonDRHzmkjjKsTG7srLX09oX7PPw50qFFv7K98Q3YeKY3WpX91CodE&#10;XdHFZ6Y0EflFgW2TLIeSrMw4HTa58Hfhxr8Qjn8K6bp8iWs9vBc6FENElt3mTatzs03y4Z5Yzhoz&#10;cxSDIwylSQfi34qfCrUvhzqKywtNf+Gb+ZhpWqsF8yKQhpBpmpeWAqXCICQ4CpMoLoFKyRx/o+23&#10;cQpLKCQpznIzgHP+fWub8VeE9F8aaLc6FrtsLm0nG+OVAqXdhdqpEN/p85DeXLGSQGwQylkcPG7K&#10;fkXwN8PNa+H3xy8LaZqgNxZXC+I59I1eGNktdUtYvDl4cgHPlzJlRcQFiULAhmjaOR/tyori3gvb&#10;ee0u4Ybm2uYZLa5tZ40mgnt5kMc8E8UgKurqSrKwIIJBBBxX5zfGH4dv8P8AxM6WiKPD2tNc3ugl&#10;ZJZDbQxuv2nSpjOWkLWxdArM7Fo2jZmLl1Xnfh54wn8DeLtK1+J5jaRSfZdWtojIftmj3REd9D5K&#10;SRLI6jE8CyNsE6RMwO2u9/aK0o6f8Sru885ZhrukaTqyKFYfZ1ihOieSzMfmybPzMgY+bHavOPh/&#10;x498EHp/xV/hrn0/4nMNfqVRRRRRRX58fHrR9RT4r6mq2ksz6/Bodzo8NsBcXF9G+nxaOiwwQb38&#10;xrm3liWMruJAIBDKT7D8M/2ebbTdmsfECC2v79ZLeSz8Px3An0+0MZErHVpIfkuZN+FMKs1vtB3G&#10;YPiP6mVVRFSNVRI1CoiKAiKBhVVVGAAOAPYADFFFFeW/Fz4ew/ELwzNBFuXXtIW6v9CmRIGee7Fu&#10;fM0uaSdkCxXZVUZzIux1jkbcI2RvnDwDpGo3/wAGfi7oN2sln/Zdy2pvbXUM1tPa3+iQJqepQTb4&#10;ciQrYxxGIsWBGGEW4O3zRV3Tr+70q/stTsJjb32nXdtfWc4WNzDdWsongl2TBlbDAHDKQcYIIr9J&#10;9G8d/wBq/DAePxaq80HhrU9WuLMhoIJdR0SCZNQt4judlha4gkWNixbZgn5sivjX4A6F/bPxJ0ya&#10;SO1mt9Cs7/XbiK6QSbvIiFjZvbIysvmxXVxbzITt27NysHCg/odRRRRXkHx6Ct8KfFBIVyh0NkYo&#10;pKn/AISK0TcpPQ4YjK9iR0NfNP7Nd3Ha/EO5gdZC+oeG9StISm3asiXdtfky5I+UpC68Z+Yr2ya+&#10;9aKK+QPij8LNU8afF9LbRlaG31Pw/o+s+ItWmRms9IjFxcaLGxAYeZLJFZL9ngUqXbcTtjSSReg+&#10;OeuaV4G8BaX8OvDiQWb6tElubaB182z0CxlE1zczNDKkolvbjCGSWJ0nX7XuO8Zr5b+Hvi6XwR4u&#10;0jxEoeW2tZzDqVsm9mudLu0+zX8aRLLCryKjebAruE81EZshcV9TfHD4WP4xt4fHfg8Q6jqKadb/&#10;AGyx05beYeINNCmW01TTZ7QZubhImVVBZvOgWNYjmJI5fZPhlp9tpvw88F21ohSGXw1pN+6ltxN1&#10;qtmuqXz5PZp5pGA7A46V3NFef/Fa8msfhx4ymhSJ3k0G9sysvmBPK1FP7PuHHl871SVmj7bsBvlO&#10;K+Mf2frXz/ijokwnihNjZ6zdbHYq9z5mkzWBggHd/wB8ZCP7qselfodRRRRXkvxy0H+3vhpr4S1W&#10;6u9HWHXrMtK0ZtjpkofUboYZQxWxe7G19wOeF37SPDf2WtRt4tV8XaOfN+13+naXqUJAXyVt9KuZ&#10;ba6Ehzu3FryErgdmzjjPIftAeO5vEniy48O2dzL/AGF4XlayaBXcW93rsJdNTvpInjjbdEzGzQOX&#10;UeW7xNtmYHwKvpL9mKCY+Ndcu1jc28HhS5hlm25SOa41WzkgjLdiyxSFfUKan+Anw5vPEmuDx7r8&#10;N22l6Zdm+0q5muZYptX8R294s63hJDSTQ27q7yPvUNPsXdIqToPteSxsZ7m0vZrK0mvdPFwLK8mt&#10;YJLuyW7jEd0LS4dS8YlVVVwjgMAM7gBViiivNvHvwr8K+P7aZr+0jsdcEDxWXiCzj23ttINhiN3G&#10;jIt1GuwL5c+SELiJombcPgjx34A1/wCH+qjTdaiR4bhDLp2p229rDUYV2+Z5EjhSJIywE0TAMpIP&#10;KOjv9jfs4abNY/DiO6lkR49a1zVdStlUtmKGIRaOY5Nw+95lrI+FzwR3zXvVFFFFFfMH7UV3Onhv&#10;wzYqU+y3OuT3cy7AXM9nYNDbFJM5ChbiXcMc5XkY5+Jq+qfipqp8IfCjwD8O7S2XTrzV9IsdS8R2&#10;Ejqb21EHlajdQXVpdCSWI3OpvJKHDJhoJIlGwsg+Wo43ldIokeSSR1SONFLu7udqoirySTwAOtfo&#10;38H/AIdRfD/w2FuRJ/b+tx2l54gLTB0gnhR2tNMhSFmj22wlkUupYu7O28oY1T1mvn/9pGW+HgLT&#10;7Kx8921XxXpenS21urSSXqNZXV3BaiJAWfM8MTKoGSyjHNUvhN8C7Lwytj4j8WQx3viaNlubSw8y&#10;K403RWZUe3dl2lZbyI7j5gdo0YgxgsizH6Nr4w/aLt9a8Q/ELwl4X0yKW/km0KB9L0+MRIDf6pql&#10;xBdy+bIVCgpbQeY8jhEVNxKruNeheD/2cPCel2RbxeX8TanMsDPHFcX2m6bp7eUpmgtTZSxyzYkL&#10;jz5WUOoXEMbbs9zcfBL4XXXkiTwjagQII4/s9/rFnuXeWHntaXEZkbJ5eQlsYAIAArxPxd+zG8MD&#10;XXgjWpbqWKBmbSdfeBZ7qSOOSRhaapaxxRB3IjjjimhRMks86jAHyzqulalomoXOlavZXGn6hZye&#10;Xc2l1GYpY2IDKRngqwIZHUlXUhlJUg19a/s3/EFriGbwBqkyb7KG4v8Aw5LI1tEZLfzvO1DSVJZJ&#10;JZFZ2uYlVXby/O3ERxKtfWNRXNxb2cE93dTRW1rbRSXFzcTyRwwW8EKebLPNM52qiKGZmJGFBJIA&#10;r82Pir4+ufH3im6vUnn/ALCsHks/D9lI7GGCzXakt6kJSPbJdsgnk3pvAKRMzLEmKngj4Z+LPiBM&#10;/wDYdnHFp8DvFdazqLyW2lW0yQeeIPOjR3kkPyL5cMbsu9GkCo28fWHhv9m3wTpaF/EF1qHimdo5&#10;Y2Esk2jaehaYSRTw2umyeeJFUGM77x0IZjsBKle/b4QfDSTTE0lvB+lC1SUSiZBcR6mX5wra1HIL&#10;wpz9xrgr6rxXzV8XvgSPDNpN4m8GJeXOiwefNq+kzS/arrR4jK0gu7GXHmS2cSEJIJC8sQXzXkkQ&#10;yND9C/A25uLn4V+FJLmeWeRIdUt1kmkaRxb2muXVrawB3JOyOJEjReiqoUYAAr0vUdO0/WLGbTtW&#10;srXUNPuVVJ7O8hiubeVVdZY98MoIyjhWBxwwDLggY+EfjH8HLjwPPJ4g0BJrnwjczDcmZJrjw9PM&#10;+2K1upGyz2zMQtvcMSQSIpSZNjzffec8+vP50V8X/tEfDVdNuW8f6PEq2Wo3MNvr9nb2xRbTUJlK&#10;pq+bddgjuCAs7SYJuGVi0jTkL8wWd3cWF3a31nK9vd2VxDd2s8ZxJBcW0gmgmjPZlZQQcdRX038c&#10;b1PGXgL4b/EG2FksdwLvTNSWOOWO4XUr2BZJLSIyoGeG2nsr2PLv1IZAVctXy3X6l+AGZ/Angp3Y&#10;sx8I+HGYsSWLNo0JYknuTya62iiiiivk/wDans7qSx8FagkLGys7vXbOe4DLtjutQhtJ7WEqTnLp&#10;bTsCF6LzjjPE/Cj4D3fiePTvEviwvY+HJXFxbaUDLDqWt2yhWhldwF+z2kxPEit5siAmMIrxTn7X&#10;0jSdN0LTbPSNHs4bDTbCHyLW0gGI4o95dz8xJZncs8jsSzOSzEszMb9FFYHiLwzpPijRNW0DVIH+&#10;w6zGgvWtGW1uftEJjNteLMFIMsRhhZDIrL8iqysmUPy78C/C2ueCvip4l8Pa5DJazweEby4idGl+&#10;x6jAuv2MNpqljJgCSNgZAj4DI2+Ngkiuq/Kd5ayWN5d2UzRtLZ3M9rK0L+ZEZLeUwu0Ug4ZSQdp7&#10;jmqlfoT8CPHlx4y8JyWeq3ct5r3h2dLK/ubl5Jbm9sbrfLpd/czmNVZ2CywNl3kYw+bKd0oz8m+M&#10;UuPGPxl1fTrydYH1PxwnhoXEUCDyLWDVE8O2cnkDaCyQRx7sn5mBJOTX6PRwxwRRQwxRwwwxpFFF&#10;EojSKKNdsSRqAAFUcAAYAAAp9FFFVr6ztr+zurC9hW5sr62uLS7t5N3lXFrcxNDcQPsIIVkZlOCD&#10;zX5jfDWe4t/iF4Ie1mkt5ZPFWhWxkikeJjDe6lHZ3MLsnJSSJ3jkXoysVIwSK/UKiivl79pHQNT8&#10;QzfD+y0e0nv9RuL7XLC1srdELSvdRWsxZpHcBFjWFnkdgEVNzuyqua6YWelfAX4WXdxEtpJ4imt4&#10;kmugzSnV/FF3EY7dEM/ls9ra5Z0iUJ+5jd9vmvIW+Cre4uLO4gu7WeW2u7WaK4triCR4p4LiGQSw&#10;zxSoQVdGAZWBGCAQeK+8Ne0TSPj78OtL1qwmjstfs4bmSx2yCaOw1kRqmp6FqKDBEU7JGVkIDhfK&#10;nClSY5Iv2btNudL8Ia/bahp8un6lD4uuoLqG8tXtdQRU0axmhhuUlCybVEheNWwBuJGNxz9C0UV+&#10;WOlxT+NfG2nQalc+Xc+LfFNpDqF3DBGuybX9WVby5it49iDDSswRcDsMCv1Oooooqhq2mW2taVqe&#10;j3hl+x6tp93pt0YHEcotr+2e3nMMjBgrbWJBKkA9q/Pv4HSzab8WPD9tcyyaezPrOnXsMzPbFpf7&#10;IuRHY3MZwS32hY1WNh/rAvGQK9p/aX8aTWdjp3gizcI2rxJq+tZiyz6fb3e3S4EkdSuJLiGSRyhD&#10;DylGdshDfGNejfCTSZdZ+JPg2zimjgeHWoNWLyBipi0FDrk8S7Od0iW7Ip6ZIJ4r2PxX8Pbj4g/H&#10;zxHpuLu30W1TQLrXtTto0kNlbHwtavDArzkIJbmRfJh4YrlpfLkSJxX2Cul6dHZ2Onx2Vuljpv2I&#10;2FmI1+zWp0xkfTjFDyv+jskbw8fu3RHXDKpF6iiuZ8VeD/DvjTTpdN8QabBeRmOSO2ujGi6jpzu6&#10;yNPpt9tMkL7o0LbDtcKFkV4yyH4Y+KHwY1rwC1zq1kzat4SN0scGoKQ19p8c5H2aHWoEVVBLHyhc&#10;RgxOwUkRPKkNelfsr27Pd+NbrzHXybbQoPKCL5cn2mW7k8xpDyCnlEADg7jnoK+w6KKKKK8m+OU0&#10;1v8ACvxY8ErxO0WlQl42ZGMNzrtrbXERK/wvGzIw7qSDwa/OCvqrwLqn/CvPgV4g8TlYrfV/FurX&#10;eneH7mCVkupm8j+y7Z2mjSTy2s3i1C6RJgobZgMDIpPyrX2l+zr8Nzp1qfHmtWzJfahDJb+Hra6t&#10;os2+mTKrPrULy7nSS5GY4WUIfI3MDJHcDH1NXJ+PZHi8C+NJY3eOSPwn4ieOSNijpIujylXRl5BB&#10;GQR0NfK3wW+CI1xbbxd4xtWGisqz6LoswaNtWzzFqN+nDC07wx9Zz87fuABP9o28FvawQ21tDDbW&#10;1vGkFvbwRpBBBBCojihhiiAVVRcKqgAAADAAr58/aYuZ4fh/YRQzSxR3finToLtI5HRLmBdNvLpY&#10;bhVI3p5sccgUgjcit1UVxPwx/Z5trqxt9d+IMd2r3KmW18MLJLZPHbPEVjfWriIrMkpLCRbeJ0aP&#10;CiVixkhT21/gv8L3tktD4RsREiCMMt1qaXJUSGQFr2OYTMcn7zSFsfKTt4rzXxT+zP4cv1ubjwnq&#10;V3oN1sd4bC9L6npBeO12RW6zOftUQklCtJM0k5XLFIiNqj5N8XeCfEfgjUDp/iHTpLUu8ws71Mya&#10;dqccDKGn0+7wFkGHRmXiRAyiREY4r0n4GfEhvBviEaPqt06eGdelWC4EtwsdnpWpyFUt9YKy5VVI&#10;UQ3LBkGwrI7EQItfoHRTIpY5445oZElhljSWKWJg0Uscih0kjkThgwIKsM8YI4NfDX7Rnjg634ki&#10;8J2E4fS/DRze+VIrxXOvzJicFopXR/skbCABkSSOVrhCMYrd+CPwYh1OG38YeMrAyWMhhuPD+j3W&#10;3ydQh2MTqOp2ciEtbsTG1tGzASgF3VoWQyfZdKBnAGSzHAUDOT1OPp34oKsp5BBxnaRgkeoB61l6&#10;1o2l+IdLu9G1mzjv9MvoxFc20pdVdVcSoweNgysrKro6MGDKGBzitOiopbaCZ7eWWCKWS0la4tXk&#10;RZHtrh4JLNprdm5R/KlkjLKQdrsucFgZaK4b4jeCrTx94WvtCuNyXa5v9Gn897eO11u2tpIrGWdk&#10;R90JMjxTL5bny2YoBIFZfzN1Cwu9Kvr3TL6E299pt5c2F7BvjkMF3ZzG3uIvMiLK211IyrEHGQcV&#10;6L4y1e317wJ8NL54nbV9Ki8R+EdRvXijh8+y0FrG70K1hER2slva3qr5hVXZ2fdnhjn/AAq0ybV/&#10;iP4NtLZokki16z1NjMXVDBorf2xdICisdzRwOqDGCxAJUZav02ooooooqhcaVpt1qOnatc2kM+oa&#10;RFqEOmXUq7nsU1MRJftbgnCvIsSIZNu4LlQQrOGv0UUUUVwXjXSbCy8JfE3UreJ4rvWvCOuzajIb&#10;i5eOeax8LTafayrA7mNCIUSNjEq7gq7gSAa/MSivrj4SX0cvwN+KNgZpHuLK18VzmN1lMcVpeeFF&#10;8gRSMNhDSxTlkU5B+Y43Ddyn7MX/ACPur/8AYoX/AP6edPr7rooqG4ngtIJrq7uIbW1topJ7m5up&#10;o4Le3ghQyTTz3EpVUjRQWd2OAATXzzdftNeBYbxoIdM8SXlqkl1G99DaafGJREwW1mtLe5uUdklO&#10;5j5oidBjKEsVXP8Aip8TPCfi74Q6vLomoPcSahqGgaXJZywPBfaffvdJrogv4X6L5NpMomjZ4mdW&#10;VJG2nHnP7MFtdN4z169SCU2cHheazuLkRloYp7zVrWe0t3kPCvItvKyDqVjcj7pr7ioopflBzgZ4&#10;zwQ3HrXxv+0f8P7mK7HxCsZpri1uDZabrVmyTS/2dLHF5FjfQyLuRbaQKsMitsCzFCC5nOz5o8P6&#10;DqPibWtN0HSofOvtTu47WHKzNFEHbEt1cmFXZYoVzJK4Q7UBbBxX6geFtATwv4b0Xw8l3NfDSdPt&#10;7I3dw8rSXDxp+8kRZ5JCiFiRFDuKxptjQ7FGN4ccDoOOnQdvpRRXGfEW3S88AeNIZIvPH/CL65Ki&#10;AEsZrfTZLi2ZB3KyKrKOpxxXwh8EtQttN+KHhOe7n+zwT3V7p+8iVle51LS59PsISsIY/PcSxKCR&#10;tUkMxVQWH1T4i/aI8BaHc3FlYHUvEVxCjj7RpMUC6UbqO4aB7Y395JGzgbTIJ7eKWJlZSjsSdvae&#10;A/in4V+IZvotDe9tb7T/AN5NpmrQ29tfvaMyqt9DFayzI8W9vLcq5ZWIDqoeMv6LRRXH/EL/AJEH&#10;xv8A9ij4k/8ATPNXyL+zCCfH2rAAsT4SvwBwCc6zYdPT618+X17c6nfXmo30zXF7f3Vxe3k7BVae&#10;6upTPcTOFAUFnYtwMc1Ur6h/ZdVT4l8SsVBYaHCgYjJCvfruAbtnA/IV9j6TpOm6DplnpGkWkNjp&#10;1hAtva2sGdsUa/MWZnLMzMctJI5LsxLuSxJOhRRRRWVreg6N4l0+TS9f0y01bT5SzNb3cW8I7RNC&#10;J7aVSJIZlRmCTROkiZJVgTVuwsrXTLGy0ywi+z2OnWdtYWNv5ssxgs7KFbe1hE07NI2xFAy7Fsck&#10;nk1aooooor5y/adtxJ4F0m4Fusklt4otFNxsLyQW8+l3ayL5n8KO4iDdiQnfFfEFhY3Op39lptmn&#10;m3moXVtY2seQPMubuZYII8nplmAruviv4o/4S7x54g1WKZprGK6OmaWRdNeW507TB9kintZCFCx3&#10;Dq93sUYDSnljlm9c/Z1+HX9p6i3jnWLWT7BpUuzw9HcW0bwahqY3JPqMZlOSLIriNhGQZjuSRZLd&#10;lP2tRUUtvBM9u80UMz2spuLV5Ykd7a4aF7Zp7dnBKP5ckkZYYO12HRiDLRWXPomk3OrWOvXGn2s2&#10;saZbXlnYX7pvuLa3v9huliJ4+YLgOQWRWdVIWSQPqfXp3pSrKAWRlBOAWQjn0yRSVwvxA+H+i/EP&#10;RH0vU1EF5Bvm0jWIoke70u7ZQCy5xvgk+UT25cK6hSCsiRyJ+eWqaX4j+G3i37LcMLDXtAvLa8tr&#10;m2dLi3k27bmzvLd2G2SKRCrbZEzgmOVFYOg/Sbwl4jtfF/hnRfElkoSHVrJbh4cysLa7jZrbULIS&#10;TRxM/kTxyxeYECvs3LlCteI/tGeO20Pw/D4S0+cpqXiWN2v2jmdJ7XQYpNkq/upEdftbgwfMrI8S&#10;3CMMsK8J+C3wpHj7UZdW1kPH4V0e4jjuokaSGXWbzYJxpcVxHjy41Uo11IrBwjqsZVn8yP76sdOs&#10;NLtIrHS7K00+xtwVgs7G3itbaEO5kfy7aBVVcsWZiB94knk82x6/TqcfnSspUZZSAfukggH6ev4U&#10;oOORkYIOeeo6Hgnkc/jWTomiaV4c0q00XRbNbHTLFZFtbZXlkESyzNPKd87M5LO7OxZicsSfWtSo&#10;bi2t7y3ntLuCG5tbqGW3uba4jjnt7i3mQxzQzwygq6OpIZSCMEgjFTUVS1LTrLWLC90rUYFutP1G&#10;1ms7y2dpEEttcRmKaMPEyupIPDIwYcFSCMj8xvHvg698CeJ9Q8O3jC4WDZcWN8sU0UWoadcp5lrd&#10;RiVRyBmOUKWVZUkQOwXcd3Rr5NS+FnjDw7LNFBJ4e1zRPHFhGtvO9xepdyp4Q1SKa53eUkcJurOS&#10;MbQ5Zn+8P9X5hX6z6NpsWi6PpOjwNvg0jTbDTIXKlC8NjapaxsVZnIyFyQWY+rHqdGiiiiis7VdH&#10;0vXLVbLWLC21G1jurS9FvdRrLELiznW5t5SrccMoBB4YFkYFCynRoooooqi2l6e2qx659mj/ALVh&#10;0640lL4ArM2m3V1DezWkmCNyiWGN03ZKHdtK73Dflt4svX1LxT4m1GRVSW/8QazeyKvCq91qMk7K&#10;vTgFj2rnq+l/2X7u7Xxjr1gk0gsrjwxLd3EAI8qS5stWtYLOd1PUxrcSqp7BzXOackcn7RFwssSS&#10;qPifrjhX34EsWvTywSDYQdyOquvOMgZBGQf0EooorwjxN+0H4K8NazeaJ9k1zU7rTb9rDUJrK1tY&#10;rWCS3naDUI43vZo3kkhZSu3yxHIRxLj5q1tD+NvhDxLpHiO/0mO/F/4d0bV9bfRNUiis729stKsj&#10;dvNBLayTxbG/1ZxIXQ5JQLhm+Jvhbp11qvxF8GWtqqNJF4g07UHEjrEBa6RMNWvSHb+IQwSFV6ls&#10;Acmv06oopR0xn5cg49xxnB78nr6/n4R8e/AN74y8NWuo6Sl1dav4Xa8urfTLZVk/tKzvvJGoxRQn&#10;DtPGsKSxBGJYK8YR3kTHwDHG8rpFEjySSOqRxopd3dztVEVeSSeAB1r9GPgx4C1DwF4TNrq0udV1&#10;W8Oq3tpHPJJbaaXgjghslAcxNKqoDPNEq7mOzdIkUbn17dng/NgAKCcke2PxNNoor8r9Vil8H+M9&#10;Sg0u6cz+FvE95Dp96yCOQy6JqrR2l00YJw2YlcqCfrX3t4u+NngXwbPaWd1dXesXV3a2979n8PpZ&#10;6gbezvIhPZ3FxPNNFCvmoQ8aiUuUZZNoR0Y5ngj48eE/GWq2mgra6no2rXyTfZhqCWr2E9xGxZLK&#10;C9gkLGV4xvTzIo1JBRSXKCT22iiivzrEssfx+dlLRSN8XJo32tghZvF7RTR7h2ZWZT6g4qH47Xv2&#10;34o+JdtybmG0/suxg+Z2S3EGkQG5to1f7u2czbgON5Y9815DXsXwDH/F2fCox/B4gPPt4XvT3r9D&#10;LextbSbULm3hEc+qXMV5fy7nY3F1Dp8GlxSHex24gtoY8IAPl3dSxNqiiiiori3t7uCe0u4Ibm1u&#10;oZLe5triJJre5t5U8uaCeKQFWVlJVlYFSCRggmuc8JeD9C8EadPpfh62mtrS61O81SRJp5LlvPu2&#10;C7FeXOEijSKCMddkYLl5Czv1FFFFFFef/FTTYNW+HPjK1uPMEUWg32or5RUN9o0aP+17UEsDlTLA&#10;m8dSM4wa/MevUvH2ofZvD/w78G291HcW+ieFoNevQsV1FLFq3jV/+Eie1nMoWOQQ2stsYWjU7fMk&#10;BdiSFd8IvAEnj7xXBa3EZ/sPSTDqWvOyXYjntI51CaSs9qUKS3RDIp81GCCWRCzR7T+kEENva28N&#10;tbQxW1tbwxwW9vBGkVvBBBGI4oYYo/lVFUAKqgAAAYAFSVDc28F5bz2l3BDc2t1BLbXVtcRJNBcW&#10;9whjmgmhkG10ZSVZSCCpOQQamA+nT3GMHjjp0orL1bRNK1tbBdVtEuxpeq2Ot2G95UNtqenP5lnd&#10;IYmBJTcQVOVYEhlIOK1KFBIL4OzklwCw465I4/WisjXvD2ieKNOk0nX9NttTsZSWMNwhZopTGY1n&#10;tplw8UqqzBZY2Vxk7Tya/O74qfDm6+HHiAWSSTXeh6islzoeoTqizSwRlfPs7ry8IZ7cuqyMoVXU&#10;pIETf5afYfwQ8ey+N/CQi1GQSa74eeDTNRkaaWa4vYPIzp+rXMk5ZvMnCusrFyXljkk+UMFHstfK&#10;Xw1+LP8AZfwd126u3W81jwMkOnWFtLHLKLiHUmEHhj7Tl4Q0STb4ZEil3rBAWA3Fc+I/CfwbL8SP&#10;HGdYkuLzT7V5dd8R3dzLcyT6hunBFrLd4YtLdTuC++RWaMTOr71FfoZq+r6doWm32s6xeQ2Om6fA&#10;1xeXc5ISJAwQLgAl3dyqRxqGd3Koqs7AH4h8d/tEeJNdkks/CXneGNIMU8Dz5gm1u9WUvH5zXO0i&#10;0PllCq2zGSNwWFwcqE+fry+vNRuZb3Uby6vr2dg013eTy3V1MwUIGluJyzsQAACW6VWBKkEEgg5B&#10;HBBHQg1654R+NfjvwtepLNq954j05po3vNN127mvjNEMK62l/c757d9udhjYoGwzRuBg/dXgPxpp&#10;nj/w7beINNiltwZpLPULKch5LDUoESSe1MygLIuJEkSQY3I6llRtyDsaKKKK+Pv2k/AKRSW/j/TY&#10;pGNzLBp3iVVM8qo4t1t9J1III2WJNsf2WZ2kVS32dUQu8jH5Ir64/Zp8DzedfePNQt9tuIbjSvD4&#10;nt+ZZXcLqWp2kkq8BAptVkiY5LXEZwVIP2BRRRRRRRRRRRRRXGfEaPzfAHjZfPmgx4U8QS+ZBtDt&#10;5Wlyy+SxZW+SXb5cnGSrMAVJDD8uqK+oPguFm+GHxjtoU8y7OhXmYkUtKyzeH7xLZQF5O5lcKPXO&#10;K5r9nHVIdP8AiPHaSRyyPrmharpcDRldsM0Ij1oyTA9UKWjpxzuZT0zX37RRXk3xznmg+FXix4JJ&#10;InaPSYGeJmQmG4161gniLKfuvGzIy9CpIPBxX5wUV97/ALOnhR9C8Fza1eWxgvvFV2t5EX+1JKdF&#10;s0MOliaCYKi7na5uI3jBDxSxtuOVCfQNFFFUdSbTV06/bWGsU0o2lwuonUmhXTzZPGUuVvWuf3fl&#10;FCVkEnBHBBBxXivwn/4UxY6jq0fgDVYLnWdRldjHqLXkOpR2LbrkaVoy6tDDJJbR+UZH8vzHOEae&#10;Rtse33iiiijkc8+2OnPUH+or8vviJ4Qn8DeLtW0CRZzaRTtcaRcT72N5o9yxewnE5ihWVlXMM7xI&#10;EE0cir92uIr2n9n++ubX4paHBbytHDqVprVlfRoFIuLVNJm1FIX3DgCa3hk4/ugdMiv0PoorzX4w&#10;6udG+Gni26VIpXudM/slY53ZQRrk6aPO8e0gl40meVR3KjPy5r5r/Zcs7h/Geuaksf8AoVp4dNnc&#10;XBYKsVxfarbXFrGwJz8620zZ6Dac9RXzLRX1D+y7pc03iTxLrayxLBp+hwaXLExPnSTavfrdwSRj&#10;GNiLYyB8nqy46nH2vRRRRRRRRRRRRRXL+NfDUPjDwprnhyYqh1OweO2ldpVSG/gkW7064k8vBKxz&#10;xxuyj7ygjkNX5d31nd6XfXmn3sTW19p13PZXcDFfMgurSUwTxFo8jKOpBIODitrwf4auvGHibRvD&#10;do3lS6reLDJcbYpPslpGhuL+98qWSISeTAksvlCRWfbtU7iM/p9oejad4d0jT9D0m3W20/TLZLW3&#10;jCoGIUZeeVkVQ0krs0krlcu7M5+YmtSiiiivkX4oftC3dpqE2h/Dy4s2itMRXniZoIb4TXkcys8W&#10;iR3G6B4UCmNriWKRZNzGEBFSaX5V1XW9Y1yWO41rVtT1eeGMwQzapf3WoTRQ+Y0vlRSXbuVTczNt&#10;U4ySe9Zdeg+Fvih458INbrpOvXj2NsI0XSNQkbUNJ8hJfNa2js7kkQK/IdrZo3wThwea+1/hp8Yv&#10;D/j+K3sJWTSPFRjuGm0WRnaO6W2QO9zpd26hZVZCXMJPmptk+Vo081sX4/8AgS28S+E7nxFZ20f9&#10;veF4GvPtCogmu9DgLSalYSzPJGoSFWe8QsJGBjeOJd07E+S/s3+OoNJu9Z8I6rdw2unX0Vxr+n3N&#10;zLBbW1readab9XE8zRj5ZLSJZmklmWOJbc4GZGNeRa3d6p8V/iNcNpyzS3HiLVxaaRFcRuv2LS42&#10;8qza8jtPO2Jb2yCa6aMMBiSQ7uSf0W0jS9I8I+HrLTLVoLHSdC05Y2mm+y2saQWsJe71C+lRYog7&#10;4ea5mIXLFnYgkmvmH4j/ALRjxzT6R8PzC4QxrL4ouIRKpf70sWlafdptIU7VM86kMd4SMrslPyvq&#10;2u63r8yXOt6vqerzxqyxS6ne3N68KM29o4WuGbYmf4VwB6VkV3/hf4n+OfCM1s2k+IL57O1jWBNI&#10;1CeTUdH+yi4W6e2j0+6LJCHZdpkt/LlCs4SRdzGvuL4V/FXTfiNp7xSRxad4k06CFtV0zzVMc6km&#10;NtS0oOxke3LY3q2TCzqjs26OSX1eiiiivFPjj8PX8beFvtumwNN4h8Oie90+OKOeWe+s2UG/0mKG&#10;DO+SQIkkAEbMZEWNdvmOa/PKvZvgZ4Om8V+OtOumEqaX4Ylg16/nQun+kWswfSbJJfKkQtLcKrNG&#10;xQvDHPsYOoNfolRRRRRRRRRRRRRRX5QeIrGfTfEGuadcv5tzYaxqdlcSbg3mT2t7JBLJuHByyk5H&#10;FY1fR/7MLIvjzWAzKpk8H36RhioMjjW9OkKICeSArNx2BPQGuD1TUrbS/jVqOsXzNDZad8UrvUb1&#10;0RpTFbWnixrm4dY15YhFYhRyelfpLRRTlG5lXkbiFBHuetfkLRX1P+zN4Pa71XU/Gt0im20lJNI0&#10;klUZjqt3Cr388bLIHQw2zrGQ0RVxcfK2Y2FfaNFFFFfP9vP8Bm+JJ1S31PR5/GF3cQSW/lS3jaEu&#10;rtC0rX9tdRINOa7nEihz5zHz0UoEui7P9AUUUUV8G/tH+GLnSvGw8Q4Z7HxPaQSJITGBHf6XbR6f&#10;dWgRTuAESwShnABLsFzsOPnmtXQ9Tl0XWdI1m3RZLjSdTsNTgjbBV5bC7S6iRgQeCy4IwfpX6x0U&#10;VXurq3sbW5vLuaO3tbO3murq4mO2OC3t4zLPNK56KqqWJzjA5r85/hgLvxV8XvD95fSQTX1/4hu/&#10;EN5LMPLjlurRJtfuJFWJTh2eImNQANxAJUZIyviz/wAlI8Zf9hu5/kK88r1L4LWQv/if4Rg80wiO&#10;+urzcE83J03TJ9REZXK43+Vs3Z+XO7Bxg/pNRRRRRRRRRRRRRQcHKkZB6j29x6dfrX5ffETwhP4G&#10;8W6t4ecTNZwzfadJuJt7Nd6RdEy2ExnaKFZJFXMM7RRhBMkirkCuQhhub24gtreKe7u7iSG2treF&#10;HnuLiVyILe3giQFmYnaiIoyeABX6VfC3wNB4C8J2GmNFCNYul+3a/dRbi1xqEwJEO5ncbLaMrbps&#10;IRthlCh5Hz6NRRRRXz18Xfjcvgi7m8M6DZxXviP7JFJc310/+haK90Emtka0AzcSvAxkC70SPdGx&#10;MoLx18beIvG/i3xY0h8Q+INT1OKSaG5NnLcmLTEuLeA28U1vpVvsto3CMw3RxKTuck5dieVrqPDn&#10;jPxV4SlEvh3XdR0tRJJM9tDN5lhPLJD5BlutMuA9tK2zADSxsQQpX5lUj7A+FXx5t/FV5aeG/FUN&#10;vpmvXCxwafqULldO1q9aUrHZm3Yf6NcONgjXeySvuVfLYxQv694+8IWvjnwrqnh648uOa4jE+m3b&#10;xRSNZanbHzLO5R5EdkBIMUzR4cwvIgZQ9fDHwk8WXXw/8fW8OpK1lZ391/wj3iK1vpGslsd90IBd&#10;XYnKrE9nMN0jSDKp5q/KXJH0l/wuJ/8AhdX/AAhf2mD/AIRfy/8AhHN2632/8JT/AK77d53kedu8&#10;7/iV/ZvN8vd+968V8HV91fs36JFo/gXUPEl0kMD67qNzP9se4+U6Noqmzh89WbZEI7j7axOASpDM&#10;SoTb87fF74nXvj7XJrW1uSvhTSrqZNFtohLHHelCYv7bvFmVHaWZcmJJEUwxtsChzK0mj8LPgrqf&#10;j9Dq+pzz6J4ZjdFiu1tlkvNZeOcLdW+lrMyqiKgkU3bK6rLhFjl2yiP6htvgD8LLe3hgl8P3F7JF&#10;Gsb3d1resrc3LjgyzrZzwxBj3EcSr6ADivK/iT+z1oenaNrHiTwpqNxpo0uy1DVrnRtRka8sZLS0&#10;iW5a30+9I8+EpGkxXzzP5jFFLxgFz8gV9Bfs4+IrjSvHn9hje9n4nsLm3mjVkRI7vSrWTVLO8cFS&#10;W2ok8QUEf63cc4Ffe1FFFFZus6PY6/pOo6LqUfm2OqWVxZXKjAZY50Me+MkYDpw0b4+VgGHOK+Ff&#10;CnwE8T6t4tvtI1qC70rw/o15JHfa41s8K6pbRyssK+H/ALQpEr3CruEm1khUlpAXCwyfduk6Rpuh&#10;aZZ6RpFpDY6dYQJb2lrCHCRxrycs5LM7HLSSMS7OS7MWYmr9FFFFFFFFFFFFFBxjHBBByCfYgZ/r&#10;7Gvz0+LXwj1XwRqN/q2m2clx4OnufOtLu38yZdHW7nYQ6XqAmeSUCMlYo7iRisgKZfzWKV4lX1J+&#10;zBqNv/a/i7w9PbrMNW0azv2aVY5bcw6XdPZz20sEgIfzPtynB4wrAjkV89202peDfE8E728Kav4W&#10;12KSS0uG86Aajot/uktpzaON6eZEUcxyjIztfnNfqDoGuad4l0XTNe0qUy2Gp2sV3AWaF5og/Elt&#10;ciBpEWaFw0U8audsisueDnXorD8TeHNM8W6DqXh3WEmbT9ShWOZreXyJ4nimW4t7i3lwQHjlRJFD&#10;KyEqA6suVPx9ffsveLo7mddM8Q+G7qyXYYLi/bVdOu5v3QaQSWdtb3caHflV/wBIbIAbgkqvQeEf&#10;2Zbq31SO68aavpt1p9rNbzJpuhteTDU8bnlhvby9it2gjDCMMI43aRGcBoiFY/XqqiKsaKsaIqoi&#10;KAFRAAqqqjgADoBjsAMUUUVl63rFj4f0jUtb1FyllpdlcX1xs2b2jt4zJ5UIkZFaRyAkaE/MxC9T&#10;X5weP/iZ4j+IV9LNqVw9ro8dx5um6BbyubCyCKY4XkwF+0XARm33Ei7su4QRxkRrwVvcXFncQXln&#10;PNaXdpNFc21zbSyQXFtcQSCWC4t54iGR0YBkdSCCAQc19s/Ar4u3nig/8If4mmE+tWdnJcaVq8s8&#10;Kz6xa2xVZLK6SVlea7iRjIHjDNLEjvKA8TSS/S9FFFeYfEr4WaL8SLO2FzOdJ1mxYLY63DbC6kS1&#10;kkDXFnd2ZkiE0TDLRjerRyYZWAaVJPmX/hmHx5j/AJDHg/O0kAX+tknGflGNPxngdcdfXNe0/CT4&#10;IjwFfnxHrmo2mq66bOa0trazty2n6V507LNc295dqs0sskASMOscOxHmjIkDBx9AUUV8Y/tMeM0u&#10;9Q07wPZuSmkvHq+tAptH9o3VpjTLcM6hiY7aVpGKMUImUfeTAyfhP/xI/hR8YPEt3MsNjqOnx+Hr&#10;No90s41UafNawrJAo4VpdTtVWTt85PC1811taD4f1rxNqMel6Bpt1qd/IA3k2yZEURkWH7RczNhI&#10;olZ0DzSMqAsMsM1+ifwr+HVv8OfDn2B5ILzWNQmF7rWoQxKiPP5YSGxtZWQStbQDIi83ks0kgVPM&#10;2L6XRRRRRRRRRRRRRRXgPxl+DkfjWJvEHh+O3tvFlrblZYvkhi8RQxKFit7mYlVS5RQUgmcYYbYp&#10;GEYRocv9nn4e3nhzTdR8S67p9xYazq7tp1na30EtreWWlWso85pIJgsiG4nXJV1HyxRuDtbn6Soo&#10;oorx/wCOviJvD3w31cRSSxXeuyQeHbV0hilTGoBpdRSfzuFV7KK5QOoZgzLtC/eX8569R+F3w1k+&#10;JGqXdmNasdKt9MjguL6OTdNq1xaTeYhl0ux+VZFjkWOOeR5VEZljOHJ2n6+sP2fvhfa2sFtcaLea&#10;pLGHD319rOqx3dxukaRTMmmy20AKghF8uFeFG7c+4twXjn9m3Sbm3ub/AMC3E2nXscSvHoN9cNda&#10;bdMiRoIbS/uWM0DuBJJmd5VMjBQYY/mX5Fmg1rwvrISeC90XXNHu4J1SaOS2vLK6gK3NtMFcAg/c&#10;kRujAhhkEGv0U+G3jvTvid4Ue5u4NPGoIklh4k0Uf6RbRPMrR5NtdZJtbqPLxq+8Y3wl3Mbsfzu8&#10;SaM3h3xDrmgvM1wdH1W/01bl4GtTdR2dy8Ed2Lcs+wSqokVd7DDDDMOa9+/Zj0BL7xTrPiCRbaSP&#10;QdLjtYFkVzdRX+tyssNza/KVG2C3uYpGLA/vAFDAsRr/ALQnxRN1PcfD/Q5oHs4HhbxJewuzyS30&#10;EhcaGhX5AkLKj3BBLGQCL935UqyeI+APhv4i+IOpRW2m28trpSzFNR1+e3kbTrBIlV50VxtEtxtd&#10;DHbI4Y7lLFI90i/YOi/s7/DnTrGO31SyvPEN5hXn1C71G/sS0nlKkqW9rpcsKRxbgzor+Y4ztMj4&#10;GMrxV+zf4O1K0nfwu954d1SO0CWcL3lxf6PNcpKZPMvkvfOuR5isIi8M4VRh/Kchg/w/qNl/Zuo3&#10;+nm6s777Be3Vkb3T5vtFhd/ZZ2gN1YzkKXifbvifaNykHA6Vv+BfETeE/F/h/wAQiWWKHTtTga9a&#10;GGK4mOmTk2uqxRQz4Uu9s8qJkqQTlWVgGH6l0UUUUV8M+O/gb4kn+It7Y+E9KB0HWCmswX7Klpo2&#10;ix3115V9YzTpDDCv2eYu8NnbLJKLYxlVdg2PrbwJ4L03wD4ctfD+myyzhJJLu+vJlWOS/wBRuFVZ&#10;7tokyqAhESNASVREVmdgXPYUUUUUUUUUUUUUUV8g/HH4NandalceM/CNhLqH9oSR/wBt6Hp9r5l6&#10;l62Im1SwtbUbplmbDXKKpkEm6Yl1dzF8i16l8GdXh0f4meFLi4aZYLq+m0lhbjcZJdYs5NMs1lQs&#10;oKC4miZz2ALAEgCp/jdpC6N8TfEscVrPb22oTW2sQNKHK3LapaR3V/dQO4wyG7NwuV4DBl/hIr7G&#10;+DPjhPG3gyya5uGm1zQ0i0jWlmn+0Xk8sMOyz1SdpGaVvtUY3NLJjdKswXdsJr1mijHXI6ggj2PH&#10;Ir498Wfsx382rTXPgzVtLttKuppZU07W5dRjk0xWAZLWC8t4bpriMHeEaQK4XarGRtznI0n9mDxM&#10;2o2Y17XdAi0jzs3z6Rcahc6mYI8kxWkV5ZxRB5MBRI7EIDvKPt8tvsXQdF0/w5pGnaHpcKQWGmWk&#10;dpboFiRnEY+e5n8lVDTSsWlmk2AvIzOfmY51KKKK+EPjH8ZdT8SalfeHPDV9Pp/hixlvLC4uLG7C&#10;yeJW2tZ3ck9zZsQ1i6s6wwBykqHzJdxZI4fnavpH4LfGHWNG1bSvCevXM+qaBqU1npWny3EpkutC&#10;uJCLSwEE8pybT7kTwMcRqFeIqEZJPueiiiud8WeFNF8Z6Lc6Fr1t9os7jbJHJGQl1ZXUYZYb6wnY&#10;Hy5Y8nDYIYFkdXjZkb5Cuv2XvGK3U62Wv+F5rNX/ANGnvZdYs7maL+Ey2lvaXCo3qomcejGun8D/&#10;ALNt/puuWeqeL9W0i6s9NvLa8h0zSlub1NTeBmkEV9NqMMCxxBxEWQRS+ahdT5Z5P1xRRXhHx/8A&#10;HEXhrwdPoVrOg1rxVG+nLCCPNt9GdSNXvZEeORCskf8AoiqzI2ZTJExMLAfOn7OmknUfiTbXYn8r&#10;+w9H1XVBH5ZkN0Zo10MQbgRsx9t8zdg/c24y2R5N4n1SHXPEviDWreOSK31fXdV1SCGYp5sUOoX8&#10;l3FHIV+XcquA2OOKyre3nu54LS0gmuru6mjtra2to3nnuJ53EUMEEMQLO7sQqIoJJIABJr7l+BHw&#10;pvvB8N34l8SW8cGu6pbpbWNiSzz6RppfzZ/tRV/L864ZYyU2lolQAuGkljT6Loooooooooooooor&#10;zL4pfDez+I+iRWjXH2LWNMaefRL9tzwRTXCIt1a3cKZzDP5aB3Qb0ZFddwVo38B+Cnwi1zTvG13q&#10;vjDRZrGPwtFHJp8V5CktrqGsXYK2tzZTtFLbXMdqgklLwTh4pzbsDkMB9l0UUUVla7qiaFoes63J&#10;E1xHpGl6hqkkKNsknXT7V7t4lY9C2zAPbOcV+VF/fXWq317qd9Kbi+1G8ub+9n2Rxme6u5muLmUx&#10;xBVXc7E4VQBnAGK3fBnha58aeJdL8M2d1bWU+pyTj7Vd+Y0MMVraSX1w2yIEs3lxMI0GNzYUsoJY&#10;fauhfs5/DzTLbZq0OoeJLuSK2E1xeX9zp8EU8UZE72FrpDwsiSMdxSeSZl2qFf7xaDxF+zh4E1W1&#10;CaCb3wtex/duYri51i1kDSIXN5ZalMzvhA6xeTcRYZtz7woWvi7xZ4S1zwXrE+i69Zm2uYiWhmjJ&#10;e0v7YttivbC4IAkifBwcBlOVdUcMg+w/gJ8Up/FFjJ4T8QXUUuuaRbQtpVzJuW51fSoU8p1nYLse&#10;e1wgZyweVGDlWZJpT4B8ffD8egfEfUpYBbrb+ILS18QxRQGQtFJdl7XUDceYMeZLdQTznaSMOvIO&#10;VHitdV430ZfDvjDxLosdpcWVvp2t6jBY290JfOXTPtLSaY5aYBnWS3MUiSH7ysGBIINfU3xR1SX4&#10;e/Bzwr4JgiTTtW1zS7PTL6K1LBI47W1iuvFUqXFsTGzT3EwilBYiRJpCMjNeM/BT4bR+PvEMtxqk&#10;c58OaGsVzqAj2KuoXjyD7Jo5kLK6rIokkleNWIRNmY2ljkH6EwQQW0EVraxQ21tbQx29vb28axQQ&#10;QRKEihhiQBVVVAVVUAKAAB0FS14F+0le39r8OlgtWYQajr+mWeqAQpKr2KRT6hGkjurGLFzBbHep&#10;DZwmcMwb4Er3j9njQr/U/iJZ6tBHiw8N2WoXmo3DpP5QOoafLpVnaJLGjIJnaYyLHIyho4piCSuD&#10;+gFFFFFFFFFFFFFFFFFFFFFFBP06e4xg889Oled+JPiZ8NtGWbTte8S6NKJ2vNOvdOgEmusrRL5F&#10;7ZapY6ZHcNEPmKMk6KG+ZcEqwHy54u8IfC3xncXd/wDDHxVpGnawZGml8Maq0+hWGpz3T/uLfw62&#10;sR26xzPIGRLZC8Q3oB9njX5vOPCN5qPwy+JOkTa9anTLjRdVFlrMN7FNMLbT76JtP1G6jWybMwW2&#10;mee2eIukh2OvmIQG3Pjv4Y/4Rz4hanPEqCx8RoviG0KPPIRLeyNHqcc0kyhQ/wBqSaUJGzBY5I+R&#10;nat34MfFgeAL6fSNYV5vC+s3EUtzLGJJJ9GvQnkf2lBAhIeN1CLdIFLlUR48lDFL9/W9xb3dvBd2&#10;k8N1a3UMVzbXNtKk1vcW8yCSGaGaMsro6tlWGQQQQcVPRRRRRRRXzr+0r4gGneCbLQop0W58R6pE&#10;s0DQs5m0zSQL66ZJiCqFLk2XVgSCQoIDEfH/AII8KXnjTxPpXh60Eirdzhr24jTf9i02EiS+vGJ4&#10;G1M7NxAZyqDlgD9W/HbwLpeq+D4NW8NQWrXnw9Eek3lrYGOeWHQEt4mexuBbRyS7rFXhuVWaVEig&#10;eeQ5Lg18n+B/EZ8JeLvD/iEPMsWm6lC979ngtri4k0ubNrqsEEN0QheS2eWNCWUgsCrowDD9Teo9&#10;iM9c9uD/AIUUUUUUUUV5H8Wfijp/w90hoLeSO58UalBMNI05Xjc2gYbF1jUI2DbYI2zsRhmZwUT5&#10;VleL86ri4nvJ57u7nlubu6mluLm5uJXmuLi4mcyzTzzSZZ3diWZmOSSSSTX0F4/L+CPhP4I8AFDa&#10;azr8kni3xNDHJLZXKwu7PY2GtaayK7tueKPMpASSxwFJAKcn4T+Fsl9aW/iTxtqlr4L8HM0Uwu9T&#10;lW11bXLYQNdyR+HLGZWMrtEo2SMh3b1aGO4wyV9LeD/iF8CPBtjDpHh7W7e0DpBBc30uh64L7U5I&#10;5GKXGq6i9km87pHILlY4wzKixphR7ppes6RrcD3Wi6rpusW0czW73Gl39rf26TKokeF5bR2AYKyk&#10;qTnDLxyK0aKKKKKKKKKKKKKKKKKKKKK8R/aD0KfW/hxeTW5mMnh7ULLXjbwW5uWuYIlk067DbSDE&#10;kUVzJcvJhgFjIIAO9fz1r2f4A3NxD8U/D8cM8kMV7b63bXaxsypcW8eh3F5HBMq/eUTQxSDPAZVb&#10;qtfojRXiHxu+GieN/D8mqaZbRDxRoUM1zbSJbXE93q+nW8Uk8+hR/ZNzPI5PmWoMb/vf3Y8sTO9f&#10;LPwP8YzeE/HWmwSTTro/iKWHRdTt4zmNprpvK0m9eJ5I4wYLh1zMwYpC8wQEvg637RulpYfEiW8W&#10;Z5TrujaVqkiMgVYHhV9F8pDnkbbNZMnHLEDgAn1b4YaoPhz8C9W8ZOILm41DUNTv9Mg8lnzdNNF4&#10;b061vQXhZ41uYGmlEcmREzFcuCK+ZPCHhjWPiJ4tt9IiuLiW81S4nvdV1W4We9e2t95n1DVL12O5&#10;2JbjzHXzJXVC4Zwa/S3QdC03wzo9joekW4ttP06BYIE4Zm5LyTysAN0kjkySN1ZmJNa9cz43urmy&#10;8GeLby0uHtLuz8L6/dWtzCXWeC5t9JmmglhdDlWV1BVhjBGa/K2t/wAMaDceKPEOjeH7bzVl1fUb&#10;azeWG3a6e1t5ZR9qvjAhXcsEW+aQblAVSSQMkfqzRRRRRRRRRRRRRRRRRRRRRRXI6/498GeGPtC6&#10;74k0nT7i0EJnsTdrc6qgnKiIjSbTzLlg25W+WE4XLHCgmvmvxvD8CviLczz6J4qsPDniy4iupIb6&#10;XT9S0fQdSvS32x5Nfe/tY4laTEqidJEkLyAt57KkR+ePEfhLxH4GvrF9QRYlulGo6Drml3a3Om6p&#10;bQyB7bUtI1O1OCCPLmQHZIqPGzKm9c+0fHYQ+K9A8A/FDT45BBrGmHRdSUXUU9rYXcTSX1vYRAxx&#10;ytIkx1GKWTGw+SvyoSN/kPgDx7q3w916PWdMWO4hljFrqmnTbRDqNg0qyyQCXaxikBUNFMoJVhhg&#10;8ZeN/wBHvCvirRfGei22u6Fc/aLO4yksThUurK6RR51jfQ5PlzR5GRkqVKujOjo7dDRRRRRRRXFf&#10;EbXz4X8DeKNbje4huLXSpoLKa3jjlkg1LUSum6bN5cxC7UuJomcnPyhiFYja35h29vcXc8FrawS3&#10;N1dTRW9tbQRvNPcTzOI4YYYUBZ3diFVQCSTgAmvvi++EumS/Co/Du0eyk8SaXZW3iB5o3jaR/Etw&#10;Zit7NIi27GG5aO5sLWa5TIgUAhmh4+BZoZbeWWCeKSCeCR4ZoZkaOaKaNiksUsTgFWUghlIyDwa/&#10;UjwLr48UeDvDeum4jup9Q0m1e+mijaFDqsK/ZtVjWGRVxsukmj4yp25UlSGPV0UUUUUUVxvjjx1o&#10;PgLSW1LWbqNZpUul0rTgZGutWvba3M6WsIiSQopOxHnZfLjLLvbLKD+b/i3xXq/jTXLvXtbuWmub&#10;hikEK5Ftp9kjlrbTrGI/cij3HA6sxaRy0jux9d8Hj/hD/gx458VzGGK+8aTQ+D9CiurKVjNahZId&#10;Uns7y3OQXilvD8+xBJaruMhKofOPCPw+1nxakuopLY6L4asbmG21fxTrV1b2GkaeZgSF8y5dTNL9&#10;1BHFnDvEJGjWRXr6V8E6x8A/ho80Nv4lg1bX4pPIvfEM2japfMJ7eNrS5XRLmztJIYraQtKw+zyv&#10;5ilQ00yrGR9BaB4x8K+Jwo0DX9K1WVrUXrWlpeQtqENrvWMz3OnMVuIVDOiN5sa4LAHkgV0tFFFF&#10;FFFFFFFFFFFFFFFFFYXijS5tc8NeItEt5IornV9D1bTLeS4LLBHPf2ElpDJMyKzbVZwW2qTjOAel&#10;flZc21xZ3FxaXdvNa3drNLbXVrcxSQXFtcQSGOaCeGQBkdGBV0YAggggEVY0u7vtP1LTr/TGdNSs&#10;r6zvNPdIknkW+t7hZrRkhkDh2EgBClSD3Br9aKK4f4geANG+IOiPpWpr9nuoN8uk6vHEsl3pd267&#10;TJGrEGSJ9qrPAWAdQOUkWORPzms7nXPAPiyG4EbWWu+GdWPm28kknlmezl8u4tJ3tJEMkEy7o5PL&#10;lxJGxAba2a+mf2j4oNd8J+A/GtjIosZpGjiSWIpdzQ+JNMj1awd8cBY0tZAyknlxjua+P8HGcHGc&#10;Z7Z9M19K/F3wzbT/AB00WzvZWns/GN14Qe5igJhlhtbm7Tw5PAsp3fOy2zSBwCBvAxxXOftDa0uq&#10;/Em8to1i8vQdM03R1limEwuH8ttVneQLwrxyXTwMnODHzg5A+rPhpodh8NfhnaTasZbBhYS+KPEs&#10;l1b3UM9vdXFqtzcQTWLl5FktoUjtTGigu0WRGJHIrmfAP7QOieMtbTQtS0pvDN3eNHHpEkuprqFr&#10;qF27FTYvN5Fv5MrZUW6lWEjEpuD7Fk+gKz9W0jTde0y70fWLSDUNNv4jDdWk4OyWMkMpDAhlZGCt&#10;HIhDo4DoysAR89a1+zH4RvJPN0XWdZ0Yve+bJbzC31WzjsiGL2dmjiKZGyVCyyzzFQPmVicj2LwN&#10;4B8O+ANMk07QYZSbmUT3+o3jpNqOoSLkQfap4kjXZErFIo0RUUFmCl3kZuzooooooooooooooooo&#10;oooryL4jfGXw18Pnk04xtrfiJVt5G0W1n+z/AGeC4xIkmoaiY5VgzH+8SPY8jBkJRY5A9fFfjL4r&#10;eNfHAkg1fUzbaVJsB0PSlksdIZVMTgXEAdnuMSQpKn2qSTY+THsBxXnFFen+HfG+mz2aeG/iNaah&#10;4l8Mw20qaNcw3LHxB4SufsYs4ZdBup5FDW+xIlawmfyAyRyBD5bRy+8a54QvvHnwqstOeO0bxb8O&#10;bZRpbWMs11b+JfDJ09W0++0hInkeSLUrWKM28zRZe6t5YQsREqx/HFey/DD4x654BubXT7uSfVfC&#10;W+RLjSGZWlsEuJfNmu9Gll+44YtIYC4ikLPnY7iVf0C0jV9M17TLTWNHu4b/AEy/hE9pdQFikqEk&#10;MrK4VldGDJJG6h0cFHAYEVo1xfi74g+EvA8DSeINWgt7lohJbaVbn7Vq92rpK0Jh0+LLhJGheMTy&#10;7IQ/yvIpIz5ZbftMfD6e4ihlsPFFnFLLHG93c6dpzwW6O4Vpp1tbyWUqv3mEcbtgfKpPFe36Fr+i&#10;eJbCPVNB1Sz1Sxk2Dz7OUP5TvEs/2e4iI3wyqjoXhlVZEzhlXpWxRRXzN8TPhL4/+JHiqC9uNW8O&#10;6b4cscWWm2y32sXl1b2DXG+61J7FrdIDeTLtLpHKikJFE0rCMSnVtPD/AIV/Z68H6p4hkZ9c1+82&#10;2Md7LFHaz6jczZlstIsogz/Z7YbDPcHzGdgjOS5SGNfIfgh8TZYfE2p+HvFE32yx8e6nNcbjZRSo&#10;3ivV7hYXM8UO1VhvQ3kygRMocRcRxeY1dT4s/ZiaW5uLvwZrdtbQz3QaHRtbjuVhsrZgzSrFq9v5&#10;0r7G2rEkluW2H55mdcv9C/D3R/EWg+EtK0LxPNp9zqGjQ/2fFeabdSXFvcadbnbp+5JrW1MbwxbL&#10;crtfcIxIZCzsF7SiivJfF3xr8B+DruXT7u+udW1O3uPs93p2hwRXs1lIjPHMLqeaSG3Ro3jMckPn&#10;eapIzHjJrH0H9ob4d61eLZTzapoLTPDFDc67aQQWUks8oiVHu7Ca4SFVzueW42RqvLPxXttvcwXl&#10;vDdWk8Vza3MUc9vc28iTQXEE0YeGaCWLKujLgqysVOQQSDUteC/GL4yW3geF9B0CSG68XXMOXYhJ&#10;7fw/BOm6O7u0YFXuXUhoLduMYlmGzYk/wbfX97qd3Pf6leXV/e3Lb57u8nkubmdwoVWlmmJZjgAc&#10;k4AxXqfwY8Ex+LvFsV1qUcf/AAjXhpU1jXpbgxC2dIt0ljY3H2iOSJkmkTM6SBQ0CTAOrbTXd+Nv&#10;E1ronii+8aa/Z22s+NL2WE+EPCepi5fT/BvhmIZ0nU/ENg0hK6hcR4uI9PEi+S8r3MgSVo0T5+1z&#10;xBrfiW/fU9e1S81W9dXQT3szS+TC873H2a1j+5DCryOyQwqsa7jtUA1jVd0/UNQ0q7iv9LvrzTb6&#10;ASeRe2F1NZ3cPmxtDII7m3ZXXcjMjYIypIPBNfUHgT9pPUobi103x5bQXtnLOkUviOygFte2ccsk&#10;jSXF/plohinRC0SYtY4mSNGYJPIcH670rVtO1zTrPVtIvLe/0++jM1td27hopEzsYeqsrBkdGG5W&#10;BVgGBA0KKKKKKKKKKKKKKKKKKKKOuc89mBORj0x0P/18Gvm7WP2Z/CN/q8F5pmqalomll1a90eBU&#10;vdyBFTZpuoXzM8BJVmYzrONzHaFUBK9S8EfDLwl8P0lbQLOaTUJ4DbXWsahP9p1O6t/tRuVhZ1VI&#10;olBKKywQxhwkZkDugau/rhvH/j/RPh7ox1PVXM95ceZDpOkwSKl3ql1GgYom4ERwx7laecgqgIGG&#10;dkR+c+FvxcsPiX/akH9m/wBh6ppfkTfYH1KG/N3YTfJ9stX8uCQiKQFJ18nageL5yZMD41+MnhQe&#10;EfH+sWVvAltpupOuuaTHELSOFLLUnZpIYLa0wsMUFytxbxRMqkJGpxtKs3p3xsvrrxb8O/hV4zSW&#10;K7t2t72y1a6jHkImv39pb/aoI7WUK+BNp94rMqlBsGGIZC2b8XNQttL+HPwm8F2aQWrPoVl4o1aw&#10;8mdbmC7uLAJDcs8nyjz7i41FpEBJDrnCDAPp37M/hIWHh/UvF11BH9p164NlpkjC2klTStNlaO5k&#10;jmjJkjE10HSSJ9pJgjfBBRqtXP7Sfhy18WXGiSaRM/h+21KXT5PFNtqUN4rxw5gbUbfTbSJxLbmU&#10;Eq8d0zvBiRULnyj9F21zb3lvBd2k8Vza3UMVza3NvKk9vcQTRiSGeGaMlXR1IZWBIIII4NTkfTp7&#10;nOTzx06V4J4m/Z18C67Pc3mmNf8Ahm7nik2Q6bLDLpAu5ZmnN3Jpt0rMFG8J5FvPDGFVQirhi3T/&#10;AA7+Efhr4eA3lo1xqmuzW7W1zrN45T9zL5bywWVjGfKhjLxhwTvl+ZgZSpAr1Siiiiiiiiiiiiii&#10;iiiiiiuK8bfEHw14A0+O+1+6kMk8qx2el2KxXGq3zFh5sltayyRjZGvzSSyOqDhS290Vvirxr8ef&#10;GnimZotLupvCekjYY7LSbyRb93VBve61mNYpWy24hIhGm3AZWK7z4jRXZeGPGeoeHY59NmiTWfC2&#10;pORrnha/kk/s3Uo3Co8sLDLW12oVHhvIMSRukbfMq7D9RfD/AEnTvEHhLX/ANvqFzqXgXxRaXV94&#10;O1e7dpL3w9qkMiXN/wCGNdtYLiMR3llciDUbe1iCw3SCe4DvG7KvyBrOjal4e1S+0XWLWWy1HTp2&#10;gureYEMrAB0dCOHjdSJIpF+V0ZXUlWBPS+AviBrnw91j+09IdZbe4VIdU0qdj9i1O2UkosoX7ksZ&#10;ZmgnUbkJIw0byRv+g/gLx/onxB0UappDGG5gKQ6ppU7KbzTLpkLCOTaMPFIAWgnA2uMg7ZEkjTt6&#10;yNc17RfDNhJquvanaaVp8ZZPPu5VUSzCF7gW9tEPnmmZI3McMStI2DtU9K8Quv2l/h9BczwQ2Xie&#10;9hhmljS8ttO09Le5RGKpcW63l3DNsfAZRLEj4PzKpyK9V8J+P/CXjaFpPD2s293PGpafTZM2mqW6&#10;osbSPJYXIWUxqZUTz0Voi3yq5IOOxoorw74yeAvGnxEh0rSdEudAsdFsJ5L+5/tK+vEub2/aI29q&#10;xit7GXy0gjaYDbOQ/mnco2KayfA/wX8P/DJpfGniLWZNVv8ARNPu79pUtXg0vSY0sN+oXEVtGZZr&#10;mSNBMscjbQytkQLKEK+E2/xsvU+K8njueGeXRZIZtBGmxR20V2nhQzmS2iXzDIPtCSBLyTEoDyho&#10;xIkTDb7d47+Buh/EGZfF/hLVbfSLrWbH+0XU2jTaTrlxdQi5stQJjZHtWm3A3MixybsiQxeZvMvU&#10;fB7wV438BWV7oXiK/wBE1HQ2c3elHT9Q1C4n066kYfaoEt7y0iUQTZ8z5ZRtkDEIxmZ19noorg/G&#10;fxL8IeA1SPX9SKX89tLd2mlWcEl1qN1FE21SI0+SISMCsbXEkaMQwVjsbHndh+0n8O727jtrmDxF&#10;pMMnmFtQv9OtpbWERxNIglTS7i5mJcjy1KQN8xG7amWHtuja1pfiDTrbV9FvrfUNNu4xLBdWzkq2&#10;R80bq3zpIvKyRuoZCCrKGBFadcJ8QfiFonw80Y6nqf8ApN7ceZFpGjwyql1qlyi5dVYhjHDHuUzz&#10;spCKRhWkaNH/ADn8V+LNb8aaxc63r12bi6nYrDCm9LOwtwcx2en25LeXEnYZLMcu7PIzuW+EvDV9&#10;4w8R6T4c0/atzqlyYjKxjCW1tDEbm+vGWRkDCGFJJdgYM+3YmWIB+nfiDB4O0ddKsdatHuPAvgDT&#10;LjRPDmkW93FYXvjnxtIIjqpabTThrSzCqupXgjhaO9eeP97ITEfnHxd451/xnNatqkkFtp+nW8Np&#10;pOh6XD9h0PSbaCLyoobHT1LKCF+XexZ9oVN2xEVeNpyOyMGUlWUhlZSQysDkMpHQjsa958DfH7xd&#10;4blt7TXppPFGh+YBMt/I0mtW0JZ3kez1Vzvkbc6ttuzINqLGjQqdw+1vCXjPw7410yPUvD+oQ3St&#10;FDLd2TPGuo6Y8xZVttTslLNE+6OQA8o4UtGzphj09FFFFFFFFFFFFFFFFFFFFeFePvgH4b8Z6nc6&#10;5aX1z4d1i9MT3r29vDeaddTLnzbuXTmaJhPINod451UkF2jaRnc3/B3wK8D+D7621ZUvtb1W1NtL&#10;bXOszQSQWV5EhVrmxsLZIkDFm3oZ/NMZRDGwcFj7NVDVdX0zQdOu9X1i+g03TLCIz3V5OSEijHAV&#10;FUFndmKpFFGrPI5CIrMwB8N8EfH/AErxj4tj8NNoc2kQXpvE0nUrrUoZ5LuaHMttb3VkkKpC0sSu&#10;RtuJAJNsQL7g1eU/tM+Eo7DW9K8XWkUoTXoX0/VWWCZraPUtLhjWymkuy7Ir3Ft+7SHYnFszjcWf&#10;bDpVz/wkP7NniCxks7a6uvCGtxjTxEjT3lvbyatb6lLqckYZmTbFeX0PmbQnlK4/hc1zn/CM3/8A&#10;wzz/AGv9mt/J/wCE/wD7e+0/u/P/ALI+x/8ACKbt+N+Pt3y+Xn/br6P07wbeeKtY+EHxKu57W4ns&#10;fCNm/iAXs0y3F5Nd6Gb3SbuxhgjMZkS7uZZpjJImBswGxivk3Q7C1+IfxfSKONJNM8Q+MNT1e4t7&#10;uW4hE2ii+m1u9tmltQsiySWqPGhXYd5Ubk+8v0l+0x4jfTvCOmeHYXmSXxLqJkuSIbeS3k0zRPLu&#10;p4JJZSXjc3UlnJH5SjISQM6r8r/DFfpT8HfFcvjDwBo9/eXa3eq2Pn6Nq0gW48z7Xp74ge4kuCTL&#10;NLatb3Erq7KXkIG05RPT6KKKKKKKKKKKKKKKKKKKKKK+W/jX8azo5u/B3g67xq67rfW9ctpAf7J4&#10;2y6bpsq5/wBL7TzA/uOUX9/uMHxYSWJJJJJySeSSepJpKKKK+kPgR8V18LXh8KeJdSaHwxfuX0ye&#10;4Ae30XVpJefMncgwWlxucynBRJNrkIjzyVvfHb4Q3EFzqPj7w1G91Z3Ukl94k02MGSeynf8AeXWt&#10;2mOZIHOZLpeWiYmTJhL+R8o19A/AP4jf8Inr/wDwjmqTRR+H/ElzEjT3Et0E0rVlhaOzuYkjDxhb&#10;pvLt7hmRekUjSLHCwb6p+LPxBi+H3hh72EJNrepyyadolsZbfKXLQM0mpSwyHc8FsNpkCRtl2ijb&#10;YJBIv5xX+o3+q3c1/qd7d6jfXBUz3l9cy3V1MUjEKebPOSx2qqqMk4AAHAruvhb4F/4WD4sttGku&#10;Ta2FrbSarq0qAG4OnWs8UMkNqDx5kskscQZshAxkIfbsb9FtC8M+HvDNqLTQNG07SoTFBDKbO1ij&#10;muVtYjFBJfXIHmTyKM5lndnYkksSSTt0UUV8V/tRzakfEPhe3ljI0iLRrmeyl8sBX1Ke92atGJer&#10;bYo7I4PA3DHU18t1+rnhifU7jw14fuNbSaPWbjQ9Jn1eOe2FnMmpy2Mcl8k1mioInEpcNEIwFOVw&#10;MVuUUUV80/Gv4P6Bc+GrzxN4Z0uz0XVPDtlJdXNnpVpZadp+qaVC/n3xubdDDGs1vGZbhJkzJIqm&#10;DZITCY/h2vob4IfFe+8LanYeEtWmNz4X1S9S3tjK6iTQb+9m2rcQSyYAtZJDm4iLBULNOmGMqzfV&#10;PxT+IFv8PfDE2oKbeXWr7daaFYzPjz7tgBLdPGgJaK2UiWThQTsiLoZFNfmvcXFxeTz3d3PNc3Vz&#10;NLc3NzcSyTT3FxPIZZp55pSWZ3YlmZiSSSSSTW94U8Ka1401u20HQrbz7u4+eWVyyWlhaRsFuL+/&#10;mUHy4Y8jJwSSVRFeR0RvtrxBqHhL4I/DmXQLP+xtQ1aSySOLRb8qbjxHe6lm1vdU1XT4jI72pVJT&#10;J5jCMpGLVZVJjr4S1bVdQ13Ur3V9WupLzUdQuJLq8uZAqtLLK2TtjiCoirwqRoAqLhVAUADNooor&#10;0PwB8SfEPw+1KK5064luNJaZn1LQJ7iRdO1BJVVJ3VPmWG52ogjuUTcu0BhJFvib9EvCnivRvGmi&#10;2uu6FdefZ3GY5YpNqXVjeRoGnsb6AFvLljyCRyCCroXjdHbo6KKKKKKKKKKKKKKKKKKKKKK/Nj4x&#10;eKbjxX4/12eR4zZ6TczeH9LWF4J4vsGlXMkYmjuYETzFnlMtyCxcqJAgdkRTTfg5r8/h74jeGJoV&#10;lli1PUItBvLeOc26zwa0w09DMQrb0hmeK58sj52jUZU4YfQf7T/hxbjR9B8UwxL5+m30mkXzRWge&#10;SSx1CPz7SW5vUO5YoJoXSNHBBe4JBViQ3N+EfC+p/FP4G2fhvT59P0688LeMrn7HJdi4+z38Jge/&#10;lF3NCsjRuP7Tk2lI2BEaKQNzOvEftBX9zrHxQudMitQ8mk6fo2i2aWySyT3jXUA1dMQJn94ZL0xK&#10;kYwQq8Ek19ReJGl+GPwZuobFIheaF4asdKS40/Fmi6rqLw6VPrEOEPzC5uGvG3DLvncQz7q/Oavt&#10;39mXxRPqPh/WPC9y6EeHrmG700tNCspsdYklmubZLZVV2WG4R5TKWbm4CnaFQH6boooooooooooo&#10;ooooooooooryn4p/FPTfhxpyIiw6h4l1CKRtK0lpMJGgPlDVNVEZDpbI4IVVKvOyskbKFlli/PDV&#10;9X1LXtSvNY1i9m1DU7+Uz3V3OQXkfaFCqq4VURQEjjQBEQBEAUADMooorvfh141l8D+JLHU5Fnud&#10;J+0wNqthA6q88UavGlzbbiMTwiSQxkOhdGkgdxDPMrfWXxO+G+lfFnRLLxp4KurS51o2QeynidYb&#10;LxDYxsw+wXTTbBBcxMHSN5gpVw0E+0BXh+GLi3ntJ57S7gmtbu1mktrm2uY3gnt54HMU0E8MoDI6&#10;MCrowBBBBAIrtfhz471D4f8AiS21i0Pm2U3l2mtWJRJRfaW86yTxxK5XZMu0PBIGBVhht0bOj/ot&#10;qfi/RNJ8KyeM7i4lfQBpVrrEU0MLLcXdrfxpJp6W8Fz5Z8ycyRpGkhT5mUMUG4j81PFvi3WvGmtX&#10;Wua5dPNPM7C3twzfZNNtNxMNhYQk4SJB+LHLuWkZ3OXo2l3Gu6xpWi2kkMVzrGpWOl28tyZFt457&#10;+5W0ikuGhV2CKXBcqjHGcA9/0s8G/Drwp4HtLePR9JtF1FLZIrvW3hMup3knkRw3cpurlpHiSZox&#10;I1vE6xKxO1Aa7iiiivBf2jptVi+HEkdgsps7nXNLh1wx26zommL5lxC1xIVYxJ9tjtAJFKncVjyR&#10;IVPwDX6D/s7y6m/wzsFv4Y4rSLU9Xi0V1KFrjTDdebJLLsZiGF412mGCnagO3GGb3GiiivNPiD8L&#10;/DXjnS9S83TrG18RzQNJY6/DGlrfC/t7YQWA1C7iRnngwqRSRyB8R58vY4R1/Nu6tbixurmyvIJL&#10;a7s55bW6tpl8ua3ubeQwzwyxsMhkdSrA9CCDXZ/D/wCIGs/DzWk1TTGNxZTmOPV9IlkZLTVbRGJ8&#10;uQ4OyaPLGCdVJQk5DRtJG/6N3/inRdP8LzeMZboPoSaOmtwz4Fq97Z3Fqt1YpbRX5hImuQ6JBFIU&#10;ZpHRMBjivzR8YeLNU8a6/e6/qs0jy3MjJaWzP5kOm6esjPaabajCgJEGPIUF2LSPl3djgWdndahd&#10;W9jY2813e3cyW9ra26NLNPNK2yOKKNMlixOABX3f4E8K+HPgn4Pl8R+LJrS1169hH9qXbSRzXKGS&#10;P7RB4a0hQxWRwY90iwk+a6szM0UUZj+OPHfjO/8AHniS88Q38QtvNWO3sbBJ5riHT7C3BWC2jknO&#10;WYktLMwCh5XkcIgbaONooorf8OeJ9d8I6mur+HtRl02/WKSAyxrFLHPby48y3ubedXiljJVX2yIQ&#10;HVXGHVWH6EfDD4oaX8RdLJCxWHiCxjT+1tJ3A44C/b9PLNuktnZgPm+aNvkfOY3k9Roooooooooo&#10;oooooooooooor4m/aZ8VT3fiDTPCFvdQvp+k2cGpX0EXmB11m9EixR3ZbC5jtDG8W0cCdsk5AX5u&#10;06/utK1Cw1Wwl8m+028tdQs5jHFMIbuynW4tpTFMGR9rqDtdSCBggiv0C+KenWvj/wCENzq1pEEK&#10;aNY+NtKN88sElulvZDUJ1lSz8xWmaye4gWNiyeY65IwJF+ffgETqlh8UPBdsAmpeJ/B0v2K5lbZZ&#10;Qm3huNJYXTIrOAX1GI5RT8qvxnFe/f8ACrdU/wCFMf8ACtf7Qsf7V+z7v7R8u6/sz7Z/wkX/AAkH&#10;leZs83y8/ufM8vdj5/Lz8ldzp3iz4e2GnQ2umeKfB9vpelW1taxx2uv6R9ms4FXyLaORxNhScbQX&#10;OWOeSa5Kz8RfA/wNAL3StT8D6exR7JrnRGsdU1aSKZmu3imfSRPePGWQHL5UEIufuCvn347fFLwj&#10;43stM0Xw7BLqEmmaj9vPiGe0NonkS2Plyafp6XSrc7ZHdTcGRYhvgTAlG11+aa/QT9nfRbrSPhzD&#10;Pc5X+3tWv9at42jkjkhtXji0uHzA4GfMFsZkZcgo6kHmvdKKKKKKKKKKKKKKKKKKKKKKr3tt9ts7&#10;yy+03Vn9rtLm2F5YzCC+tftMLQi6spmDBJo92+JyjAMASGxivzx8dfBLxl4LNxeRWzeIdBgV5TrG&#10;lQs728Eccs00upaapea3WOOJpJZfngQFQZtx2jx2iiivbfC/wB+IHiO2W9uLS18OWjlTGdfkntb2&#10;aPzngmaPTII5JkKFM7blYd4ZGQshLDste/Zh8RWcRl8PeINN14pBPJLbX1pLoV3JNEu6K2sgJLqF&#10;mkwV3TTRKCRuOMsMfwX8SPGXwbvv+EU8XaPfvon2jzjpt4skd7YW/wBoktrq98OXTt5M1vJIsjBV&#10;ZoJXQmOWMvK79J49+DGleIdOn8ffCq6t9R0+8iTUH8OWEe9X3Ze+OiBDujkTKs2mPGrowkjj2usd&#10;sPlUgqSCCCDgg8EEdQRXo3j/AMf3njqDwit3JcGTQfDsenXq3BiZZ9Y+1SJeapFKp3N9pgjtHk3g&#10;bZAygEDe/nFfXP7K0UZk8czGONpY08NxpKUQypHKb9pY0kPzBXKIWA4JVc9BX1dq+sab4f0y81nW&#10;LyGw0ywhMt1dzlgqJkIqhFyzO7EIkaAs7FVQMzKD8j+K/wBp3UJZ3g8G6Jb21oEdP7Q19GuL2UyQ&#10;ptmgsLKVYoGik8zb5ks4kGxiqfMh8vHx6+K4BH/CVdcf8wPw3nj0Js8j8CK+pPgT418YeN9E1a88&#10;TGyurbT72DT7DVIYIbW8vbso93qMd5BassYEMctqImW3jUhjku4Yj3WvM/ix4Ch8e+E7yyjhQ65p&#10;6S3+gXBSLzVvoky+niWR49sd2q+S+6TYp2SFWMSivkH4I/Ds+MfFzT6nAP7G8LS2t7q1vPHbv9qv&#10;DMx0/SLi0us7o5XhlM4MTDy43jbY0iGv0KpfTjcQee2fXB568duvXPSvz81v45fF201nUrSfWLTR&#10;7iyvLixudMtNI0K6tbG5s3+y3MEU15FdO+HQ5Yzycn5W24FJpP7RPxK05pWu7zStdWRUCpqulQxC&#10;DaxLNCdFNmSW6HzC49AOa+o/hz8Z/DnxAkTTTE+h+IjHNIukXUyzxXcULFidL1BUjExEeHkiZEkA&#10;DkI8cbOPVr+ytNRsrvT7+BbqxvrW5sry2Z3RbizuojBcQtJGQyh0ZlJUgjPBB5r8kaK9F+IvxA1H&#10;x/f6Rc3csph0nQdMsVjZDAkmqGzjl17Ufsscrwq811vVXiVN0EcAdAyECPwB8ONf+IOqxWemwSW2&#10;mJLjVNdmt5H0/TYUCvMN+QJbgqy+VbI25iQWKRh5F+jfEnjfwT8EdKm8LfDm3s9S8TTTBNUu7mX7&#10;cbSS1/cvNrl3BsEtwDvSKzhKJE3mO6x5CTeOaN8LPid8ULu88S3yfZv7S/01tb8TSTWEWotIkTwL&#10;YW1vDJKYTFIpt2itxbiNDHG42Klej3/7LF/FZu+l+M7S8vwI/Ktr/RJtNspMuBL5l9b3V067VyVx&#10;bNuOAducjwzxZ8MPGvgsTTa3os/9nRSSINYsSL7SnjWcW0M8lzb5MCzMyeSt0sTtkDZuyBwFFFdz&#10;4R+HPi/xtNEuhaRO9m7hJdYu1a00a2UTJDM8l/Ku12j3h3hgEkxUErG2DX218JPhRcfDaK/lufEL&#10;6jcazb6f9usLezhg0y3urVS26OebfcSmNpJo45FaFXRsyQ7tmz2Wiiiiiiiiiiiiiiiiiiiiiivy&#10;z8daZNo/jPxVps8csb2uvaoIzNALZ5baS8aa0uRCAFVJYmSVNo2lWBX5SKXwNr1h4X8XaB4g1LTx&#10;qdjpd+lxcWm1GkA2NGl1bpIyq01uzC4gDMoMiKCyjJH3XbfF34SeLrZNKvta0xor+2hmutM8TWEt&#10;pZxkKlz9mvZ9Uj+xNJFIAMCdgWXMbMAGO/4d1n4X6Ml3YeGde8G2UV5d3er3Fhpeu6UIftDW6i7u&#10;I7OKYrGixQruWIBFVc4A5rMn1f4LrqNz4judV+HlzrHm298+qy6hoN/qaz2EKw2slk5eSZXjRE2L&#10;Bg5AIywzXmvxN+N3w61TwhrGg6W0/ie61rT7myhjFhd2Nnp1zhPsmoXU2pxxNmFz9ogWGOQtJFtY&#10;xBg9fEtfXH7LWmXJm8W60yyJaCLTdMhka1/c3FyzyXdykV6eQ0CiIyRqDkSozYwufsCiiiiiiiii&#10;iiiiiiiiiiiiivjT4v8AwQ8V3Ot6z4u8PzT+JrfUZ2vrrT5p/M16xbyXeaC0jYKtxbRBEjtYoT5w&#10;Vo4UicRmRvlR0ZGKsCrKSrKwIZWBwVYHoR3FNoor0jwZ8KfGvjoRz6Rpn2XS3zjXNWZ7HSnwZo82&#10;0pVpLgCSF4n+yxS+W+BLsBzXr037LmvrpcMsHinSJdZJXz9Pls7yHS4hk+YYtYQvK+BtKhrJQSSM&#10;jHPF6Rd/E/4F6raXGpaZqEWhXFwDeabLci48O6r9oG2RI72zM0EN6Y7fdE+PORVUvG0JaN/XPEPh&#10;bwp8fdKbxZ4JuINJ8XWT29pq9rqQ+zmdCNkEWspaCUh/KRmtLyJX8xVMD/c/0f5E1fR9S0DU7zR9&#10;Zs5tP1LT5mgu7WcLvifaGVlZcq6OpDxyIzK6EOhKkE9tJ8QLqf4YRfD6VrxWsvEcepWk8LRR2cui&#10;Swz3FzpV5HEEdil86XUZk8wMW6x+RGG82r2X4BQTy/FPw5JEjulrDrc9w6g4hhfQbm1EkhHRS8sc&#10;Y9SwFfonwBk9O56DAyTySM5x7dMmvmLx3+0jpekTXel+DLGLXL2CZ4H1i9bGgq8UkRL2MVq4lvEY&#10;efHvEkChgskbTRsM+G3f7QHxSnup7iDXbTT45XZ47K00TRZbW2Vv+WUDalBPMQOxkmdvevXPgj8T&#10;/iF4y8VzaLrOp6bqemRabcarfSXenQWl7BBbEWkUelPpMcMZd7i4gMguUYeWr7GV8BvrOsnXtE0/&#10;xHoup6FqcQlsNUs5rO4Bjhd4hMmI7q3+0JIqzQttlhkKko6qw5GR+ckPw012T4ij4dSBRqCaklvd&#10;XsHkzww6U0a3ra0FMqKUFoy3KxNIrkkRYEp21+kum6bZaPp9npWnWyWthp9rBZ2dsjSyCC2t0EUM&#10;fmTFnYgAZaRmYnJYknJuV8a/F34q/Ezwn431DRdO1OLStNghtZ9MMWg2JXULO6i84Xhl1dLkyMjm&#10;S2eSFljLwtiNG3CvPbD9oL4oWl2lzcazZ6rEvm+ZYX+jaXFaTb4jGpdtKitZhsJEiiOZfmA3blyp&#10;9/8AAX7RXh/Xmh0/xbDF4Z1N1VEvxJJJoV5MWSPaZWy9oWZmYLOWjVFJafcQD9G1+aXxh0pdG+Jv&#10;jC0SQyibVBqu4jGH161j1ySLb/sNcFB9K80r0fUPiBeXnw38P+AIw0EGk6tqd5eSRq6JfWksovdL&#10;jkkEp3Mk9xeGWMxBAEt2Ulw5rl/DnhrXPFmpJpPh7TrjUr9o3mMUOxUhgQqklzdXEpVIolZlXfIw&#10;XcyrncwB+ttPsvAP7PuixXWtNba58Rbuymu4o7cO9y7OPsy2mnSSIRZWaksr3UqrJMBMQr7Utk8R&#10;+wfFL45aquoGCW9tLe4e2juJNuneGtBjuJkaeC2LnDGNGiMojE1yyKhfzCFr0qy/ZYv5LJH1HxlZ&#10;2mpFZd9rZaLPf2SuGPkgahPc20hDDG4/ZRt5wGxk+V+LPgl4/wDCcK3U2nR63Y+WHlvfDjXOox2p&#10;AkZ0urV4orhAiR+ZJN5BiAZQZN5KjyKiiuh8PeFfEXiq5a08O6Nf6tKjxRzNawM1vatcBhAb28bE&#10;MCvsfa0zqDg88V9cfCf4F634V1Ox8U634gk0/UYEyNE0XypleGaOJ5LPWL+5Ro5AcywzQQxEBgks&#10;N0GAI+n6KKKKKKKKKKKKKKKKKKKKKK+Av2i9DudN+Idxqsgla08Radp97bS+Q8cCTWFomkXVms7f&#10;LI6eRHMwGCqzICBkE+CV+gfhj4+fDS80uwhubpvCk8MVvZLo02nXRs7RYbdEVLO50uF7cWq5McRb&#10;ymCpkxRjaK6jSNQ+Dukag13oOp/DnTNRuIhp5m0jUvDdpLPFLMkv2dVspFD73VDgA5YD0GOm/wCE&#10;88F+Z9i/4TLwr5/neX9l/t/R/O8/Pl+V5fnbt+fl2+tfldRVm1tbm+uILKyt57u7upo7e1tbaKS4&#10;ubm4mYRwwQQRAs7sxCqqgkk4Ar6K+GfwA1rWr221TxvZ3Oj6BEBP/Zcrm31jVnUjy7aWEfvLSHOf&#10;OeTbLtG2NV3+dH9wW9vBaW8FpaQQ2tpbwR21va28ccNvb28KeVDBBDGAqIigKqKAAAABipaKKKKK&#10;KKKKKKKKKKKKKKKKKK8N8b/APwd4saW90wHwtrErb3utNgWTTbiRjGGe60clI921X5t5Icu5kk80&#10;8V8leK/g7498IedJd6NJqenRRvK2r6GJNSsVhitxcXE86oizwRxjO+S4hjXKkqSOTxfh/wANa54q&#10;1KPSPD+m3Gp37xvKYYPLRIoUwGuLm4mKxRRglV3yOq5KrncwB+4/hl8DNG8FBNV177H4h8SB4JoJ&#10;jbl9O0VocSr/AGbHccvMJRvF3JGrgBBGkRDs/vFFYHiXwvoHi7Tm0vxFpkGp2XmLKiSmWOaCZDuW&#10;W1u7YpNE3G1ijglcocqxU/J2peGPGv7P2qt4p8N3TeIPBl1cG31GzuPNCx28hC2keuQQgKkql9lt&#10;qEIA8wFXRFm8iXptR8O+Bfj/AKX/AMJF4fu4fD3j2GwZb/TpZYmaSe3VEiXWYEXzJoFO2KHUoEB8&#10;tlWRGaNbeP5P8R+Gtd8J6k+keIdOm03UEijn8qRoZUlgmBMc9vc27PFKhIZS8bsAwZCQysBg19df&#10;srPEJPHURkjEzx+G5EhLqJXjja/WWWOPOSiF0DsOBuXPUV5f8afiRc+NvEVzp1heu/hPRbnyNLt4&#10;9qQXt3DGYLrWJvLeRZi7mRbWQkYgIIRHkm3eK0V+lHwa0RdC+G3heEraedqFh/bdxPaxeWZ21qVt&#10;Qtnu32q0ksdu8MDM2cbAqsUVa9QorI0fQdM0H+1v7Lt2tV1rWLzxBqIMs8ol1S/SNLy4HnsxUS+W&#10;rFVwoPQAcVr0V+dXx30BdB+JOsvHDFBaa3Ha6/arHKZTIb1DFqM8oYko8l7FcsUPGDlQFKivHKnt&#10;7iezngurWea2urWaK5tbm3keGe3uIZBJDPBLGQyurAMrKcggEEEV+inwv+Jtn4s8EXGtavMkeoeG&#10;rZ08UAtaqzrZ2n2ltYSGIrsiuY0dx8iKJEljT5Ywx/OSivoP4cfA678RWcfifxjdHw74Q+xXN+rm&#10;4gtNTu7aOItFfb7tGitbT70xmnG5o1BRNkizDtvE3xQuJZbX4WfA/To/sa2v9lQ6ppqTefvlIe5O&#10;iTTMoiVAZDc6ncEsztJOroVFzJ6T8M/gZovgoxarrbW3iDxKGtZ4J3tz9g0WeELORpkUpJeVZhuW&#10;8dVcBU8tIT5m73aimSxRzxyQzRxywyo0UsUqLJHLEw2SRyI4IYMOGUjHOCCK+ePHH7OfhjXRPfeF&#10;ZT4X1VhLL9kVXudAupSJp9rWpJktPMkeJN9uxiijXCWxY5rzPS/2W/Ec0sq614n0TT4xGpgbSra+&#10;1iSSXdyk0V2LFYxjOGDuSeMDrXuvhv4EfDrw6RK+lSeILtJZZFuvEUqagqpLCIvIOnRpHaOi4Z0Z&#10;7dpAzE7+E2+xZzyfmJOc59epyT1P86SiiiiiiiiiiiiiiiiiiiiiiivCfi78Grbx6q61obWum+Ko&#10;FSKSSYPHZa1aR4QQ37QqzLNGo/cXG0kjEUgK7Hh+IvEnhDxN4RuVtPEmjXulSSFlgknjWS0uikUc&#10;sgs9RgLwTbBJH5nkyNsJ2thuK5qiiivYPA/wT8aeNDDdNaf2BokgjkOr6vFLCZ4JPJkD6Zp/Etxv&#10;il82GTCQPtZfPDYFfe/hPwpovgzRLbQtCtvs9nbEySyy7ZLu+unA8++v5wF8yaTABIUKq7URVREU&#10;dDRRRRRRRRRRRRRRRRRRRRRRRXnXjL4U+CvHO+bWNM8jU3241vSXjstW+UxA+dMVeK4/dxLCpuoZ&#10;diEiPYTur5G8Z/s++NPDRe50UDxdpajJl0y3aLVYsLED5+iM0jtukd1jFrJOdiF5BGCBXi8ekarJ&#10;qTaNFpmoSautxLaNpSWVy+pLdW5IntmsVUyCRCrB4yuVwcjivrX4X/s9Jatba/8AEGEPeW9151r4&#10;XD2t1ZbYCfKk1uWIyJOHbEi20beXtCiVpA8kKfVsMFva28NtbQw29tbRRwW9vBHHBBBbxJ5cUMMU&#10;YCqirhVUAAADAAFSVUvtPsdUtZrLUrK01KxnC+fZX1tDd2kwjkEsYmtrhWRtrqGXK4BGfQ18p+M/&#10;gprvg7UU8Y/CS5vonskmuZ9GjufN1C2EWZmGmGfP2yB0Gx7KbfIxG1fP8wIljTfEPgb4/WDaD4ls&#10;rbwz47t7KFdM1SB42kupIl3SHTJZdjSxiVpHk0uZ2YRuWjlZ1eaL568f/DXxF8P9Rnt9RtprrRzO&#10;I9N8QwW8i6dfpKHe2jeQF1guSkbl7V3LDaxUvHtlbzuvX/gNn/ha/hXAP/MczjPQeG7znj06165+&#10;0V8Sb2G6f4e6NKYIktra48S3UZuIrmVruLz7fRQWCr5JheKeZkZxIHRMqElV/kSivtf9lzSkh8Oe&#10;KNb82RpNR1q10trYqBEiaPYi7jnVgfmZzfurArhQoxnccfUNFZH9haUNePib7Mv9tnSF0MXvmz5G&#10;lrenUPsqwFvLA847ywTfxjO0YrXor49/ak0RVn8KeI4rWctLDqGiX96PMa3jEDpf6Tat/Art5l66&#10;92Ct12cfJNFfav7PHxJGp2SeAtYm/wCJhpdvJLoFzNcEyX2mxndLpYWbkyWq5MKoxzBlQiLBlvnD&#10;4tapJq/xJ8Y3cqqjQ6zNpYCDA2aGi6JE+DnlktwxPqc15zXqnw8+EviX4gytLbKNJ0OEIZ9cv4Zz&#10;bS5n8mS30qJQPtMyYkYorqi7SJJUZkDe6a94z8H/AAnsrrwP8KrD+0fGt5dWumX96IZdUlj1GOEW&#10;hkupmyLq98w4isrdPIimeXciFWgkt+Bvglfa7enxv8WJ7rUda1C6+2jQppI2VlCeXA2uNECMABDF&#10;YwbUjREjfKl4E+oLe2t7OCG0tIIba1too7e2traJYbe3t4UEcUEEMYCqiKAFVQAAAAAKloryLxx8&#10;FvBnjUzXrWh0LW5VmYatpCRQ+fcuJpUm1Swx5VwGml8yZwEncKqCdBwPAI/2XvFZ1AxS+IfDyaT9&#10;odft0Y1KTUPsYciOf+zGiWPzCMFovte0HjzCBuPrvhT9nTwTob213rUt34pv4PmZb3ZZ6MZ47sT2&#10;8yaVbkuQEURPFcXM0Unzkphgqe62Gn2Gl2sVhptjaadY24f7PZWFtDaWkPmyGaTyraBVRdzsznao&#10;3MSTyatUUUUUUUUUUUUUUUUUUUUUUUVw3xB+H+i/ELQ30vU0FveQb5dH1dIw91pV2wXc6KSvmQyb&#10;Qs8DNh1AOVkWORPgLxd8L/Gvgp55NY0a4fToMM2t6ckl9o/ltOttFLJeRr+43yMqotysbkkALyK8&#10;9oor9Lv+FPfDP/oT9L/O6/8AjlaNl8Mfh5YQvBB4L8NyJJI0jNe6VaalKGYchLjUFldF9FVgo7Cu&#10;l0rQtE0KOWLRNH0rSI7h1eePStOtNPSZ0BVHlS0RVYgEgFs4ya1KKKKKKKKKKKKKKKKKKKKKKKKK&#10;KKKXoTgdeDxye2T70lc34h8YeF/CkRl8Ra7pulHyTMlvcXCm+nhD7DJaafFunmwTjEUbEV5LqP7S&#10;Xw6sbhre1TxBrEQjjcXun6ZDHas7ruaMLq89rMGQ8HMO3+6SOao/8NO+AgSP7J8X46c6fouT7n/T&#10;+PoM12dh8ZPhX4hRdOfxHYJ/aNnJ9qstesrrT7NYpLYtc2N9dalEtkx2kxsnnMrn5UL7hn568beE&#10;PDuia4njP4UfEDwfZXVq7X39ir4t0O3ure7MwjkXRHllED27xu/m2lwyjYrovmrIsK9L4a+Jfg74&#10;r6bB4M+KFlZWestZzQWHiYm0tIpbrcrmexvZV/4l924ijJQEwzuhjICyJbHyv4m/BfXPAb3Wq2Ik&#10;1fwmbopBfp+8v9NhkG6CPWoI1UKQcxi5jHlMQCwiaRIq888OeJrnw1F4lW0j3y+I/DV54aMpYAWt&#10;vqN7bzXs3lsrby0MMsCjcpUuJAx2bW5eiiv1n0exsdM0jTNM0yXztN0/TbGx0+YSrMJrG0tkgtZB&#10;NH8r7o1Vgy9c5rRoooor4e/afiiHjHQZw4M8nhqKGSHKbo4odVuXhkKjn5zI4BI528dDXzRRXYeE&#10;/GN94Vj8SWsEX2qx8T+G9V8O6hatcTwIv261aK01GMIShlt3OV8yNsxtLGpjMnmLjaLoWseI9Qh0&#10;rQ9OudTv5yoS3tIy+1WkEfnTyHCRRKWXfLKyooOXYDmvrPQvhp4H+D2nx+LPiPqdlqviC2a7n0zT&#10;beRbixkkhaOO2XRtNvEhmvLpS4YyyqsUJkVisflC4Pm3iD4heJfjLqh0T+2NE8D+EyltJdWmr69Z&#10;WVl/o/71rjUL24EEt87TKDFbxRFEIiLIpR5z9BeDb74Q/Cvw20Fp4z8N3kzeVLrOq2uoWeo6tq1z&#10;uESldP0tp5xDGXIhgjVhGm5mJZpZXi1P9o74cafNHHaPrmtxvEsjT6ZpflQxsSQYXXWpLSTcMZyq&#10;Feeuc4zT+094ByP+JR4v6Hd/oGi4AH3Sv+n/AOFdtovxt+GettbxR+JYNNuZ4TM1trcFxpQtiFy0&#10;VxqF0gtN444W5bcfuk16ojxuqyRuHRwGR0YFXUgFWVgcHORgjIPWnUUUUUUUUUUUUUUUUUUUUUUU&#10;UUUUUUoOMEdeuRwc5yOw6dq5H/hAPAe/efBHhBjz97w1orZz1JDQYJ9zWF/wp74Z/wDQn6X+d1/8&#10;cq5Z/C34dWDO0Hgvw9IZFCsL3TodRRQGzlE1DzQp91APbNdDpnhfwxok7XOi+HNC0i4kiaGS40zS&#10;NPsJ3hLiRoXmtY0YpuVW2k84B7Vu0UUUUUUUUUUUUUUUUUUUUUUUUUUUUVn6prGk6Lbpd6zqem6R&#10;ayTrbR3Oq39tp9u88iNIkK3F46LvKq7BQegJxgV45q37RPw101YjZ3mq660jSpImk6TNEbYRgFXn&#10;OtGzVg5PymJmPByAMZxf+GnvAXH/ABKPF/fP+g6N+GP9PrpdN/aB+F9/bxTT61eaRPI7IbHUtI1E&#10;3MWGwryTaZHc2+1uq4mOB97b0rzT4neBvhh4uubnXfDfj/wRoniS6miku4p/E2jJoeouZCLu7uBa&#10;NJJFcOGEjTRqwkZTuj3yNMOd8GfG2JIbvwZ8WobfxDo48mwXVlis9b2taXCxf8TRrZpI72FQomS9&#10;g8yYuocGdpBIlfx/8ALq3gbxJ8OZh4h0O8E1/HpMMsM11Zac1oLuCXS71pT/AGjE2HESIDOQYlUX&#10;LM8g8E8La/ceFvEei+IbcTSSaRqNtePBFcG0e7t45ALyx+0hX2LPFvhdtjfKxyp6Vm6jf3eq6hf6&#10;rfy+ff6leXN/eziOKITXV5Obi4l8qFVRdzsTtRQozgADiqNFfoz8B1x8KfCxCKm5tcLME2GU/wDC&#10;RXaeY5HUjAXPoAOgr1+iiiivnP8AadB/4QHSTj/mb7Dvxn+xtQ5x64r4Tord8M67deF/EGj+ILJn&#10;+0aTf294Io53tzcwo3+k2TzR5IjniLwyDByjkEEEimahd6h4o8QX1+LUzap4i1i5uxZafBLKZtQ1&#10;e9M4tLK2TfIxaSTZHGNzHgcmvovwT8DtM0vST4z+K90mmaPBZy3L6BNJcWksSSjy7V9Xu7ZlmSRs&#10;5js7ceaZGjRmD77cw+N/jNfeKLiPwP8ADuSy8MeH45EsINbm1C28Oi606wt8Rpb3F4bePTrPahCR&#10;bhNIixx4Qu9u3c/C7wz8Lvh7u1vVPH/gvWvErwgJcxa3pX2bRong23cGlRGdpHkcl0a5ZFdo8Ikc&#10;e6QSdlqf7QvwxsLcTWuqahrchmEZs9M0i+iuFTbnz2bWVtYdoIxxKWyRhSMkYI/ae8BD/mEeL+3H&#10;2DRj/wC5Cuj0L4//AA11jy0m1O80O5lultYrfXLCWINv2hLmS8083FrFESxBeadAu1i+1cMfXbDU&#10;dP1W0ivtLvrLUrCff5N5YXVveWkvlyGGTyp7dmRsMpUgHggggYq5RRRRRRRRRRRRRRRRRRRRRRRR&#10;RRRRRXOX/g/wlqt3Jfap4W8O6nezFPOvL/Q9MvLqby0EcQluLmJmfaoAG48D5cVg3nwp+HF7MZ5f&#10;BuhJIQqlbSyTT4QEGBi2sTFED6naM96rf8Ke+Gf/AEJ+l/ndf/HK9Koor5og/aJs9K8XeIvDni3S&#10;TbWWneJdX0uy1nSPMm8iztNT+w2v9p6fMxkfYiySzXEEhLAKqWxOSfo6yvbbUbO0v7KZLmzv7WC8&#10;tLiPOye3uYxNBMhYA7WVlIz0B7dKs0UUUUUUUUUUUUUUUUUUUUUUUUVn6vq2m6Dp13q+sXcFhptj&#10;D511dzlhHEgO1FAAyzOxVI40BZmIRQWIB+L/AIhftE63q8tzpvgkvoejmPyTqskSjXrwPC8NyYmL&#10;OlrG28eU0Q+0KUWRZYyxjX5vubm4vLm4vLy4nu7u6mkuLm6uZZJ7m4uJnMk0088pLO7MSzMxJJJJ&#10;JNV6K7jw98N/HPilEm0Pwzqd3aywPPDfTRpp+nXEcc32d/s+pak0MEjB8rsjkZuDxwSPSdP/AGbP&#10;iJe2sdxcy+HdJlZnVrHUNTuZbuIIcK8jaVb3MOGHK7JicdQDxXUWH7LeryGP+1fF2mWeYGab7Bp1&#10;zqZS434SOMXMlpuQryXJUg8bCOa+hvAHg7xN4It4tLvPGn/CU6JFAlvZ2t3pB0680XyQTB9ivkub&#10;lpoekX2eXaEXYYnQIYpfJ/iX+zzZ6p5mseAY7TS74JdS3mgySPFp2oOd1wp0t33JbTMf3SwHZb4K&#10;YMARi/xne2N7pl1NZajZXVhe27bLizvYJbW5gcgOFlgnCupIIIBHSqlFfp98MNSt9W+Hng28tpXm&#10;RfD2m2EkkiMr/bNKtxpWoBg/JxPFIu/+IANzmu6oooor4B/aO1SHUPiPJaxRyI+h6Hpel3DOVKzT&#10;ymTWhJFj+EJeIhDc7lbtivBaK9b+HPwf8R/ECVbkLLonhzy5XOv3do8sNw6O1uINKt2aL7S3mo6y&#10;MrhI9rb38wJG/wBy+HfAuk+B9Fn03wZaWdjeXIsxc6nqS3F/LeSwqtub/UdkkbylFMkqW0UkMW9m&#10;Efkh2I8S8Sfs7a74jubrVdV+JtxrWsNFKLc6l4faG3GZHuI7SJo9QkFtb+ZI2EggKR7jtj7V5/P+&#10;zD42WRvsut+FZ4vlCvNc6rbykkc7oktJQOenznP6Vx2r/Af4m6S16y6EmrWtmhk+2aPf2Vyt1GoD&#10;FrKwmeO9kPOPLFqHJ6Ke/leoabqGk3clhqtheaZfQ+WZrLULaezu4hLGJomkt7lVdQyMrKSBkEEc&#10;GqNFdv4Q+Ifi7wNOJPD+rTQ2pl8250q4/wBK0i7ZniaczWEvyq8ixJE08OyYJ8qyLmvuj4a/F7QP&#10;iFai3Jh0jxLGZBPoU9x5jzRxJ5gu9NnZUE8ZQEuqqJIyrBl2bJH9Zooooooooooooooooooooooo&#10;ooorxnx/8b/CnglpLC3I8R69GxR9L065iWCzdLgwzxapqQEqwSLtkBhCSSAhdyIrB67vwNrOpeIv&#10;CWg69q8Ntb3+rWK300Vna3lnbJHcSM9r5UF+0kuDEUIkLlZD88fyMorq6KKK8B+Ifxku/hx43stH&#10;vtMt9X0DUNHsdUdrYyWmr6a1xfy2FwI5HdoblVW3eVImSIlnAMqqteueFvFeh+MtJj1rw/eC7sWl&#10;e2k3RSRT2t1EiyS2l1BKAVkQOpPZlIZSyEMeiooooooooooooooooooooooooooJ+nT3GMHnnp0r&#10;5Y+JP7RVrp7T6N4B+z6hexyXdteeILqIT6ZAPJ8qOTQ1WQC4kSRmZZpkMHyDak6S5X5F1nXdY8RX&#10;r6lrup32rXrgp9ovriS4aOPzGmEEAclY4ld3KRRgIuTtUDisiiuj0Pwj4n8TMq6BoGrasjXKWjXF&#10;pZTyWUFxJjal1fY8mHghmaWRVUHLEDmvVNK/Z1+JOorMbq30fQvK2bE1XVUla53Z3GAaIl4Bs7+a&#10;U68Z5x1Nh+y94klA/tPxNoNm3nKrfYYb/UMQ7SWcG4S1+cHA2YxjncOh9j8C/CbxP8O3mbQ/iBFq&#10;enTTJc3nh3UfDf2fT9QnSMxYS/jvbiSzkdSAbiGJslYzJFMsapV34mfBbQfHiXGqWZXRfFX2crDf&#10;RBRY6jMjBok1uBEzISN0a3EeJFBUt5qRpFXwn4p8Ka54N1ebRNfszaXkSrLG6t5tteW0mfKvLK4X&#10;5ZI2xjI5VgUcLIrqvN0V92fsz6wL3wRqOky3pnuNF12cxWbFmex0zUbeO5t9gIwqS3AvHADctvJ9&#10;/oyiiiivln9qXVHh0TwnowgjaLUNV1HVGuTvEscmj2iWscCAfKVcXzFsjI2rjqa+LaK7Dwf4F8Se&#10;O9Qew8O2P2jyBC99eTSLb2GnQzzeUk13cv8A8CYRxq8rBXMcbbWx94fD74Q+G/h7D9qt401rxF+8&#10;P9uahBHDJEWhMPkadEvm/ZI2UsHKM7neys7KFUcp4y+DXij4gTxXniP4jrAkccHk6Jpvhqf+w7Ce&#10;OErI1rFPqYZ33M+biVfMYHHyoFjTyK4/Zg8XBIfsfiHw1PIyH7QtzJqdqkL7uFheK3mMgxySypj0&#10;PWuY1T9nj4mafLFHaafpmtrJEJGn0vV7SKKBzIU8iUaybR92BuyqFcEfNnIHlGr+HNf8P+T/AG7o&#10;er6P9oaZLZtT067sUumt9vni2e5RRJs3puKEgblP8QrForb0LxJrvhm8W/0DVb7SbpXiZns53jSd&#10;YZBKkV3AcxzR7gCYpUZD0ZSK+zvhb8e7HxRPa+H/ABZHbaRrksXl22qrMkOlavcqzFYGSXH2Wd02&#10;hFLskrhghRmihP0fRRRRRRRRRRRRRRRRRRRRRRRRRRXB+N/iX4S8AwodevZHvZkjmttH06OO61a4&#10;gkn8kzpbyNGiRjDnzJpI0bYyoWcbTl/Cvx7efEbS9Y16awtdLsoNZ/srT9Oiea6u4VtdNt7q7nvd&#10;RbYkvmvOfLVLePYo2kufnr1Ciiiiivzg+N9jbWHxR8VxWtstrDNPp99tXeVkuL/SLe8v7kM2c+bP&#10;JLI2OASQK+8Ph8MeAfBHBBPhDw2fwOjQEf4119FFFFFFFFFFFFFFFFFFFFFFFFFfn18cviLc+MPE&#10;dxotnNKnhzw5eXFpbwCZGh1DUreRra71Z1hJVlzujtWJOI8sNhlkUeGUV2/hXwVceIre61a/1XTf&#10;DPhnTZVivvEGsyvHA9xs+0S6Zo1qnz3t+LdZJ47SLBYLtLKzxhvVYvH/AMKPAUYg8CeDH8U6vE8r&#10;L4r8XrDujvLVzNpN/p8DRlwqNKwkSGKxcrHHuZ3xInJ698c/iVr32lP7d/sW0ufI/wBE0CCPTvIM&#10;IT5rbUTvvkMjpvk/0rncyjEZ2DzbVNf13XDA2t6zqusG2V1tjquo3moG3WRg8iQNdu5QE4JCn3rI&#10;rW0rXdb0KSaXRNZ1XRpbiMRXEmlahd6dJPEG3iOV7R0LKCAQCeteweEf2gfHPh1oYNWnTxVpkaBD&#10;b6owj1FFG45h1mNGlZ2JG5rlZuBgBete9XCfDH9oTTWFvNJp3iyw0+QxPJCINd0qJrhli8+EN5N9&#10;aCXDlUkYRiUDfbyzGvkDxj4F8S+A9QSw8Q2XkC4M7WF9DIs+n6lDby+VJNZ3C+xRmikVZUV0Mka7&#10;1zx1fdX7M+vHUPBupaHLOZZ/D2rMYYfJVFt9L1dPtNsomUDeXuVvGYsSwBAzt2ivo6iiijoPYDPX&#10;Hbk/41+VnjHWx4k8VeIteWS7kg1TWL+7s/txH2uOwkuW/s63mVXkCmKARxBFdlQKFUlQK5qvq/4a&#10;fAVI418V/Elba10mDT21GPQbi4ktXijWJ5Wu/Ekv7sW8cESiYwCQtk4uPLEckL6fjH9o2w0oRaN8&#10;N9LsZ7Ozit4I9UvbS4tdNitkt9gs9L0aP7PIqxZRVklKqNrKIWQq5+ddX+JXj7XJLiTUfF2uuLlE&#10;jntra/l06wkRFChP7N03ybcZwC2I+T8xycmuHpyOyMGUlWUhlZSQysDkMpHQjsa7vT/if8RNMuo7&#10;228aeIpJYldVTUNUudWtCHhMH7yw1UzQPhT8peM7Thl2sAR6LZ/H/U76yTS/Hvhbw9450+JHdDdW&#10;8On3jX5kbyr6VvKntgY4pJYUEFpE2CG35376Op+EPhx4yMM3wy1/+x9auTKx8E+LpnsJJWEhtrWy&#10;0fV7nzIHup5BH5Vs95KX83cZItjIPEp4J7See0u4Jra6tppLe5triN4Z4J4XMcsE8UgDI6MCrKwy&#10;DkEAioKtWd5dafdW99Y3E1pe2kyXFrdW7tFNBNE2+OWKRMFSpGQRX6XfDHxqnj7wfYa6yRw6jFJL&#10;puswRCURQ6pZqplMTSIi7ZopIblUQuEEgiLu6E16BRRRRRRRRRRRRRRRRRRRRRRRRRX5h/E+4W6+&#10;IfjSVVKhfEeq25HU7rO6a0dvoShIr9HfCumXOjeFvDej3hja60rQNH026MMnmwm4sdPitZjFJgZT&#10;crbTjkYrfooor4w/al0qOHW/CetiVzLf6Xf6U8BRRHGmkXa3ccySA7mLm+dWBXjYOTnj0L9mL/kQ&#10;tX/7G+//APTNp9fRtFFFFFFFFFFFFFFFFFFFFFFFFFfJ/wC0Z8R7qx8rwHol6YGvLT7R4olt2j87&#10;7LcDFno3nRuXiEq7pbqJkBeJoQGMckiN8b0Vv+HfDmpeJ9RXTtMSBSkMl1fX95Ktrpmk6dbjdd6r&#10;q1842wW8S8u7dThVDOyq3stvd/Bf4dSSoltc/FfxJbB4/tM8UFp4PSf7TLZzxQQz+csmIGDiUxXk&#10;TssckMkZJKU9V/aJ+Il60A0uXSPDkFuZgkGl6TbXImhYqIEuf7aF0p8oLhTCkYOWLKfl2+U6j4u8&#10;V6xamy1fxP4g1SyaRJmtNR1rUb22MsYIjkNvcyMu5QSAccZrnatWd7eaddQ32n3dxY3ltIJba7s5&#10;5ba6t5V+7LBcQFXRh2ZSDXqHhz42/Ebw267Nel1u0Es00lj4k8zVo5nkt/IAa8ldbxETCyJHFcom&#10;8ZIIZw30npPxJ+Hfxp0pvB/ii0bRdQu2ja3sr26g2f2k0z29jP4d1khQ10qsuEkhjZjI0QSeMyZ+&#10;cfid8I9c8AXs91bRXOq+FXIktNaSIubNJJRClnrXlALFKrMsayECObKlMMWij8gr6W/Zl19bDxXr&#10;Hh+V7dI/EGlJNAJFlNxNqGjSNNDb25VtoU2813LJuXPyDaRyG+4qKKKK/P39orWE1P4k3FrHHsGg&#10;6RpmkNKJ1mW6kdX1h5QqqPLK/a/JZCWIMZOedq+E17l8LPgrqvj5F1jUppdG8MRzpGtyId1/rGxy&#10;LmLSUkGxVTaUa6kDKrkBUlKSqnuXir4weB/hfaP4T8CaRp+oahZL9nlisikGi2F0ln5Kz6hexBpL&#10;25Vlh+0qrb3w6y3CTKRXzXr3xk+I/iC4E03ifUNLijluJbe08PzSaJBAs5U+TvsCs0yJsXyzcyyM&#10;vJDZZifM5JJJ5HllkkllkZnkkkZnkdiclmdskk9yajrqtP8AHHjPSobe207xZ4jsrW0x9ns7fWtQ&#10;jsogG3bEs1k8rae67MHuK9S0n9ojxxbrNa+I4dH8W6ZekxX9pqWnWtnJNYSxmK7sIX01I4QsqMVY&#10;z20w5xtK8Ut3D8IPiGjzaZcH4W+KXG5LHUf3vg+/unjlk8qO+hAW0RSkavMyQooYbIJmzjyHxF4a&#10;1zwpqB0rX7CTT7w28F3ErSW9xBc2lypaG5tLu0aSKaM4KF4pGAdWRiHRlGBRX3X+z/8AE298V2V3&#10;4W16c3OtaLardWN/K9zLearpRm8mZr2SQMpltXkij8xnDSo6fIWSWRvo2iiiiiiiiiiiiiiiiiii&#10;iiiiiivhT9p458faRznHhCwH/la1CveP2ddKGn/DSzuxMZTruq6vqrp5YT7MYZhonkAnO8EWQk3c&#10;ffK9sn3Oiiiiivi/9qPSJI9c8MeIPNd4b3SbnRmh8ohLeTS71r5JDPk5MwvGATaMeWzZbJ2+u/s9&#10;eI4tZ+H1rpzTh77w1d3WmXEctzHNc/ZZpGvtOuDBuLpD5chtoSw2nyXCkhCB7nRRRRRRRRRRRRRR&#10;RRRRRRRRRRXJ+O9d/wCEZ8G+JdcW6SxubDRr59PuXi84Jqk0JtdJUwlXDF7p4lAdduTliFya/LOi&#10;irYa9vmsrNWurx4wLLTrVTLcMiz3LTLaWUIyQHmldxGg5d2ONzHPoWk/Bz4l6zG0tr4R1K3SOUQu&#10;dXNtojqxUNvW31iSCR0AP340YZ468V6ppn7LviWWaRdZ8S6DYQLGfKl0uG/1eaSYMAqPBdpYqqFc&#10;ncJGPT5e467Tf2WtIimB1fxdqN9b5BaLTdLtdKm27TkLPdS3gBzg5MfQEY5yL+pfsveEpbfbo/iH&#10;xHY3W5T5+pDTdWt9mPmX7Naw2TZ9D5v4VwGt/sweI7SLzNA8RaXrRS3uJZbe+tZ9FuZJYl3w2tnt&#10;a6idpOVDTSxKrY3ELll8E8SeEfEvhC6W08SaLeaVLIWEDzIHs7sxxxyy/Yr+3LwT7BLGJPJkbYSF&#10;bDcVkWGo3+lXcN/pl7d6dfW5YwXljcy2t1CXjML+VPAQw3KzKcEZBIPBr7O8EeOPDnxr8Pz+BPHs&#10;NuniJIfNt54/KtW1F7dCE1jRHIIhv4VJaaBVKsu9lRoGmhi+YfiB8P8AWfh5rTaZqa/aLOfzZdI1&#10;eGNltdUtI2AZ1BJ8uaPcq3FuWJjJBBeNo5H7z9njxINE8fw6bcTeXZeJbKfSmEt6tpaJqEQF9pk7&#10;xS/LLKzRvaQLw26chD8xRvv+iiivMfjL4iHhn4deIrlJIo7zULYaLYq8zRSST6sfskxtmjIPmxQG&#10;e4UL0MeT0NfmrX2H8MfhjongPTYfiJ8S7iz066hjW80fTdSYRrpbJCbqKae2l+abUiFY29ois8TA&#10;EIbjaIfGfih8WdY+IN/LBbyXOmeFoHKWOjCUobpVkDrf6ysTFZZ2KqyR5aOEALHlvMll8ir2bw58&#10;BviN4hjS4fS4PD9pJDLLFc+IrhrF3aG4+zmBtOgSa8jdiGdPOtkVkXcGwybvYrH9lexjuI31Pxld&#10;3doP9bBYaLDYXD8Y/d3dxc3Krg+sLZ9q3b39mDwU9vIthrnim2uyFEU15c6Te26HPO+2htLdm46Y&#10;mFcpJ+yrIEkMXjhGlEchgjk8NtHG8oXMUckyXzFQWwrMEYgc7TjFee6p+zl8SdPWA2kGi640ryK6&#10;aVq0cLWwQKVeY64tmpD7jt8stjad20Yz5LrHhjxH4e2HXdC1fSFkkkhhk1HTrq0gnljGZEt55kVJ&#10;MDB+RiMEHoax5Zpp3DzyyTOI4Yg8rtI4it4lggjDOSdqIqoi9AoAGABUNFfTv7L+sta+J/EOhk2y&#10;wato0OobpHZLl7vR7wQw29sC4Vg0V3O8i7GbCAgqqvn7booooooooooooooooooooooooqpf31np&#10;dje6nfzC3sdNs7q+vbgpLKILSzhNxczmO3VnbYiliEVmOMAE8V+anhy0n+IvxLsEurOKQ+JvFMup&#10;6vZ2032WJLGe9fVtbW2luJNwWO3ExQbzIcALucgH9NqKKKK+f/2kND/tLwAmqxraiXw9q9ldyTTI&#10;xufsN+TpM9rZyqjYLzzW8kisyKyx7s7lRT5z+zF4rigudd8G3dyU+3GPW9Gt2FtHC91BF9n1iNJG&#10;YSvNJCtu6xqrARxSv8oU7vsaiiiiiiiiiiiiiiiiiiiiiiiiivyw8a67/wAJP4t8Ra8k1xNBqer3&#10;1xZNdKEuE07zzHpkEqKzBfLtxFHtDEKFxk4yeWoqwLi4W3ktFnmW0mmhuJbYSOLeW4t0eOCeSEHa&#10;zoskioxGVDsAQGOe00P4Z+PvEfltpXhTWJYZrRL6G7urcaXYXNtIFMcltqOqmGCTeHVkWORiy5YA&#10;qCR6lpH7M/ja8+wy6tqWg6Nbz4N5D59zqOp2KbirAW1vGttK4A3ALeBTn74Oa7e1/ZXtFmU3njW4&#10;uLfPzx2ugR2kz84ws0t5OB3/AOWZ+tdHP+zF4FaB1ttZ8WRXO0iOae70e4hV/wC89vHZRMwPPHmr&#10;25NcJqn7LWqRW5fRvF2n3115qjyNT0y40qAQkEs/2u1lvCWB24XyQCCTuGBnw/xX8M/Gngwzya3o&#10;dythC7D+2LJftuktH9p+ywzNewZEIlYr5aXAjkOQCgJxXBV9YfC747eeIvCHxHkt7vTL20OmQa9f&#10;oswZJozA1n4mE+5JYJkPlNcuuR1uN6M8sfF/GL4O3Hgi4k1/QY5brwhdTZZcyXE3h6ad9sVpeStl&#10;mt2ZgtvcMSckRSnzNjz+XeCPEj+EvFugeI0MoTTNRhluxDDbzzS6bMDa6pbwx3RCb5LZ5Y0YlSCw&#10;ZWQgMP1OA65XByQQexHHOfw+lJRRVLU9RtdJ03UdVv2MdlptldX93IFZmS2s4GuZ2CKMkhVYgAEn&#10;gYr8ptY1O41vVtT1m7WJLrV9RvdTuVgDrAk9/ctdTLCsjMwQM5ChmJA4JPWvfPg38IrPxBbSeM/G&#10;gjt/CVml1Jb211PJZRaiLaM/aNQvLoNH5dnBhiWDjcynJEasHs/FX43wa3p3/CH+BI5tL8OrG9nf&#10;36wpYPqNjBm2g03S7WLBt7Fo1BYNtkkQiJkijWRZvmivSfCPwn8c+NBHPpWjvbaa+z/icaqx0/TT&#10;HIr7JLeSUGS5XMZVjaRS7SV3bQwr2zTf2Wbp4LeTWPGNvbXOW+2Wum6PJewKBMwCW+o3NxAzFo9p&#10;LPartYkbWA3N2afsweBhbqsus+K3u/KwZo7vR47czBOZBatZMwTd/D5xOON3euauP2V7Zp3a08bT&#10;wWxb93Fc+H0up0TuHnivIVY/SNa4TVf2avHtlFcz6ddaDrSxSAW9rb3s9nqN1E0oQOY9Qijt0YKd&#10;7q13gYIVmOM+U6/8PvG/hcXL654Y1ayt7JIHub9bVrvSoVuWRId+rWPm2uS0iIR5uQxCEBuK5Np5&#10;5IooXmleG3EnkRPI7RQ+a2+XyYycLuPLYHJ5NQ0V6V8INXfRPiT4RuljedbvVodGkhSVogya4p0j&#10;zGwrbhE0yzBNvzFAAQfmH6XUUUUUUUUUUUUUUUUUUUUUUUUUV+cfxw8RHxF8R9dZJGktNFZPD1nu&#10;hSJkXSyy3yEry4N41yyOxJKkDoAB97eDNE/4Rzwn4d0MwwQTabo9jb3iWoPkNqH2cSalOjEAt5tw&#10;ZJSxAJLZIzXTUUUUUV5X8ZvCcvi/wDqtnZwm41PTGj1vSol89pJbnT1b7RBFFbK7SSy2rzxQxbSG&#10;kdc4OCPiT4W+PZvh94pt9Uf7RNpF2hstcsoXUNcWUv3J40cMDLbviaPoWw0e9BIxr9Kbe4t7u3gu&#10;7WeC6tbqGO4trm2ljuLe4gmXzIpoJoiVeN1IKMpwQcipqKKKKKKKKKKKKKKKKKKKKKKK8L/aJ1Qa&#10;f8NLy0MBlOu6tpGlLJ5hQWzRTnW/PKgHdkWZj2nH392flwfz7r2Dwx8DviH4nEjjSR4ftY94+1eJ&#10;vtGl+ZKhQ+TDY+XJdHKvuWT7P5fysPMDDafofw7+zP4R051l8Q6pqXiSRJZsQIv9iabLA8OyJJ4L&#10;WSW53oxaTdHeKp+UFMA7/dtF8NeHvDcLQ6BommaOjxW8MzWFnBbzXK2qtHbm7uI1DzOoZvnlZmJZ&#10;iSSzGtuivNPEfxg+Hvhee5tNR8QwT6hbR3G/T9Kin1K4E9u7xSWMktmrQwzl02eXcSxlTgttHI8y&#10;vP2oPCCJGbDQPEdzIXYSLeDTbFEj2jaUeG4uSTnORhR7ntzzftUoGOzwKzIMhS/iYKxHYso08gH2&#10;yfqazdV/aV0/XNNu9I1f4cQahpt/H5V1Z3HiQyRSxhhImf8AiXghkZVeN1IZHUOpDAMPmHUp7K61&#10;G+uNOsDpdhcXc81nppupL37BbSyl4LIXkwDyiJSEDuNxxluSaqRyPE6SxO8ckbq8ciMUdHQ7ldGX&#10;kEHkEdK+tPh7480j4p6L/wAKy+JQ+16jLHt0DXZHVLu6uIY2Fu32ph+71CEE+VMcrcJujmV2LC4+&#10;d9f8P+JPh14oWyv42sNX0m6g1HTr2ICS3ulguPNsNV06WVdssTPHkEjhlaN1V0dB+k3hHxJaeLfD&#10;WjeI7NQsOq2STvArSsLW7jJt7+xEkscbMYJ0lh8zy1D7d65Vga6Kiivh79pXxdPqHia08IQySx2H&#10;h+3gu72EmaNZ9Y1K2FzFJIm8xyLDayR+Q/lhlMs65IarHwr8I+H/AAZ4ef4tfEKGWGO3lifwjps8&#10;cbS3UrIZLXUrSwchpriZv+PEOVVFRro/J5U8XjvxA+IWt/ELWH1HVHa3sYS6aTo0UrPZ6XbFvujI&#10;XzJ34M9wyhnPACxrHGnBV7F8N/iV4f8Ah7Ebn/hBIdc8QtLOw1+61tLeW1geIwLbabbNZS/Zx5bS&#10;LK6yb5N7Bjs2oPWv+Gqv+pD/APLo/wDvdWhaftTaY6k3/g+/tm8yMKLTV7e9UwkHzpGaWC3ww42p&#10;gg85Zcc9lpf7R3w4v55IruTXNEjSNpUudV0oSwTMJFQQRrokt5IHIJf5owuFPz7tob2XRtd0XxDZ&#10;f2hoeq2GrWe8I09jdR3Kxy+Wsxt7jyzmOUIysY3AcZG4AmtWgHHqCMfNnHQ9Rj8+mc15V4j+Cfw5&#10;8Ro2/wAPwaLdGCK3jvvDmzR5IEjuTcl1soQbN3fLI8k1s7bGChgUQr4D4p/Zk1qz8+68I61baxEH&#10;vZE0zVEGnagkCsGsbWC9Uvb3EzAsskkgtkBUMBhiE+etf8LeIvC1z9l8RaLqGkytJPFC15bulvdt&#10;bMBO1jeLmK4VS6ZkhkZcMCDgiuz+Ct/a6b8T/CNzeu0cUl7daehVS7G61XS59LsYyADw080ak9gc&#10;9q/SWiiiiiiiiiiiiiiiiiiiiiiiivkr9o/4hqkK/D3S5CZZfs154mkMUZVIf3d9pemxyOWYMW2X&#10;MpCqQvlBXYPKoxv2ZfB73Wpap42ukjNtpqSaJpReOCVm1K5RJtQuY38wSRNBbskWfKxItwwVx5bq&#10;fs6iiiis7WdMttc0nVNEvWlSz1bT7zTblrYpHcJBfWzW0rwPIrqrgMSjMpG7scV+ZA/t/wCGvjUE&#10;g2+u+FdXB2t9thtrr7O4YA4NvM9neQnsU82CTsHr9IfB/izS/Gvh+x1/SZ4njuYkW8tkcvLpuorE&#10;j3ml3W9UbzImbbkqodNsiZjdGPT0UUUUUUUUUUUUUUUUUUUUUUVz/izUrnRvCviXV7Mol5pWgaxq&#10;Nm8iLNGLqy06W6t2kjfhl3qCQeDX5T16B4T+GPjbxm1s+jaJcjTrllxrN+rWWjrD9q+yTTpeTD98&#10;sTq4lS1Esg2sAhYYr6K8L/sw2MIhufGGuyXso2tJpmhKba0DxzlvLk1S7TzZY5IwAwSCF1LMFc7Q&#10;x9+8P+APBfhYwPoPhvS7G5tjP5N/9nF1qkf2hGjmVdVvfMucMrsmDLgISvC8V2FFcZ4j+IPgrwmX&#10;j1/xJptlcxSRJJYLK99qcbTxmWFn0zT1luFRl58wxBQNvPzDPkl3+054GiWcWukeJ7uaPIg3WmmW&#10;1tcEHALTNdtIikZOTCT/ALI7czc/tU2yzOtn4KuJ7cH93Lc+IEtJmHq8ENnMqn6SGqr/ALVAdWR/&#10;ASPGylHRvE25WVvvKynT8EEZBBz1I7183eLtY0LXtWfUdA8NR+FLWaItc6ZBqL6jam9e4kllubXd&#10;DCII2VkRbeNdibTsADBRy1fTXwi+MFla2R8B/EFlvfDd3CbPT9R1Dfdx6fC0aW6aPqYlLf6DsXbC&#10;4UmA4VswkNB538WPhld/DjWo4klN3oOrG5l0S8d4/tQS2KfabG/iXaRLB5kY8wKElDKy4bzI4/rT&#10;4BeLm8TeBLaxupYjqHhaRNDkRZLczvpsMCto1zJaQopjQRH7MjEHzDA7FmYsB7dRRXzt+0f4wbRP&#10;Cdr4atGdL3xTM8dxKnAi0jTmSa9TzIpFZHmlaCIKY2R4jOrYOK+e/g/8M7bxnd3uu+IpvsXg3w8D&#10;Nqc8khtY7+aGL7VJYG9ZkEUMcX767mDBkTaqlDIJY7fxb+LbeLivhjwup0zwRpvlQwwwQ/YjrRtC&#10;Bbyy2yBfLtIto+y2pUYwJJFDiOODwmu38D+JPD3hfUZtT13whb+L3EQSwtL6/jttOtXdWjuJ7iyl&#10;trlLhyrARCQBYzlwC+xk+hf+Gqu3/CBggenib09/7O6elTwftUWzSYuvBE8MWD89v4gjuJM9h5cl&#10;lEPx3fhXX2P7S/w/up7a3ubLxJpqzMqT3l1YWU1nabuGkk+w3Ms7IvXMcBb/AGa9d8OeN/CXi5A/&#10;h3X9O1KQwy3L2kUxi1GGCK4+zST3OmXQS5iQOyje8QU5XBIdc9TRXCa/8MvAXid5JdZ8MaZNcPM1&#10;zLe2sb6XfzzFdrPdXultDLJ15EjsOhxwMeA+Jv2XlwJfB/iFgQqK1j4kXcGYufNmXU9MhG0BSgWM&#10;2bcgkyYIA+dPE/w98Z+Dgr+ItAvbGB0Rhep5N7pwMsrxRxPqGntLCkjGNiInkV8YO0Kyk8arNGyu&#10;jFWVlZWUkMrA5DAjoRX65xyRSxpLFLHNFLGskU0MiywzRuAySxSpwyMDlGBII6Gn0UUUUUUUUUUU&#10;UUUUUUUUUUUV438Z/iND4H8Mz2lndGPxRrdvJb6NHHG0jWkTOsd7qk7q6eX5cbP9nb5i0xT5GjWU&#10;r8ifBfwf/wAJj4606G4jSXStGYa5qqyxpLDPBZTKbexkjmRo3WeYxpJG+MxeYRyuK/R+iiiooZ4L&#10;lDLbzRXEYkmhLwusqCW3mMFxGWQkBkdWjdeqsCDggipaKK+Gvj58LpfD+qT+MdCsZT4e1WTz9Z8p&#10;2nXSNaurg+ZK8ZGYra6Z0MbbmVZS0f7tWgjMnwJ+LUHhiRPB/iW6EGgXty8ml6lcSP5OjXtww3W9&#10;w0jFYrSVwXLgBYpWaR8I8kifcPBGR07HqMHBHIJxjPv1yKKKKKKKKKKKKKKKKKKKKKKKK8/+I/gG&#10;D4i6TpujXWpS6ba2WuWmrzyW8CXE9xb29pPaTWcBkIWJ3E+VmZXCEcxuDxP4U+GvgrwZHb/2JoVo&#10;l9bgEaxeIt7rLzParZ3Ew1C4BeHzVBMkcHlxAs+yNQxruaKK8z+IfxW8NfDuCNL9n1LWbuKd7PRL&#10;B4Tdfu4S0E2oSO3+j27ybYxKys5yxjil8uQL8PeNvix4y8dNNDqWotZaO7fJoWmlrbTtmUZVugp3&#10;3JDRrIDcO4V8mNYwcDzSiiiiipYZpbeWKeCWSCeCRJoZoXaOaKaNg8UsUqEFWUgFWByDyK+mpbpf&#10;jt4Iu2lgtE+J3gi0+1ebDFtufFWirHI81vaWNll2lZwDsSBo0uGRUMKXbBe0/Zh8RvdaN4g8L3Ew&#10;ZtKu4NT02KS83zfY9SVor2G0snOVhhmiWRyny+ZcEthmy31LRVa8vLbTrO6v72ZLazsba4vLu5cN&#10;sgtbaM3FxM+0E7VQFmwM8V+evgHQIviV441zxH4ojS38N2MmreL/ABfJbPd21rDFM8t+thBKqzuq&#10;PJuJUyCQ28cuyQSKpOf8VfiZd/EfWIpEg+xaBpBuItCsHSL7SI7jyxcXl9KmSZpvKQmJWMcSgIm4&#10;h5JfKqKKKKKv6dqmpaRcre6TqN7pd6iuiXenXdxZXKxyDDos9syuAehGee9fV/gL9pTJh03x/bYG&#10;0IviTTYT6RoranpUI/66O8tr/sKtuBlx9a29xBdwQXVrNDcW11DFcW1zBIs0FxbzoJYLiCaMkOjq&#10;QyOCQQQc81LRVW/sLDVLSaw1OytNRsbgILixv7aG7tZxFKs0azW9wpRtrhXAI+VgCMEV4rc/AHwh&#10;D4g0HxF4bluvD1xoutaTqktiHl1PTL2LTr37bLGqXj+dDLKwRfMWcxIq4EBLFh7pRRRRRRRRRRRR&#10;RRRRRRRRRRRXjHxk+KEfgDRjZaXc27eLNVjK6fbOqztp1qxKS6zcQMGQqhUrbrLw8vO2RI5FHw94&#10;U8Na18QfFNtpVu91c3eqXbXWq6pKGvHtLWScPqWs38kzrv27yx3yBpZCsasZHUH9L/Dug2HhfRNN&#10;0DSoyljpdpHbQFhH50zD5prm4MKorSyyFpZXCAF2JwCcVs0VDHc2s01zBDcQTT2jxxXcMcyPNaSS&#10;QrcRR3MaElGaNkkUMASpBGVOamoor5q+PnwsfxFZf8Jj4etLUazpdtPLrkMeYrnWdMt4AyXCMWCP&#10;PaJG+1dgklibYHZooYm+b/hV8Srn4ca5LcvbtfaHqiwW+t2MRVbnyoHJt76wdiq+fBvfakhCSKzx&#10;sUZllj/RPR9Y0zXtMs9X0i8hv9Nv4VntbqBiVkUnaysrYZJEYFJI3CsjKyOqspA0qKKKKKKKKKKK&#10;KKKKKKKKKKKxvEmlTa94e1vRILuKxk1jSr7SmvJrV71IIdQtms7iQWqSwFn8t3CfvAA2GO4AqfPP&#10;BvwT8C+D9lyth/b2qjaRqWupDeNBIpilDWNjtEEJSSPfFKI2mXcy+cVOD65RRXL+LPGXh7wTpkuq&#10;+IL+O2jSKU2tmjI2oajLHgfZtNsyymVyXQHkKgbfIyICy/Fnjv8AaA8W+JJ7m08OzzeF9C85hbtY&#10;sYdeuoEkikgkvdURi0L7ot2yzaMBXaJ3mX5j4FRRRRRRX0p8MvFOm+NfDt38I/HF5AUuoRH4G1e/&#10;RppNM1RUMNjZRzB0bdEzBrNHkQOnmWhco8UJh+BF1qvhD4q3nhC+hmWTUYdW0bULZJ3W2hvtFjfU&#10;4tQMSqRNtSCaKF+MJMWDbSVb7qoor4E+Iqal8UPjRc+HdJkEhguk8NWTXKw262VvosTza3NIcqZE&#10;inF7OMszuvyoCSiVP8W/G+lWul2Xwo8GCaPw74ZdbXV7/wAwRtrWo2TfvIXjgVFdEuPMmuJGXbNc&#10;YdEVYkeX57oooooqWGaW3linglkgngkSaGaF2jmimjYPFLFKhBVlIBVgcg8ivofwJ+0R4i8PpBpv&#10;imF/E+lq+DfPMU8Q2sTyRhsXcxKXSxoJWSObbIzt81yqKFH2h4d8SaF4s0xNY8PalDqentPPbfaI&#10;Y5oTHcQY823nt7pI5YnwVcJKikoyuPlZWO5RS5xyPlIOc59OhyD1H868U8WfAbwD4kjuJLLT/wDh&#10;GdUlw0d7oi+TaJJHamCFJdGJFt5W7ZJIsKRSSFc+apZyfV9D05tH0XSNIlu2v30vTNP0575o/Je8&#10;extEtnu3i3uVMmwsV3sRnG49a06KKKKKKKKKKKKKKKKKKKKKK4jx/wCPdF+H2ivquqt5tzN5sOk6&#10;VFIq3eqXaLkxx5B2RJkGecqRGCAAztHG351eI/EfiP4g+Im1LUmm1HVdRlhsrCwtI5JI7eN5iLLS&#10;dJs13MqBnIjRdzO7M7l5Hd2/QL4W/Du3+HXhxdOaWC81nUJVvdav44Y1SS58pY47G3mKiV7a3G4R&#10;eYTlmkkCRmUovpVFRm4gWeO1M0QupYJ7mO2MiCd7e2eOK4njh+8UjaaJXcDCs6ZPzrmSvzD8G/En&#10;xf4ELp4f1Py7Ga7gvLvSruCG7068kgIDq8Uo3xeagEcr20kUjKFG8FEK+pn9p7x4WB/sbweP9lbD&#10;W8fX5tQPP6e1ereG/wBpnwpqU/k+IdKvvDJeSQR3SSnXNPSFYvMQ3MttDFcKzMPLCx2rjoSygnb9&#10;GwXEF3Bb3drNFc2t1DDdW1zBIk0FxbzxiW3ngmjJV43VgyOpII6Gor+wtNVsLzTNQhFxYaha3Fle&#10;QFpIxNa3URguIjJEVYblJXcrBucgg1+dvxW+FmpfDvVPOiEt74Y1Cdv7I1TaSYSwMg0rUivC3Eag&#10;7W4WZAXTBEkcXT/CL4133g+eDQvE1zc3/hOUpBFKxkubvw6RhEmtQMu9oBgS2wBKj54RuVo5fvG3&#10;ntruCG7tLiC6trmKOe2uraWK4t7iCVfMingnhJV1YEFXUkMCCD0qWiiiiuO8e+NdN8A+HLvX9Qje&#10;5Kutrp9lCypLqGpzoxtrUSuNqLhWeWTaxWNXZUdtqN8PT/H74qTTzyxeIobSKaWWRLW30PQngtUd&#10;iywW73dtLNtQEKpkld8AbmY8133g39pfWLJorTxtp6azaKr7tV0qCC01jcWklV57LdFaTDJjhUR/&#10;Z9qDcTI+Q32Fo+saZr+m2esaPew3+m6hCJ7W6gJ2SrkqyMrAMjqwKSRuAyMCrBWUgaVFFFFFFFFF&#10;FFFFFFFRzo0sMsaSyWryxSRrPAsJmgd0KpPELhZIyykgjejLkDKsMqfiHx/+z34tsJ77WvD9/L4v&#10;tp5bm9uorltniYGSSe6mklWQlL1wixhpInE80zkJbY5Pzld2d3YXEtnfWtxZXdu5jntbuGS2uIJB&#10;1jmgmCsrDjIIBqtRRRRRRW54b1/UPC2uab4g0plS+0u5W5h8zzDDKACk1rcCJkZopoy0Uqq6kqxA&#10;KnBr334MeINDb4zX82kafcWlh4t0nUobGwAtoo9HvZ4oPEl/ZxrbLGhtYJLa4trYxxqSnlMUX5gv&#10;2/RXmXxj1SbSPhl4vurdYnkm01NLKzBmQQa5exaPdOoVlO9Yp3ZCejBSQRkV8G3HiqG38C2Pg7SI&#10;7mD7dqM+t+K7ySZB/aF5FK1rpGl28cCITaW8EcdyVmd91w7MAgRd3DUUUUUUUV3nhT4beNPGclsd&#10;F0O7axuSWGs3kb2WjJElyLSeYajOAkpjbO+KDzJcK22NipFfc3wn+G918ONHvLW812fVrjUpLa5m&#10;tIt8ejabPHBtmj02GXLMzuzCW5whlVYgYkKHPq1FFFFFFFFFFFFFFFFFeAfEb4+6H4Qur3Q9Ds/+&#10;Eg8QWoaGeQTLFomm3RikBiuLmImSeaCVYvPtolUYZozcRyoyD5y1D9oP4n3t1JcW2sWWlQuIwthp&#10;+jaZJaQ7IgjGN9UjupiXILtvmbknbtXCj6Z+DXxcb4gw3Oj6xDFbeJdLtRdySWscotNUsFmFs97G&#10;mGWF43khSWNn+YuHjG0ukfudFFFFFeA/F/40WXg23l0Pw3cWt/4rnWaOV4zHcW/h1OUae9HzI91u&#10;z5Vs33cF5gE2JN8QWVlrni7XIrO1S81rXtau2wXkee5u7mUmSa4uLiY8ADdJLNIwVFDO7BQSP0Y+&#10;Gfw8sPh54ejsIhBPrF4qTa7qkSyKb66V3aKJPOJIht1cxRAKu7BkKK7tVrxp8RvCXgKAPr2oZvZI&#10;1lttIswlzq10jFlSSO0LDZGSjgSzMkZZSA+4AV8365+1Fqkkmzw14YsLWKOeYC41y5uL6S5tc4t2&#10;Nnp5thBIerjz5hzgHjceR1P9pH4jX9skFqPD+iSrMkpvNM0uWa5dUVlMEia3NeQ7GJDHEIbKjDAF&#10;g3k+ieMvFHh3WZfEGk63e22sXP2g3d9Ky3rXpuwTOb+K+EiT7mO/MyPhwsgw6qw9mX9p3x6EVTpH&#10;hFmVVBkaw1nfIVXaWcLfheepCqB6YruvDv7UdnJ5MPirw1NbMsGJdQ0K5S5jkuvOG3ZpV95Zii2E&#10;kn7XKwKjht3y/TWha/oviawj1TQdTs9UsZQg8+0l8zypWhWf7NdRffhmVHQvDKqyLkBlHSteviz4&#10;2fBY6Q134y8IWhOkMZLnXNFt0z/ZBPzzalp8S/8ALp3miA/ccsv7jIg8o+HfxU8R/Dq4lWwMd/o1&#10;3cRT6hod2zC2lkXCSXNnMuWt52jHlmVAysAnmpII0C/oR4U8VaL4z0S213Qrn7RZzgxyROFju7G7&#10;jVWnsL+EE7Jo9wyMlWUq6MyOrt0VFFFFVNQv7PSrG+1PUJhb2OnWlxfXtwY5ZBBa2kRuLmUxQKXb&#10;aqs21FLdgCTivgzXv2ifiFqOoyXOi3lp4d09QYrfT4NO03UT5YlZ0mu7nVYZi8xVlR2jWNDtBEas&#10;WLT+Hf2jfHml3LPrjWPiiyleMyQXFraaVdwoivkWV3pUSIpdmUuZoJuFAXaSxr7E8EePfDnxA06X&#10;UfD88ubWUwXun3yRwanYOxY25ureJ5F2yqC0ciOyHDLu3xuq9nRRRRRRRRRRRRRRRRRXzD8W/gdr&#10;vizUrrxPoevz6nqDw7TouuSQxpHDB500dnod7bokUcYzHHDbzxqCxkmluS7tn4+1vQNa8NXz6Zr2&#10;l3mlXqbmEF5A0fnRJM9v9otpD8k0ReNwk0TNG2DtYisaiiiiiilBKkEEgg5BHBBHQg161N47tdf8&#10;ceAPF2sAWup6fdeHh4vvrexgtYb6bSNcLLq8aQSEO72IgSVfLjUNGVRRHtA/R2ilC5xgEnP3cgkn&#10;gADPvX5naB4/vNBt/G2qwy3v/Ca+LBDa2/iG3nED6faXt8+p+Jbj5Pl8+5dLdYmRA8Z3SJJEyqr+&#10;b0UUUUUUV0Ph/wAK+JPFdy1t4e0XUNWkSSGKeS1gY2to1yG+z/br18QwB/Lfa00ig7Tzwa+zfhB8&#10;Gdb8DXi69rHiOeO5ljIm8O6PNKNKnLW8kMP9sTSbVuWh812jRIwqSAMsjjIP0VRRRRRRRRRRRRRR&#10;RRRXlXxG+Lnh34eQLFIU1jXpJFEPh+0u44p4kKCVrnUp9sn2aPYw8stGXkLDYhUSOnyvrn7RfxD1&#10;K5MmlXGneHbRZZ/KtrLT7S/meCR90C3l1q6T73jXgtDHCrEklBkAekfCX496nqusWnhnxu8dzLqt&#10;xDaaTrltaR28o1K5nKQWWp2tmFjMcxZI4pYYl8tgBIrrI0sX1rRRRRRXnHxC+J/h74d2SPqW6+1W&#10;7ieTTtEtnRbq62AhZbiZwwggL4UzMrHO7YkhUrX55+KfFWt+NNbuNc1y5Nze3GI4YYwy2tjaq5aD&#10;T9PtyW8uJNxwuSzMWd2eRndvtT4LfCG18H2Nt4l1yAT+LNQtlkhjljdV8O2l3CM2cMUwBF46MVup&#10;CMqCYYwE81pvYvEXiXQvCWmPrHiLUItN09Z4bcTSJNK8lzOSYoLa2tleWSQhWfbEhIVWc4RGK/Mv&#10;iD9qKBVli8K+GJHcwxGC/wDEFysaxT+cDMs2k6cXMi7AQrLeodzbiMLhuHn/AGmfH81tPBHp3hS1&#10;llikSO7t9P1Rri2dwQs8C3V7JDuTqokiZf7ykcV4/qvjXxVrWuJ4l1HXdRk1yFI4rfUreX7BNZxx&#10;IUSKxXT/ACkgXDMSIVUFmdjlmYn0r/hon4lf2T/Z323Svtfmb/7d/sqD+1dvmbvJ8rP2Lbj5c/Y9&#10;2Od27muR8BfES98ENqFo2laXr+ga2sEeuaHqdtC0V/HbPugIunRyrJlwgkSSIbiTEWwy+/XHw9+G&#10;3xl0m4134cvH4V1u0eVL3SpLRLeBpRbGPT4NR0i0laK1SUxI0d1Z7kIMxaOaYME+T9X0jUtA1K90&#10;jV7Kaw1KwmMF1azjEkcgw6kMhKsjKQ8ciEq6lXRipBPrfwZ+KcvgXWF0/Wbq7k8JakwjuoVLzppN&#10;0TmLVba2JyFydt0sWGdDu2yPHGh/QoH6dPc5yeOenSs/V9I0zXtMu9G1m0hvtNvoWhurWZSUkQnc&#10;rKy4ZHRgHjkQh0cBlKsoI/PH4qfCrVPh1qXmxeff+GL6VhpWrFAXiYgv/ZmqGMBUuFUEqwASZAXQ&#10;AiSKKT4XfFrWPh9fx29w9zqfhWdwt9o7Sb2tVeQs1/owlO2KdSzM0eVjm5VyrbJY/wBCNJ1fTdf0&#10;yz1jR72DUNOv4RPa3UDZR0cYKsDhkkQgpJE6h42BR1VgQNKiiivmX9qH7b/wiXh4x/8AIO/4SL/S&#10;v9TkXv8AZs/2EZI8z7n2n7h2ngtk7a+Ia9EtvhxrOpeBG8d6TnULOyvL211qwW3kiu9OhtEWU6jb&#10;liRc26owM7x4MRzlWRJHTufgB46m8NeLYPD15czf2F4nlFituzu9va69OVj0u+it44pWLzFVs22l&#10;FPmJJKxWFcffdFFFFFFFFFFFFFFFef8AxAl8V6XaWPibwosmo3Hh+W4l1bw00yR2uv6Bcxq+pJFH&#10;5bP9tgMUctnIjAqPNQJMZfJev4L+LHgzxwsMWm6mllq0m1G0LVGis9SaRvMAjtEdjHdZETSf6M8h&#10;VSvmBCdteiTTw28UlxPNFBbwp5ks80kcUUaBgu95JCqqORyTiuV1Ky8D+NYzp+oxeHPEhjtrwRRu&#10;9hf3VnBdosF5NZzRlprdjhMywsrAqhDBlWvKNZ/Zr8BX73UumXOt6C7xIttb295HfadbzKir5pi1&#10;GOS4kDYLMpuxyfl2gBa4d/2VSEcp47VpAP3aN4Z2K7dg7rqDFR7hW+lRW37K9w9urXnjeCC6LEPB&#10;beH3u7dQGwpS5lvYGYkYJBiGPU9a7rQf2avA+nC2l1u71fxFcJHItzFJcDS9LuHdz5csdtYAXMe1&#10;cAA3rAsCxyCFHq0fw68ARRxxL4J8JlYkSJWk8PaVLIViUIDLLNEzu2B8zMSzHkkk5rO1T4TfDfWI&#10;4orvwdosKwu8iHS7c6JJl1CnzpdFNu8gGOFdio7DkmvGvFH7MOlTwvP4Q1u6sLoNcyfYdbKXmnyF&#10;3Vre3hu7VFmt0jG8FnW4ZsryMFn+V/FHg3xJ4NvRZeI9KudPd3kW2uHQvY34hVHkewvkzFMFEkfm&#10;CNiULBXCt8tdj8DrmC1+KXhOW5bZG0+p26sFLE3F5olzaWi4APBldAT2ByeBX6P0V4Z+0VqZsPhp&#10;d2oCka1q2laY5KFjiKdtYyhBGG/0QcnPGRjnI/PqvoXwb+zr4t8QwfbNfnTwjZvDvt0u7X7dq0zt&#10;saPzNLWWLyF2s4bzpUkVlAMWDuH0To37P/w00lE8/TLzXbmO5+0pd6xqVw7KAF2W72um/ZraSIMp&#10;bbJAxO5gzMuAvd/8K98AnP8AxRHhDJOc/wDCN6OACfQCECuW8Q/BP4b+Ikff4fh0a5aGOGK98Oka&#10;Q8CRz+duSyhBs2dslGkltnYqcBvlUr5RffssafJdSNpvjO8s7Ftnk299okOo3cYEYEplu7e5tUfL&#10;5K4gXC4HONxy4f2V7trmdZ/GttHZr/x6zw6DLPczfN/y3tXuo1j4yflmetnS/wBlrSIp2bWvFuo3&#10;1qYmCQ6XpltpM6zl1KStc3Ut8pQLuBQQg5IbeMbW7q0+HfwU8Ay28Orr4cTUpLFisnjTV7Kee9t3&#10;uMi7GnapIlsG3JsWaC2UgAqDy+70i28ceCr2ZLaz8YeF7q5mO2OC317Spp5W5O2OGObLHH90dvao&#10;te8eeDfDAul13xLpFhcWYia4sXvI59VRZmCRldIti9yxO8NhISQvzHCgmvNPDPjjWPiv4gQeH7fV&#10;vD3gPw/cw3Woaw3kQ3/iPUbV4Lm10DepYW8JbMl2kDSO8ACSNELhVr3iiiiiiiiiiiiiiiivAPj7&#10;8Rrrwhodpomh3otNf8QecHnhMJu9M0SJfKubiMrIJIJp5GWK2m8sjatwUaOWNWHx/wCBfh94h+IO&#10;pSafocUKRWsYm1HU713h07T43DeSLiZFcmSUqVijVSzEFiBGrunDV7L8AkuW+Kfh4wLM0aQa014Y&#10;g5RLY6JcIrXJXgJ5piALcbyg+8RX6J0UUUV8rfGP45w2MMnhnwJqcNzfTw41PxHp86zQ6dFIP+PL&#10;SLqIlHuWU/vLiNisIOEJny1v8j6Louq+I9VtNH0e0mv9Sv5lihhiUs25j880z9EjQZeSRyFVQXcg&#10;Amv0L+Fvws0v4c6czl4tQ8R38arquseXsVI9/mLpumq/MduhAZyfnlcb3wBHHFb+KXxGtvhx4eXU&#10;BBDf6xqEr2WjadLOscb3AiMkt/dxqyytbW/y+b5PzMzxxlovM8xfzh1PU7/Wb+61TVLqa+1C+mae&#10;6up23SyytjJJxgAD5VVcBQAAAABXsfws+Cup+P4jrOo3EuieGI5lSO6WDzL3WminCXkOlJJhVjQK&#10;6NdsHRZfkWOYpKI+18RfEP4dfDorpvwn8P6Nfa5B9sV/F9xFJqB0u4kU2Ev9m397vmuC8fmHdFKt&#10;sAylPOV5EHhHhrxtrfhTxG/ijS10z+0pmuvOjn0qy+wPHfSeZdwQ2kCRrbI/3P8AQzEVjJjUrGzK&#10;fovRbX4RfGmzGmxaRZ+AfG621wLeDSo4beKdolaUXFvDCkNvepjEk0TRx3AVZAriNPOPgHj/AOH2&#10;t/DzWDpuqp59ncebLo+rwxlbTVbWNgrOnLeXNHuUT27MWjJUgtG8cjnw/wDiBrXw81tdU0w/aLOf&#10;y4dY0mWTZa6rZpJu2M+1/LmTJMFwqloySCHjeSOT9JtA1yx8SaLpmvaZJ5tjqtnDeQHzIZHj81My&#10;2lwbd5EWWF90U0QY7HV1PINaxH06e5zk88dOlfFnxq+Cn9jm68YeDbTOj5kuNb0S3jB/sggb5tS0&#10;6JP+XP8AimhA/wBH5ZR9nyIPC/BnjvxJ4Ev3v/D18YVuDANQsJlE1hqUNtL5scV5bt6ZZVljKyor&#10;OEdNzZ/Q74f/ABA0X4h6KNV0tvIurcxRavpEsiPdaVdyKWWOQqF3wvtZrecKBIFIwkiyRp3NFFFe&#10;afGOHVJvhn4vTSGmW7GmpLMbedbZ/wCzILuKfW1ZyygobJZxKmfnXcgDFtp/NKvSvAnw01b4g6f4&#10;luNEuoBqXh9NOli025jeOPU0vkuS8UWoE+VFMDAqxJKArlyS6KjGsrwf4o1f4d+LLbVoreeO5065&#10;mstX0mdp7Nrq23mDUNLvEIyrAjKiRD5cqo5QsgFfpzp9/a6pYWOpWEouLHUbS2v7K42SRedaXcKz&#10;20vlzBXXcjK2HUMucEA1aoooooooooooooorC8S2WtX+jXkHhzVItG13bHLpl/PAt1bR3EMgkMN3&#10;CyuGilUNC52OYw3mIhdVFeYeEfjb4e1KSTRPGLReDvFeml7XVrXUpIrbR3vrWV4rr+z9RkdkUfIG&#10;8u4ZSC4SN5gpkPtMUkUyRSQOsqTJHJDJEweOWKVA0UkTKSGVgQVOcEEc1ztzf+DvEMK6beXvhnXL&#10;e8khWOwup9L1KG6kLg2yx2krOHYsV8v5euMcmvNtd/Z7+G+tT/aIbLUfD8hnuZrgaFfCGK5e4dWM&#10;bWmpR3UUKxkMIktkjVdxBBUKF81b9laJpH2eO5I4ssY1bwys0ign5EkddQRSccFgAD1wM8ULT9ln&#10;UHacX3jKzt0UgWzWmizXjSjcdxmSW5t9mFwflZ+SemMnqtE/Zg8OWrtJr/iHVdZ2zQSQw2Nvb6JA&#10;Y0J8+G88xruRxIcAGOWJlGcEkgj2HT/hb8O9NtUs7bwX4dkhjZ2V9Q0y31W6zI24iS/1QTTMPQNI&#10;QvRQBxT734ZfD2/tJrOfwV4ajiuFCu9lpFnpt0oRxIPJvtPSOaM5AyY5FJGQTgkHy7xH+zX4L1JW&#10;k0C71Lw1cbY0jjV31jTRtctLI1tfP9oZ3XKgi7CjAIU4Ofljxt8KvGPgI+drFglzpZYKmt6W73ml&#10;lysfyTSlUkgO+QRr9oij3sG8veATXnFfrwQw4Iww4YdgR1waK5fxvcz2Xgrxhd20rRXFr4X8QXME&#10;q43xzwaTNLFIM9wwBr8r69Z8AfBzxZ4+SG/t0i0nw80zI+t6hu2TJDcJFdjTLJP3lw6qzlSfLhZo&#10;3jadHUivp3w/+zd4D0yMNrb6n4muWg8uUXFzJpdgs3mBvtFra6W8cyHAK7ZLqUYJ4yQV9Ng+G/w+&#10;toIreLwT4WaOGMRobjQ9Ou5yoJIM1zdRvI7c/edi3vVLU/hR8NtXhigu/BuhxRwy+Yn9m2x0SVmw&#10;V2y3Gim3kdcH7jOVzzgHBHjeq/st6HK0X9ieKtV09Qri4XVbGz1hpGz8hiezNiIwOcghyfbpWFN+&#10;yvdrcwLB41tpLNv+PqebQZYLmH5v+WFql1IsnGD80yVo2n7K9kl1C1941urqyWQG4gtNBisLqaIf&#10;eSG7nu7lI29GaFx/s13Vn8GPhD4Jgh1DXvJuFjv0eDUfGGsww2pm2K8dk9uv2azmT5WbypoZC2WD&#10;blwB39l40+Gun20Nlp/ivwPYWcCCOC0stc0G1toEyTthghlCKM9gB1PrXQX/AIm8N6VHay6p4g0P&#10;TYr6MS2cuoarYWcV3GTnzLaS5kQOpH8akj3714hqPxeuPGutad4M+FD3Zvbu7ik1XxhPpMcllo+j&#10;QmKW7v7LTdT2+YRvaKT7XHENwEUe95o5E9+sLRbGxs7EXN3eCytLa1+1X8z3d9c/Z4hD9pvLhuZJ&#10;XxukkPVizcZxVqiiiiiiiiiiiiiiuE+JHjaLwD4T1DXykE16CllpNpP5hiu9VusiBJBEVJREDzSq&#10;GUlI2VWDYNfnfpWjeKPiL4kuItOtpdX1zVZ7vU9QmCxQQp58/nXuoXcihIoIt8gGcKu5ljQbmRDW&#10;8W+Grvwh4h1Dw5fzw3F5pn2Vbia3juooGkubKO9YQC9jikZF8zashQCQAOuUZSczSW1FNU0xtH+0&#10;DV01CybSzaBjd/2iLhWsfswXnzPN27Md8V+s9FFFFeN/E/4x6H4BiudNtdmreK3tQ9rpsZBtNPkm&#10;CtBPrkqMGRdh81YIz5kg2j90kgmHwHqF/rXijWZb6+mu9Z1zWLtNzbDPdXd3Mwgt7e3t4B/uxQwx&#10;LtC7URQoAH2b8H/ghH4XmtfFHitYbvXljjl07SwBJbaJI6LJ59wzDEl3HnapX93EQWUyNtdPdvEv&#10;iLTPCWhah4i1h510/TYkkmFvCZ7mR5Zltra2giJUGSSV0iXeyqCcuyICy/mZ4u8Xa1411q61zXLp&#10;priZiLa2BYWmnWgbMNjYwnhIkH4scu5aRnc6nw/+H+tfEPWk0rTB9ntIdk2r6xLG0lrpVozECR1B&#10;XzJnwwggDBnIJysaySJ9B+JD8I/gxayaRYaDa+L/AB0tpHKsmtRQ6pHZ3LTfaLS51YyEQ2u1JN8c&#10;FnCszokYkZfMWc/NmteNNe1zxbJ41uriCPXjqFpqMM1vbRCC1m07YNPSKCcOGWFYo0UTbywX94XJ&#10;Yn2L/hoMbf7Y/wCFd+Ev+E86/wDCW+Sv3t3kb/s3lfa8/ZP9H/5CPX5vufuq+ca6Xwp4q1nwZrVt&#10;ruhXP2e8t8pLG4aS1vrV2DT2F/AGHmQybQWAIIYK6Mjqjr9U/FXR9M+K3w70z4l+HBG2paLp0k2o&#10;QCVA6abCpuNa0q5e4SNml0+XzJYjlVdDK0ayebEa+Ma/Rb4EeJG8Q/DnSVneaS70CWfw5dSSwwQq&#10;VsFSbTVthAfmRLOW3iLuqszq+4Mfnf2Kql/p+n6raTafqtjaajYXGzz7K+tobq1nEUizR+bBOGU4&#10;dVZcg4IB4I4+EfjH8G7jwTcza/4ehmufCFzKGdcyXE/h2eZgEtLuR8s9szHFvcMSRkRTEybJJ/Pf&#10;AHxD1z4e6uuo6W5nsZ2RNV0aaV1s9TtgeQcBvLmTkw3CqWQ8EPG0kb/oZ4N8d+GvHmnyah4evWm+&#10;zmJL6wuIvs2pafJMnmRpeWoLDDYYLLGzxsyuFclGA6+iiqGraRpuvabeaPrFnBf6bqEJgurS4BMc&#10;se4OhDKQysrAPHIhDI4DoVcAjwq5/Zo+Hs8880V74oskmmkkitLXUtPe2tY2bf8AZoDd2c0xRQdi&#10;mSZ2xyzMck+56Ro+maBptnpGjWUOn6bYxeVaWdvvCQpvLsS8hLO7MS8kjsWdizMzMST+aHxH8PL4&#10;S8deJdDhSKC3s9SafT4reWeZLbTdRjXU9Kg82f5y8dvNEj7mJ3g/M33j+mWlajDq+l6dq1sGFvqd&#10;hZ6hAGKsVivbZbmIFlABO1uoAq9RRRRRRRRRRRRRRXFeOPH2i/D3TrPU9ci1SaC+v10+L+zLRLho&#10;5TA8++Z55Io1AVG+XfvbnYrYfb8ofFX4W6dcacPiT8N2h1DwtqULahqOn2ALLpikkz6hYQgBlt1Y&#10;MLu1Kh7Rw2VWIMlv810V1OieNfFvhv7Muh+JNZ063tbkXkVlb39wNNNxvV3efTJGNvKHKrvSSJg4&#10;GGBHFe4+Ff2mPElg9tb+LNOstdslBjnv7KNdN1rMt2JGumSM/ZJfKiLIkCQQBiE3Sqd7P9K6D8Xv&#10;hz4hgSW18T6dZTeXaNLZ63MujXcMt0m4WoGomOOZ4yCkhtZJVDAYchlZvQ5bm2gltIJp4Ipb95Us&#10;YpZY0kvZIbdrqaO0jc5lKQo8pCAkIrMRgZqaiiuc8VeFdE8Z6PcaFr1r9psrgh45EKpdWN0gYQ39&#10;jcYJjlTJwcEEEo4eN3Rvz31zw/qHwj+IemJqSpqa6JqmkeIbCWFxaprGmWuoLc27ruEhgdzC8MgK&#10;vsdWx5iBWb9KkdJAjoyskiqyOhDKysMqVYcEEcjHUGlr5R/aj1tY9N8L+HEe1drq+vNbu4xKDe24&#10;0+3+w2DmENlYpjc3QDumGaIhD8rirfwL+D9vp9nY+N/E9tbXOo3sVrqHhyxcrcR6XayR/aLTVbja&#10;WjNzICkkKYzANrEiYlYvqOikyPUE9QMj04FZ+qaxpOh263mtappukWkkyWyXOp31tp9u1w6NJHAs&#10;106J5hVHZVBzgE/w1yt/8UPh3p1tLeXHjTw5JDDs3JY6pbardkPIsaiOy0szTyct82xGwuWbCqTX&#10;gvjH9puKCdrTwPpMN7HFKUfWNdSeO3uVjkkiJstKtpI5fLdRFJFLPMjgFke3UjNfOfiD4keOfFCS&#10;Q634m1S6tpoUt5rGKVNP02eKOYzoLjTNOWG3kO453vGWOBk4VQOIor0HwB8Odf8AiDqcdnpsEltp&#10;kcuNT16eB20/TokAeQbsqJbgqw8q2V9zEgsUjDyL9g+CviN8OtI1TSPhV4TGr3sdm1zYWurRQR3m&#10;mXN3DHLf31xJeJJ5snmSiQtNFbCEElkKwDevu1FFFFFFFFFFFFFFFfnn+0FqN1ffE/V7a4dXi0ix&#10;0fTrFRGiGK1k02PVXRmQAufPupm3Nk4IGcAAfYnwj0Oz0D4deFYbNFB1DSLTXLuYRRpNc3uswLqE&#10;sk7wqu8xh1gRmywijRSflFee+Jf2b/CmtayNT0rUrzw5bXN6bnVNItLa2uLIxuUMsOiqTH9iyRI3&#10;zCaNWdRHEkaCM+l+B/hj4S+H8czaDZzSX9zF9nutY1GdbrUri388zpAXVUiiQErlYIkD7EMgZkVq&#10;7+iioLm5t7O3nu7u4htbW1ikuLi5uJI4LeC3hjMk0880mFRFUFmZiAACSQK+Kvi78dT4jt5vDPgy&#10;S6tdFl82LV9XdWtrrV4w5jFnZoDvitHX5pGbbJKG8tljQSLN4b4R8G+IPG2qRaVoFi9zIZIhdXTh&#10;o9P02GRj/pWoXYBEaAKxAGXfaVjV3wp/RT4f/D/Rfh5oiaXpsYuLybbLrGsSRKl3ql2oIDPgny4Y&#10;wWFvbhiIwSctI8kj91X53fHfxU/iT4gajaxyBtO8ND+wbNEWdF8+0cnVZpYpmK+aboyRGSNVDxxx&#10;cHbuPHfDzwhN458W6T4fQTLaTTi41a4g3K9ppFriS/mWYRSrG7L+6geWMoZnjVuGr3/46eOoPDVj&#10;Z/Crwaz6Va2VlHB4hS3gkh8uxntY5tP0iC9kbe4micy3rBSZA0amVt9xHXyVRU9vcXFncQXdpPNa&#10;3drNFcW1zbyvDcW9xC4lhngmiIZHRgGVlIIIBBzX2xoV1p/x/wDhnd6Vq5VvG3h2Ik3nkHToYdYm&#10;inGi6is8CTIbe7SMpfRKg+YSFIY9tu4+KLi3uLOee0uoJba6tZpbe5t542imguIJDFNBNG+CrqwZ&#10;WUgEEEEZFfX/AOzF4sknttc8F3UxcWYXXNHVvtMjx200i22rQK7sY0iSVoJY4lVTvlmYlt3y/WNF&#10;fJfxY+AVube98S+AraVbpZZLu/8AC0CobeSAxgyv4fijUMjowL/Y/mDhmWDYUSGT5X8P+I9c8K6l&#10;Hq2gajc6ZfRr5TS274SeHzVla2u4GzHNEzIjNFIrKSoJGQDX398MPi7onj+xt7W5ltdL8VorR3ej&#10;NIyrdtDD5rXujmY5lidVZmiDNLFhg+5Aksnr1FFBH06e5zk88dOleGa3+zx8OtZ1CS/ji1nQhIHa&#10;ay0K9tYLF7iS4edrhINQt7ryshtgigKRKqoEReSe+8DeAPDvw+02XT9BgnZ7qYT32oXrxTalfupY&#10;W/2meJI12RKxWJERVUFm2lnkZ/kH9pTSILDx7b6lBGy/25odld3chcsJb+0lk02QqhPyAQRW/AAB&#10;OSMkmvpr4G3sl98LPCzz3rXs9vHqdnIXnaea2jtNZuILKykLMSgitxCIozgLFsCgKFr1miiiiiii&#10;iiiiiiisPxN4i03wnoWpeIdXaZdP0yFZZvs0RmnlaSZbaC3giXALySuiIWZVBILsqgsPnDxh4Y8J&#10;/HTR7nxd8P7mKPxfpkMSajptzGtndakogD2+n6rGx2pcBFaO0vUZonKmB5CiCS3+OZ4J7See0u4J&#10;ra6tppLe5triN4Z4J4XMcsE8UgDI6MCrKwyDkEAioK1tK13W9Cklm0TWNV0eW4jWKeXStQutPlmi&#10;VxII5XtHQsoYBgDxnmvZvDX7RPj3RnSPV2svE9kDbqyX8EdnfRwQKVZLbUdPVPnkypeS5inYkAjB&#10;Lbvpfwj8dfAXiaBFu9Si8Man5YNzp+vSpbWyskcbTPa6uxFtJHvdkj3vFK+1mMKCvVTq+lf2Z/bn&#10;9p6cNF8rz/7Y+22v9meTv8rzjqG7ygm47d2/GeOtaAP06e5zk8c9OlFFQ3Fvb3dvPa3cEN1a3UEt&#10;tc21xGs0Fxb3EZimgmikyrxupKshBBHBr8/fjT8LF+H+qwahpAnfwxrMswsxIJZTpF6g8yTSZ7ps&#10;7lZcvamRvMZFdW3mJpH+zfhhraa/8P8AwlqSyXUkjaNa2FzNeYNxNfaSp0m/uHcPIW3zwyOrs25l&#10;IZgpJVe7ryX44a+NA+Guvss6Q3esJFoFmssLzC5bVJNmoQKApVW+xLdOHYgArkHftB+cfgP8Kbfx&#10;Xcv4q8R2ryaDplzHHp9jPEhtNcvU3GczBnDNb2zCMuuwpK7bCSI5UP3NHFHCkcEMcUMEUaxRRRIq&#10;RxRRqEjjREwFCgYVRjGBgACnUhI9cfUjNV7y+s9NtJr3ULq3sbK2TfcXd5PHb20KBtoeWeYqqjkD&#10;JI9+TXMN8QvAKKznxv4RIRS52+I9HdiEG5gEScsT6BRz0Arxzxb+0p4W02CSDwla3PiK/aM+Vd3E&#10;U2maPA0kMoSWUXKrcyvHIIy0Cwxq6McTqw5+b/EHxp+I3iGXdJ4iutIgWZZoLTw8zaMlu6x7Nq3d&#10;qftUidW2zXDjcc9hjysksSSSSTkk8kk9STSVv+HPDGu+LtTXSPD2nS6lftFJOYo2iijgt4seZcXN&#10;xOyRRRgsqbpHALsqDLsqn690jxN4B+AGnWfhXUfP1jxTdw/2h4muvDlnbXEq3En7yxtr6bUZ4dsa&#10;RvttolOdm64aKI3H7z6c6d+voQQeBjkZB4xnFFFFFFFFFFFFFFFFfJP7U93Otv4KsFuWFvNLr15c&#10;WgkwjzW8dnDaXMsIPVVlnWNio4ZwOrVs/sx+HrS38Oa14meH/iZalqj6VFO/kOE0uwginK27Ku9P&#10;Mnkk84F8N5UR2jaGPZ/Eb4IaB4/1A62l/caHrTxRQXN3b20N1aXiwIY4ZLyzYxM0qp5aB1mX5FCk&#10;H5SH+BvgX4P8F3UGqt9q17W7byZbe+1MxLbWVzEjLJcafp0ACKWLggztKyFUaN1bcT7PRRRXzh8V&#10;/jvbeFpr/wAM+FFiv/EMKS2t7qjlZLHQbwNseFISCtzdRDduRiI45AqyeaVkhHxfYWGteKtaisrK&#10;G91nXNYu5HC73uLu8upd1xc3NxPMT0+eWeaVgFUNI7BQxr7m+D3wctvA0Ka/rqRXfi64hKrtKS2/&#10;h+C4TZNZ2bjIe4dSyXFwuRtJiiPlmR5vea+QP2ovEbmbw14SieVUWKbxFfxtDB9nmaV30zSWiuMm&#10;TfHsvfMTCrh0J3nGz5SsLG61W+stMsYjcX2o3ltYWUG+OMz3V3MtvbRCSUqq7nYDLMAM5JxX2r4n&#10;1u1+A3w30nwxoM9pN4s1FZG89olkP2q4Xfq3iKWIRCORYm2W1otwclREGEywyLXxLPPPdzz3d3PN&#10;c3VzNJcXNzcSPNPPPM5klnnlkJZ3diWZmOSckkk1BRRRX1P+zJ4rNtq2r+DbqRBa6rA2r6asksaY&#10;1KzRYb23ghK5kae2xIxL/KtucKdxI8K+IPhoeEfGfiHw9GyvBp98TZESNIw0+8iS/wBOSZ3VCZFg&#10;ljWX5cbw20lQCfor9li8/wCR1097liT/AGFeW1m0j7R/x9w3tzGh+UHmBJG4J+TqBx9eUUcEYPTu&#10;Oowcg8EHGM+/XBr5D+K/7P8AIZdR8T+BIYzGUkvb7wpDEUcS791w3h2OIEEEEuLLAK4ZYC26OBfl&#10;zQ9f1rw1qEeqaFqd3pV/CVHnWkpjMsaTLObe6i+5NCzIpeGVWR8AMpHFfYnw8/aK0vVja6R43jh0&#10;TUm8mBdcjYjR76eScxqb2MjNkdpj3SO7Q5Eju8KYSvpa3ube8ghu7SeG5tbmKO4trm2lWa3uLeZB&#10;JFPBNGSrI6kFWUkEEEEipaKKK/ND4oasfF/xL8SXmmW/2n7Zq0Ok6dFYOdR/tEaZBFoNlPZtAuZD&#10;dCBZY1QH74VS3BP6Q6ZYW+k6bp+lWm4WumWNpYWwfbv+z2cC20O8qAM7EGTir1FFFFFFFFFFFFFF&#10;YPibwvoXi/SpNH8Q6fHqFg8kcyIWkimtrmLJjubW4hKyRuASpZGGULI2VZlPi2tJ8JPgzAiQ3OuW&#10;OsMLW+h0rRfEXiCS+1OW1njVLjUtOF0NP8tgWLC9jEUiLKiI5XZXz1qOrfCPxzd/aLvTtT+FupzP&#10;5bXOkWttr/hVbe3gXZPdaVZpaTpNIFMQW0hVN5WSQsWkYYkPwl8R6nLbxeFtT8J+MXnsV1B4/D3i&#10;bTPtVlbvtwb/AE/WWs7mJgHUuGh+Qna5VwVDLz4NfE2ylWGbwhqLuyLIGs5bHUYtrEgAz2EsqZ45&#10;XdkdxyKuxfAv4qyxxTL4TkVJY1lUTavoEEoVhkCWGe6V0b1V1BHcUup/CK+0KO4PiDxp8PdEvLSP&#10;zbzR7vxBdTa1ahmAiVtK021nldnQpKixK52EEgcgV7fxVoHgOadvADXWq+IQHt18c61Y21tHaQ+f&#10;PHcf8Iz4amE4hNzAYUa6vZZJdhlRYYA5rvtN+GXxk8ZWnmah4y8i4spYpn0bxF4s1mfVdNN9ZpcW&#10;091p1ol19keaGTiKYxy4BDIBjNm/+Fnx18LafJPpPiW+1KFZJLmex8M+KdaScGOAs9x9ivBa+cxC&#10;iMRwh5GJChSOm34I/aJ1TTb3+xPiVZyN5E5tJtYt7H7JqdhcC7KXI1vSowissQO1vs8SSIIyPKmd&#10;uPrew1DT9VtIdQ0q+tNRsLjf5F7Y3MN1aziKRoZPKngLKcOrK2CcEEcEceLftA+DR4m8EyatbRlt&#10;T8JG41W3G8/vNKdVGuQAPLHGMRpHdFyjv+48tBmQ1pfAjxKPEfw70qKR3kvfDzP4fu9yQxL5diqv&#10;pfkrESWRbR4I97AMXVwQcbm9ir4mmih+M3x1ngkb7d4X0JJIWaGSzWN9C0Jih8m4tzmeC81CYlXV&#10;mk8mfKsqoNn2yB9OnuMYPHHTpXz78S/j1pHhCW80Lw7BFrniS0mEFzJKSdF0yVQ3nw3MsLq888ZC&#10;I1vEQqksHlWSNoj4jZ+FPjd8XoPterajewaNcxwXMD6/czaNol6Y4kks5rHRLCIiTdHNvjuktPLY&#10;Bv3u7g9Vc/ssagunl7LxlaXGq+XCUsrjRJrawM7FfOjbUobmeUIoLbG+yFmwMouSR5hqdz4u8BtY&#10;+H/GlvD4w8F366dfWFlc6jdX3h/VNOtAJILzwjr0LCWzfyZioktSvySL50UkRVGzIPDXw816FH0f&#10;xzJ4a1G5mtLa30DxppszQQzvbRfa5p/GGjobb7OZmcRSzWkJCg+YiYDvuQ/AnxPqNnNeeHNf8D+L&#10;PIkEU1t4d8RrdzozRNKgkkuYoYV3FdoDTBuQcAZIo/8ACh/ivnH/AAiv/lc8N4/P7ZWenwn8Sw3y&#10;2Ou6h4P8KsRLmfxD4x8O28SyRKD5LxWVxcT7jlR/qsDI3FRzRb6b8NNAMM+ta/qHjW8jjnaXRPDF&#10;lcaTo3223uh5NveeJdXEdxJbzRjDPaWIYZJR/lUyet6N8Wfhhr66P4c8VeCpfDPhjR43k05LPW9W&#10;1DR0ukYXBOq6PpcVv9oErKf3k0VwTI7bxtkkevpTw54A8AaNfHxN4b0HSI7rUlN/b6laO11AsN9G&#10;8nnaKZJJIbaGWOUhfsaohjIVRswB3dFFFFFFFFFFFFFFFfnn+0FYXdn8UdZubmPZDqtjo1/YP5kU&#10;hms4tLi0ppCsZJTE1tNHtcBjt3Y2spP2t8Nrq3vPh74KmtJo7iJfC+i2jSRsHRbmwsI7G8g3D+KK&#10;WN43HZlIrtqKKK818dfFbwj4Dt7lL6/gv9cjhZ7Tw/ZSGS/mnxGY47x41dLRCsqSeZcYLRhzEsrK&#10;EPxD4++LPirx9cTxXd1JpugtJIbbw/YzSJZiHzllgGpSLta7kQxo2+UbQ4LxRxbitTfDP4T638Rr&#10;uZ4pDpGg2gZbzW57Z7iNrgj93Y6fBlBPMSQXG9ViX5nbcY0k+/8Awp4U0TwXo0Gh6Fai3tIPnmlf&#10;D3d/dsoWe+v5wF8yaTAycAKNqRhY1RF6OlALEKB8x4A4+YnoOfXpX5JX97dane3upX0zXF7qF3cX&#10;t5cOFDz3d1K09xK4XAyzszHA6mvrv4G6dZ+DPhz4o+JeoWsbXdxb6jJYme7soFutJ0VCsVlaXJVp&#10;IHvL9ZIHVmPmNHAViyFL/I2o6hearqF/ql/L599qV7dX97P5cUIlu7ydri4l8mBVRdzsTtRQozgA&#10;DiqNFFepfBzxVN4U8f6JcK0a2erXEXh/VBI9vFH9g1W4ji857idX8sQTCG4YqVLCMoXVWauw/aL8&#10;KR6D4zh1uzt1gsfFVq15JsNqsR1qycQ6r5VvCFdd6Pb3EkkgJkllkIYncFyf2fNQu7P4oaPa20my&#10;HV7HWdP1BPLjczWcWly6qkYMgJTE1tC5ZCDhSudrMD+hlFFeB/Fn4Jad4xgfWPDcFlpPimNppptq&#10;pbWeviVzNKuoeUMLc7izR3W3LklZiylHh+HdQsNb8Ka3LY3sV5o2u6LeISElMN3ZXlu4mt7m2ubc&#10;+u2WGeJ8MCroxUqx+jvhz+0XeWBstG8do19YILe1TxJCssmqW6eYytcaxCCxulVTHukiVZdqFmW4&#10;levrrRNe0bxHYRapoWpWuqWMyri4tJVfYzxrIYbiL78Uiq43xSKrpwGUHitaiiivhb9prUY7nxxp&#10;ljFNDL/Zvhy1FxHG6NJb3d3fTzmGcKSVYw+RIEYA7WDYwwJ+kfgfYS2Hwt8LJPaC0nuINQv3HlrH&#10;JcR32rT3NldyFeWMls8JRic7No6AAesUUUUUUUUUUUUUUVFPBBdwTWt3BDdWtzFJb3NtcxRXFtcW&#10;8qmOaC4glDK6OpKsjKQQcHivEdR8E/CH4YW154huft2gGRTHCbHxX4msdSuodsEb6VpsWnXkc86v&#10;KqzupLlWYuzJCq+X85eJvHfwz8aloNY8M+I9JuLG0+zaZ4ysb7T9W8R6o1rCljYP4qsbwW6XAMSr&#10;JMxvHmDII0lCOz1yr/Dcahtfwj4x8IeKRPqI06w046oPDXiG5LR7lmOjeJha/LnagEc8hZmATftf&#10;ZLefBT4o2JhE/hG8cziYp9kvNL1HZ5EfmOJzp88vlEjhBLt3t8q5biltPgn8UL2JpYPCN2iq/lkX&#10;l9pNhKW27srDfzxOV/2gpXtnINab/A/xNY28EviTX/A/g6e5aRbex8T+JrezupkjO15omtEnhZM8&#10;fLKSO4HNYUI8B+FVtr5bs/EDXk+z3MNktjeaZ4LsZlE6SR6qdTSO91LbIttIsCQ20LKSHkcExV3u&#10;g6R8ZfixFcag3jCaytNRjdoIdT1u70Ww1eLSZYbS7l0vQtHjZGitpWgWadbZY/Obl2mLY3D8E/jT&#10;o0U99pfi23ku0hZFt9I8U67Z310jMN0EU11DbxDON2JJlXjk5wKraJ8ZPiP8N9TXw/8AEHTb3VLe&#10;FirJqgMWtJbLO9s15p2r8pexb0kKSu0iylcJOq819eeFPFei+M9Gttc0K6+0Wc/yTRSBEu7G7QBp&#10;bG/gUt5UqZGRuKsCHQtGyO1bxz4Wg8Z+FdY8OzsqPf2n+iTMcLb6jA4uLCdyuTtWVF8wL95NyjrX&#10;z5+zVrU9k/izwDqMItb/AE+8k1mOFo5hdJLG8ej63b3L7jGBDIlqEQKrZeQksAAv1dXx/wDH3Ubv&#10;xd4z8K/DTRGZ7iKaKW9UXE5s/wC09ZKR2f260hjYqLO2DTtON5WKd/lXa276q0HRNP8ADei6ZoWl&#10;xeVYaVaQWlvlIEklES7ZLm4NqkcbTTsWlnkWNfMkZmIyxrh/iR8VNC+G9tALuN9U1q9jMllolvMk&#10;MrQKxU3t7OQ3kQFlMavsZnfIRGCSFPlhNb+NHxpu2i057q10bzTbXA015tE8MWauIIrpL283GS6K&#10;hlneB5biUKzGKIKdtddp37LF/Laq+r+M7Oxvdzh7fTdEm1S1VA2EK3l1c2bsSOSPIGOxavONT0jx&#10;78IWhlj1rTdY0SW9utN1Ww0y9uta8LPem3BvfD/ijS7mOKNZZreTJikjDlCWjcMm5cG1tvhn4kxJ&#10;c6lqPw4vI7Z2ngNhe+LfDl3PFBBFGNNkikGoWrSy+dK8dx9pVU4E+QqN0Fj8ENU1iSWHQfG/w31y&#10;6S1lu47DTPEs1zqMsUcYkUfZUtjsY5APmMFQnDsoGaon4D/FYf8AMq5+mt+HD/7eVQufhD4102VI&#10;tcg0Pw8jeSz3Ot+K/DFnDClw0iwSyKLt5NrtFIqFYzuKsB904ePCXgfQbm5XxX4+s9VNpJbj+y/h&#10;7bXOtT38NxFvZodf1OO2sIjHuRmAMp+8jBJFxXdaH8Wfh3Y6bF4bk+HGo6TocjK2pX+ieLLtdc1B&#10;oI5jbnUprOPT5Lxd8rfuZrwRRhiUTCIo+jfDfgD4N66LHxN4c0LQNWhgt4raF45Z7y0jYWIVYtT0&#10;m5kaE3SxSK8n2u3M6uQ7/vArD1+iiiiiiiiiiiiiiivkb9qewdl8GaolkdiNren3mopA20O4trjT&#10;rK4udvGQt1JCjHJxKVzhsdj+zRqUdz4EvrDzbXz9L8QXieRE8Qultb20gure5uoQd4DyGdI5GGG8&#10;tlUnYcfRFFFFc14q8Y+HfBmnnUfEOp29jEySm1tiyvfX7QsiyRafZITJMymSPeUBVAQ0jImWr4o+&#10;I3x48Q+MFu9J0NZPD3hu4jmtZ4UMT6pqts0wKte3armBWRQrQWzAENJHJJMjYry7wl4M8ReNtSj0&#10;zw/p810xlhjurwrIunaZHMXK3GpXiqViTakhUcs+0rGrvhT+gHw5+Ffh74dW87WTSanrN5GkN9rl&#10;3FHHO8Q2sbSyhQkW8BdRIYw7MzBS8j7IwvptFfnJ8dLpbv4peJ2Sb7RFA2l2qEMxWNrfRbaO4gUN&#10;02S+ZuA43ZPfNdp+zV4YXVPFuo+I5Xj8rwtZKsMe+RZ31HW45rOCURhSjRpBHdB8uGDNGQG+Yr5p&#10;8VvFr+M/G+s6osqS6fbTNpWjGNg0R0rT5XS3miYqh2zsXucMCQZCoOAK85oooor0D4V6ncaV8RfB&#10;t3bCIySa/Y6a3mpvX7PrMn9kXZCjHzCK4coezYPOK9q/aj0cRax4X8QK0rG+0280iVPLHkwnS7kX&#10;lu/nD+OUXkg2ntHkE84wv2Yv+R+1b38IX/8A6ebA1910UUV4h8UfgppPj5v7W0yaDQ/EscUwe6Fu&#10;GstZKxMbaLVUgwyyCTav2xA7rHlWSYLEqfBmtaJq3h3UrnSNbsLjTtQtHKTW1wu08EqssLrlJI2x&#10;mOWMsjr8yMVOa6bwX8SPFvgOYtoN/wD6FI7SXOkXqtc6TcyMmxpXtQylHwEzLC6OdqgsV4r6v8I/&#10;tJeEtVjMPiq3n8MXsaFvtCJc6rpd1tEaYie0ja4jkdmkYRvCUVE5nLMFr33TNX0nWrdrvRtT03V7&#10;VZnt2utLvba/t0uI1WSSFp7VnTequhK7sgMpI5rQyBznA5PJAwPUjtivm74r/HPQtJ0q+0PwdqNv&#10;rOvX8EllJqWnzyvYaLb3VoN19banaMEluQsg+zi3kZY5AWlYNF5Unlv7P/w1utZ1m18bataGPQNH&#10;maXSTKdp1PWrZwIZYYcbmgtW3O0uVHnKiKZNsyp9x0UUUUUUUUUUUUUUVk+IP7V/sDXP7C51z+x9&#10;S/sXH2bP9rfYpBpvN7+5/wBds/1vyc/N8tfnT4g+FvxQ0+Q6hrXhjXL2e/lurme8tmTxFO8qES3N&#10;xqM+lSXLRsxfdvnKlzuILbWx5nXaeCvBWoeM9Rlt4p7fTNI06NbvX/EN+RHpmh6fklri5ldkVpHC&#10;sIYd4LkEkoiySJ3+t/FSLw7ZXXg74ULJoXhmO4VpvEMj3L+IfEF2tr9ivNTM1ycWqXASN1WGGOUb&#10;FZfIDNbr5PqniTxHrscMWt6/rWsxW7vLBFquq32oRwySKFkeJLuRwpIABIwTgCsSvZPhTaaZoh1X&#10;4l+IoEm0nweqpo1lPiJNe8X3UTtpmm2ss0Eys0KAzyGP95bkwzlSiNXuv7N3i271seNrPVbi1n1W&#10;41eDxLJcOY49S1CXVI2ttQbylIBgt2gg2LHGqxmbbwGQV9P15n8RvhZoHxHtYDes+na1ZwvFp2tW&#10;yI80cTb3Fnewvjz7cSMZBGSrK2TG6B5N3y/8JPG2p/Cvxbe+CvFltLZabqWo29lfJd3S28eg6mxE&#10;Vvq6tO4tzayo6G5mDAPCI5kkZYwkn3YcYIPcYORngn09+favjn4Yv/wrD4yeIvANxdqNJ1t1tLKS&#10;aS2G6dYjqvhlrq7nSFvOa3mktWihGHuJQqq2EYfQfxU8WDwZ4G1vVopRHqM0H9maR+9SCX+09Q/0&#10;eCeAypIHa2XzLsx7fnWJl4BLDhP2dvCj6D4JfWbu2MGoeKrkXymQXcUx0W1QwaQssFxhAGJuLmJ4&#10;1+eKZG3MNgVnx4+Jkvg/SYvD2h3Utt4j1yAu11BhZdK0jc0Mt1FLu3JNOwaKB0UlQsjho3WMnkPg&#10;n8FbEWFp4y8YWltqMmo2wn0TQruJbiztbS4XMepanBKCks0qEPBEQyRowkbMxAg+sKw/FGuR+GPD&#10;ut+IJPJP9j6be38cdzcC1iubm3hL2lmZ2PDTS7IUx8xZlVQWIFfCfgE2vjnwprPwxvkSTXrZbzxD&#10;8OryYM08WpRQ/adX8PQzz3MUUUV2kWVRgIlZpp5NzpEB4fRXeeGfiX428K3NhLpev6i9ppxURaNf&#10;Xl3d6JJb+Z5ktm+mySbFR8sCYtjjJZHV/mHXT+FtH+JGm6n4j8B2q6Z4l09GvvEHw9jKvG9vyJ9X&#10;8IP8rPCWIJsNpaN2MUfBtkm8Vru9H+GXxA114107wjrbJLCbiG5vLRtLsZYlbaTFf6r5MDEnoBIS&#10;cHAIBx9h/Azwh478GWOrad4q8qHSpfslzpNh9uhvXsrqQyHUEjNuzrGrZj3qHILfMnJdj71RRRRR&#10;RRRRRRRRRRXgHx9+HVz4v0O11zQ7I3Wv+H/O328CRfatS0aZfMntogqGSaWB1EttD5gAVpwivLIg&#10;PjHwO+MFl4PS48M+K7q5Tw9M0l1pd/i4u49FuSGlurVrS3SSXyLlsMvlAhJssyETSSR/bljfWOp2&#10;kOoabeWmoWNyHa3vbK4iu7SdY5Whdobi3LI2GVlOG6gjgirVeaeKvi/4D8IJKt9rUOoahHLNA2ka&#10;I8Op6itxbzLBcQXCxsIrZ4yxJW5mjJ2uE3MpWvlzxr+0V4o13zrLwxF/wi2mOk0LzpIl1rVzE/mR&#10;F/tjKFttyMjKLdfMjkXKznjHzu7s7FmJZmJZmYkszE5LMT1J7mvpz4Yfs/3mtrHrnjmK90nTUnja&#10;28PtG9pqeqRRkmV79mKyWkLMFj2ACaQF2UwgRu/2rbwQWlvBa2kEVta2sMVta28EaxQW1vBEIYII&#10;IUwqoiqERVACgADgVLRXL+OLiS08FeMLqHaJbfwt4gnjLDcvmQ6TLIpZe4yBkV+V9fc/xhgh8FfB&#10;HT/CscEE/nN4c8ONc20a2cX2qy/4nF3qf2dActPJZO0gJyWlLsWbJPwxRRRRX3P8boIfF/wf0fxg&#10;sENpLar4e8RRpJElxcx2muwJZzabFeYVlG+6gkkPRzEuVyFI+UfhpdS2fxB8FyQsVd/E2j2rEHH7&#10;q+vUsp1/FJGBr9P6KKK4Hx/8OvD3xB0uWy1KCK11NI1/s3XYbaFtS0+SIO0MZlO1pbcs7ma1Zwr5&#10;JBSUJIn5/ePPh/r/AMPtVGnazEksFwnnadqtosp0/UYQAZPIklVSJIiwWaJgGUkEbo3jd8nw34s8&#10;ReEL46h4b1e50u5ZCkvleXLbXCmJ4gt3ZXKyQzBQ7FPNjbax3LtYAj6m8I/tN2dw0Nr410f7C8jq&#10;jatogknso/Mn2+bc6Zcu00ccafM7QyzO2Dsi5C19G6B4t8MeKYxJ4e13TNVPkR3ckFpdRteW8EpC&#10;o13YPtnh5IXE0akHAPPFdFXlXjn4xeDvBEE8b3sWt60sl7apouj3Frc3FvfWsZDJq8isRZoJdsb7&#10;wZASxSKTY4X408H+G/EHxj8dTXOpSXlxDcXaah4o1dWCrY2BbCW1vLOHVHdE+z2UIVtoUYTyonK/&#10;o3Bbw20EFrawQ2trbRR29tbW8SQW8EMKiOKC3ghCpHGigKqquAoAUVLRRRRRRRRRRRRRRRXwX8Tf&#10;h38XNb8R6/4k1LQb7VbRL+4t9NawvLHVDFoyXrRaZbabptm/2kxKjq+Baq5y8sqhzIa8FvLO70+5&#10;msr61uLK8tZDFc2t3DLbXMEq9Y5oJgrKwzyCAauaLouqeIdUs9G0azkv9Rv5DFbW0RUFyFLu7u5C&#10;oiKC8kjkKqgkkAEj2VPF+jfCXT59G8DS2mt+N7sPbeJfGslvHcaZYpGoI0nwok3+sjSX5pJ5U2St&#10;GshSRWiW38w1Hx1401eK8g1Lxb4ivLbUGY3lnNrF+bCcPJ5pjawEghCZxtjEYUYAAAArk6774a+F&#10;bfxh4ss9P1CVLbRLKKfWfEN7NKkEFpoemJ5149xcPJEIkkOyAzBv3XmeZghTXuXww+IEfiP42TTp&#10;aPbaZqXh3UPCvhfT7e3trSHSNE0pk1mwt5raFmVF8m0kZ0jZlWWTC4jAA+yK5vxV4S0PxppE+ja/&#10;aJc20qnyZlCLe6fcf8srzT7lgTHKh6EAqwykgaNmVvh+SLxh+z545jkAN/pV3uMbHzbfTPE+jo+H&#10;Riu/ybmDcMg7mgchsSQuPN+8tG1jTfEGlWOt6RdR3enalbrc208bZ3RtlXjk7rJGyskqMQyOGRsM&#10;CK+TfifFD8MPjF4Z+IFrZ40zWWkvNRjjS2YyXKodK8Smxs4WtyJWtLiK4V5pCJLmRnZiNyr9c39/&#10;Z6Zp95ql9MLfT9PtLi/vLgpLIILO1iNzcTeXCjO21FJ2ohY9gc4r5O+BGnXnjPxr4o+KGu+ZJPDc&#10;ywadv8+WBNQ1OMieO1uppSQljZbLWOBlYCKdMFPLUH6F+Injez8A+F73XbpXluWJsNHgWB5lutZu&#10;LaSaxgnKsgSIeW8kzlwRGjbNz7Ub5M+GXw01n4q6zceN/G1xdzaHNePLcXEsjQ3fiS8hYI1naGPa&#10;YrSHAikliCqoUW9vtKu0H3LbwQWlvBa2kEVta2sMVta28EaxQW1vBEIYIIIUwqoiqERVACgADgVL&#10;XwZpfjrS7j4meOdL1t7C68D/ABB1m70bUplSxS1ihhu5bTw54iiu7kBYvs5ZZmn3hVDNPhpI4yvj&#10;firw/eeE/EOreHr47rnSrx7fzdoUXEG1ZbO8RFLbVmiZJVUsSAwB5Brnq6DR/FXibQE8vRPEOtaR&#10;CZhcPBp+p3drbSzKMCSa2gcI57HepBHB4r1G51LS/jFHawXkVto/xSitEt4NS3wWukePpbYbLewv&#10;VwiWmotGES2kz5UrgxFkUwRw+P6ppeo6LqF1pWrWc9hqNlKYrq0uYyk0T7Q6cHOVZSHR1JV1IZSV&#10;INaui+DfFniEQPonhvWtSguLhbWO8ttOun08Ts4TE2oFRBGFJ+dpJFVRyxABNfTfwX+G3xO8F+KL&#10;fUNShTSdAvUvLbXtO/tPT7truOGwkk0qd7a1aZCVuXURyK4kUeYDiORg/wBb0UUUUUUUUUUUUUUV&#10;w/xG8Gw+OvCWpaA3kpeSKt3pFzKo22uq2oLWkpcK7Ij5aGZkQt5ckm0ZxXw74B8Yax8HfGmoQavp&#10;1x5WW0jxJo/nHzUENwHS+svLkFvLND8xgdy0ckbuqOolEq/fnh/xV4d8VW32rw9rFhq0SpBJMlpP&#10;G1zai4VjAt7aNiaFm2thJkUkqeOON6uS8S+PPB3hLA8ReIdP06bER+yF2u9Q2Skqkw0ywWW5MeQR&#10;5gjKjHJ9fl/xl+01qF2stp4J0v8AsuI4VdY1dYLnUMGNSxt9MTfbxMr7lBkknDLztRjx8x6jqWoa&#10;vez6jqt9d6jf3BUz3l7cSXNzL5cYijEk8xLEKiqir0CgKMAAV6x8Mfg5rvj24s9SvIp9L8IGeT7T&#10;qzeWlxfJayCO4tdGgkDFmLbo/tDRmGNlfO94zC33f4U8K6J4N0W30LQbUW9lAWkkdm8y6vbuRVWe&#10;+vZxjfNIFGW24CqqIFjVEXoqKK/Lb4gnPj3xuemfF3iT/wBPM3rX118J4bnwl8CtY8QWsrjULmy8&#10;WeKbdLmBTDbXVlZPY2QET8OjrZRS/MOd2Pu4J+FqKKKKK7D4enHj7wOSNwHi/wANEqTgMBrMOQT7&#10;9K+z/wBo7S5dQ+HEl5HJGi6Jrml6rcJIZMzQzeZoixwhARvEl4jfOVG0NzuwreG/swjPj7Vvbwhq&#10;B/8AKxYV910UUUVwvxA+H2i/EPRG03VEEF5b+ZLpGrwxo15pd064Z1DEeZC5AE0BYCRQDlZEjkT8&#10;6fF3hHWvBWtXWh65atDcQsTbXIDG01G0LYhvrGY8PE4/FTlHCyK6DI0zSdT1m5+x6TYXWpXvlvKl&#10;nZQvc3cyRkeZ5FtFl5CoO4qiscAsRtUkSanomt6FLFFrOkaro88qebDHqlhd6dLIgOPMiS6RGIB7&#10;irNpY+JfFV0y2NnrniS+t7ZC620F/rF1BZxsIoy4iEjLGpZVGcKMgd6+kPAf7NmoTTW2o+PbiKxt&#10;EkSRvD1hcLPfXIjldXt9R1G2byoEcLGw+zSSO6OV8yCRc19iwQQWkEFpawxW1rawxW1tbW8axW9v&#10;bW8Qigt4IYwFREVVVFUAADA4qWiiiiiiiiiiiiiiiivlqw/aatYdT1Cx8UeDtU0lbeWWGOLT7qPU&#10;NRtryAxW0thqFpfpZgMJBcM0isCvyReSxDSnstc1jx14+sG0vRPhpa6bpl75gi1r4mDTgLC4hgcC&#10;4k8HstzMJUfi1ldJUJILxmMtXgnxq8SWelW+nfDPw5Np8dppUEFx4yuNC0+y0Sx17xIsUUR+2aZp&#10;0axq8XkieRI5njEkixlVe1XHzrRRXrPxHmOhWfhz4b20Zto/C+nwaj4jXNuWv/GOuWqX+oyzzWLe&#10;VcLZxSR2lrLIgkRRJEXddpOf8KPGY8DeNdN1e4crpdyW0rW8KDjS751Ek/yxyviCVYrkrEoZ/L8s&#10;EBzX6Xg/Tp7nOTxz06UV4J8evh1/wl3h/wDt/S4Hk8Q+HIJZIoLa2tnm1jS3lRruzmlJSRmt1Elx&#10;bKrNyZY0iZ5wVr/s/fEFvE/hxvDWoyxf2x4WtrW3t8/ZopL7QlX7PYyxwRsru1qFEE8nl4AMDOzy&#10;ytnlf2i7G50TXPA3xGsIRLPpd7b2ExuZI2tFutMvDruhwtaoySkSkXnmsjY2qoyhI3cV8UPiTZ/F&#10;268H+D/CqXllb3etwLctrdtbW8bapqDppmlSGSya5lWOATXHm+WSDvHyuUU19e6nqOheAfCkt7Oj&#10;WegeG9Mt4IbeAvPMttbRpZ2Gn2zXb5kkY+XFGZZfmYgu4BLV8h/DHw7qPxe+IGo+PPF1pBc6RZ3K&#10;T3kb2RTS7/UIbVINL0SBFKq0drEIZJg5lLIkazh/tBc/cNFfL37S3jMWWkWHge1cfataMeqauCoP&#10;laRZ3OdPg/exEfv7qIyB4pldPs5VwUmGfjnStSu9F1PT9XsJFivdMvLa/tXI3IJ7SZZovMToy5XD&#10;KeoyDwa734paXEmu2/ivT0zofj2yj8U2Ekcxu47e9vv3niDSJrxFERuLS8MizRRsxjVow+1iVHmN&#10;FbvhvxDqXhXXNN8Q6TJGmoaZcedCJlLwyq6GG4trhVKkxyxM8cm1lbax2sGwR95W9x45vpIPG/w9&#10;1Tw/rvhLXoP7Yk8H6tZWGjX0cotLdLi1ttd0dJfM1GQwS2rPeyGK3fCSeaqbkw/G3xs1nwVpljFq&#10;3w/1LSfEupwXUlrDfalp194djETywrPDq+lO7XTxN9nee1MUD7ZOZFUxvL3Hwj8Za5478KNruvab&#10;aafOdUvbS0NlDdW9nfWdvFERd263kkrEea0sLMHZd0bAYIIHptFFFFFFFFFFFFFFFFfOfxQ+Adp4&#10;vvrnxD4Yu7XRtduv3t/ZXMUg0nVbqSZfNvmltwz20zIXeZlhcSvtZlR2klb5I1DR/Hfw21MG7h17&#10;wnqMiSQQ39ldT2iXMZjjmuIbPV9Nfy5lUPH5qwzMFJ2vhhgZWqeLPFGu262mt+JNf1i1jlE0dvqu&#10;s6jqEEcwUoJkhu5HUMASNwGcEjvVSfRNatdOt9XudI1O30m7kWK01SfT7uHTrmR1Z1jt72RBG7EI&#10;5AViSFPoaz4YZbiWKCCKSeeeRIYYYUaSaWaRgkUUUSAlmYkBVAyTwK+1fg18DjoE1v4r8Z20ba3D&#10;IJdG0Znini0iSNgY9SvGiLI91n5oEUssPDkmbb5H09RRRXKeO4pJ/A/jOCJS8s3hTxFFGijJaSTS&#10;ZkjUfUkCvzv+F+mXGr/EPwbZ28cMrrr9hfyxzGMRtaaTKNVvtwl+Vj5EEhVD944Ucmvq79p7P/CB&#10;aRz08X2HH/cGv6+FKKKKK/SSw0mTXfgnp2jQQQXd1qPwzsLWxgufIELahL4Zj/s9i9z8iMkxRkkJ&#10;GxgHyCM18JfDaA3HxB8FIHSMr4o0SfdIdq4tdQjuSgb1YJtX3Ir9QaKKKKyNd8P6J4n06XStf021&#10;1SwlIc29ypOyVYzELi3mQrJFIFZlWWJldQThhX57/FP4V6n8OtSEsZl1DwzfzOulaqygvE+DINM1&#10;TywFS5RQSrABJlBdACJIovLIIJLmeG2hXfNPJHDEm5V3yyuERdzkAZJAyeK2tT8K+KNFtxd6z4b1&#10;7SLUy+QLnU9H1Gwt2nYbhEs11EqbiOQoOe9VYZda1f7Ho8D6pqhMqrYaVE13ekzmMRItnYpu+YoA&#10;oCJnGAK9o8B/ADxX4juLW78R283hnQfORrn7Z+4127t1eRZobHTpEZoXygXfdqgAdZESdRtP2z4V&#10;8KaN4N0W30LQbT7PZwHzZXciS5vruQAT399PgGSaQBQTwFUKiKqKiDoaKKKKKKKKKKKKKKKK+e/G&#10;/wAdZPAvjSfw5qPhS5n0u3j06VdUjvzBdXVreRRzXF9Y2s8AjlWJjNCqeeqtLGymVMELun4j+IvF&#10;VnGngv4aa5fW2oWR36p4x+yeHtEjh1CBVs7qOJ2lbULfDs1xHA6sUAEZbeGHjnje/wBQ+FXhL+yH&#10;bwpF8QvF0+ofatS8KaBoujnQ/CRMcTWFvNZQ21wTNKn7meWDk+dtbzLeOU/KNFFeu7j4L+Ga7HMP&#10;iP4lzHeEdEubDwNpUjR7HU+XcQnU7onBHmQXFvGRkFSK8x0vUbrR9T0/VrFlS80u+tNRtHdA6Lc2&#10;U63MDOh4IDqMg1+qXh/W7DxJoul69pkgex1WzgvIP3kMkkPmrmW1uTbPIizQvuhnRXJSRWU8qa16&#10;4v4geCrDx/4auvD99JJBJvW9027Qn/QtVt45EtbpkPDph3jlUj5kdwhR9rL81/Afxve+F/EF/wDD&#10;DxTNJChv7my0lLm+t3tdI12zuJUv9JhcblK3cmfL8ubYZl/doz3LPXr3x88Mrr/w91G6jhea/wDD&#10;skWt2hjMCv5ELeRqqyvKpJiW2eWZlRlJaKM5OAp8F1r416bffCDT/BVhaanaa+dM0zw9fyLcKltD&#10;p+kRwxzXiXUe1pVvoozC1sVXCvKrsyqhm+m/hB4ZXwx8P/Dtj5Wy+v7RNZ1HfbNZ3DX2rAXZiuYi&#10;SxkgjMdqS3zERjIXhB8u6/qV58evijp2iaY7xeGdNa4htrhEuk8nRbeQS6rrcwkjfy5rrakcHmRo&#10;uTbRSBW3uftvStK07Q9NstI0m0jstO0+BLe0tItxSGNO25yzO7ElndiWZiWZixJOhXl3xk8Wv4N8&#10;B6pfWzTR6jqbroOmTwmSNra91GCRmulniIaN4YY55Y2B/wBYq+vH5sV6/wCMpV8ZeDPDfjwKW1vT&#10;JB4L8ZykqZL65s7cT+HdemyZZ5ZLi23Q3d3dSjfLGqRoqKM+QUVJHI8TpLE7xyRurxyIxR0dDuV0&#10;ZeQQeQR0r7h8IeI/GPxJ0LT/ABJ4T8SaVpfi7w/b22ieJNH1rSNGubHXhFcJeR3kmo2UP9oWVvdo&#10;ZWaOFRG8yMkSxeWZm6bVPil4n8HaDc6p47+Hl7p5hNvYWV3ouuaLqmmanqslrLJuuYvOF1YW8jxr&#10;sdopyqttbLqqyUvg/wDFXxH8R9W8RRahoWn2Wj6dDBPaXtjNMZrOS6uWS10y+W4djcPJGruJ4kiV&#10;DC25P3sYT3qiiiiiiiiiiiiiiiivLPid8KtH+I9lEzuul6/ZKqWGtxwCZzbb9z6dfQhk86A7iyZY&#10;NG/zIQpkSX4h8VfDTx14BuGub/TboWti0FzH4i0Y3FzpkLGVI4JjqESq1u3nMqJ56xvuxtBBUnCv&#10;fHHjTUrSay1Dxf4ov7K4QJcWd7r+q3VpOu4MEnt55SjDIBwwPIzWZZ6HrWo2d5f6do2q31hp0by6&#10;he2en3d1aWMaRtO73tzAhSJVRWcs5GACc4FZFfSvwl+BU3ieKz8TeLRNZeH5ilxYaUjPDf61bg7l&#10;uJ3XDwWkgGEKkSSJlkKI0cr/AG5bW1vZ28FpaW8Nra2sUdvb21vHHBbwW8MYjhgghjwqIqgKqqAA&#10;AAABU9FFFflr8QAB488bgdvF/iQAjpj+2Zq/QXXtLbQfhHrehvP9pOj/AA31TSWuI0MSzvYeFpLI&#10;zLHIcqrFc7TkgHB7V+ZlFFFej/FTwgngjxfPoVvDKllHpehy2VzKsif2mP7Iht7/AFNEd5MCa9ju&#10;iyK5VHDIuFUCvOK9U+C2jR618TPC8Msdw8Fjdy6zK9v8phfSLZ7+xkmbawEZuo4EcHG4NsBBYGv0&#10;M8Q6JZ+JND1bQb9Q9pq1jcWUrGOKVoWljIjuoFmDKJYXKzRMR8rqrAAjI+P/AIBaTe+F/ix4j0DW&#10;oxaalZ+HdUsGil3RefJHqtjcJLaCcI0kckKmeJlX5oiJACvNfbFFFFFFc54s8J6L410W50LXbbz7&#10;Sf8AeQzR7Uu7C7RSsN/YTMDslTJwcEMCyOrIzK35reI/DniL4feIn07UUn07VNOniu9P1C0lljSd&#10;I5d9nqulXibGKlk3I64dHBRwkiMq/anwb+MEHji2TQtdkhtvF1nDkONkEHiC3iQl7y0jGFW4VQWu&#10;bdAAcebFiPekPvFFFFFFFFFFFFFFFFFFFFcte+CPCWo65Y+Jb3QdOm17TZ/tVrqYgEdy1wIY4Ybi&#10;8MRAuWhWNPs7XAcwkBotjc1478Vvjrp/hhdS8O+FpBf+KoyLSa/VIZ9J0SRlb7TlySs93D8qiAIY&#10;0kJ81i0T27fDVxcT3c893dzzXV3dTSXNzc3Mjzz3E87mWaeeaUlnd2JZ3Ykkkkkk1Xor3T4ceEU8&#10;N3GkfEvx9HJovhPTtR0ubSkuIbn7freo3sgfS7yxtIXSU21oMak8oD+bHEViiuFZwvG/FfTJ9J+I&#10;/jK1uGRpJdevdTUxsHUQa0w1i1UkfxCOdQw7EEV57X6RfBPxEviL4ceH5DJA91o8DeHryOCOdBBJ&#10;pAEFkj+fkM7WZtppHRiu5yBt5RO78TeI9N8J6DqXiLV2nGnaZAk0/wBmhM1w7SzLa21vBEMDfLNJ&#10;HGu9lUFgXZVDMPKfht8cdJ8f6q+hXGkzaDqzRT3NhG9/Ff2t9FbIJJYo7jy4JBOF3yeUISPLRm3j&#10;G2vnjx1BN8HfjDHrOhhI7CeWHxFa6fbtBBG2lanNJb6rohjSBYYY2dLmG3RI38qLymBMi5H1D8YN&#10;MtvFPwt8QS2UlhdpBplv4k06/dkng+z6cy6nLdWFxGH+aa0WWOF0OHEmCwRmJ+Uv2d9IXU/iTaXT&#10;zKg0HSdT1cRNCJRcu6LpCRBiyhCrXYmD4blMAc7h2/7TPi97rU9J8E2kkTW+mxR6zqnlyRyO2p3c&#10;bw2FtMhTfG0NuzS8SYkW4UlQUU17vpKeHfgp8OLFNZnigWxgV9Re2WGW71rxFer51zBZAJA07M4M&#10;VsZQCtvGhlcJEzLnfDH4z6T8Rrm70uXTzoOt26G4trCS9N9HqNioAmmtrwQwjzImP7yFkDbSHQuB&#10;L5Xs9fl98RvEUfivxv4l1yCSGa1u9TlisJoI7iGOfTLBF07TLjyrvEitJbxRu4ZVO4t8q52rxFfW&#10;B8P+G9Z+HPw4+Gus6ra6R431DSbrxX4TvJYRJp23XdRnvNP0e/1AoXj/ALQjl2+XF/y1hXO90hhu&#10;PmTWtE1Xw7qNzpOtWFxpuoWjsk1tcptcYYhZYpBlJI3xmOWMlHX5lYqQTlUV638KvirqXw61IxSi&#10;bUPDOoTo+q6WrgyROQIzqelCQhVuVUAMpIWZVVHKlY5I/ufTbjwN8TdIsdbSw0XxLYo1xHB/aulW&#10;d7Pptw+z7ZZyW9+jtBL8sZcADeoR1LIyM3ZQwW9rbw21tDDb21tFHBb28EccEEFvEnlxQwxRgKqK&#10;uFVQAAAMAAVJRRRRRRRRRRRRRRRRRS5IIOccg8EZz2OTnv7Vz3izxbpHg3RLnXdfu2hs7c7Y4lKy&#10;Xl9dyKWgsdPgdl8yaTB2jICqGd2WNXdfzk8f/EDW/iHrR1PUyYbWHdDo+jwyNJaaXasw/dx5A8ya&#10;QhWnnKhpCAAFjWONPrv4NfBqPwXHH4h8Qxwz+Kp4WEUQaOe30G3njXdDC20hrpgWSaZGKhSY4yVL&#10;vJ9AUUUUVzHjieS18FeMbmHHm23hXxBcRcFlEkGkzSqWGeV4GfxzXy7+zL4Oln1DVPG13AotbOB9&#10;H0dpreF/NvrgrJqN5ayu2+JoIVEBcJiQTugcbHU+3fHDRTrfwz8RrDaLdXelx22tW26QRm2XTbpJ&#10;NQukLsoJSyN1wc7gSFBfbX5xUV6N4l8L2Ok+A/hz4hhhuo9R8SjxU2qNNIWgZdN1VLfS2t4So8sN&#10;CzN947/vDArzmrdjZXOp31np1jC1xe391b2VnApVWnurqUQW8KFiFBZ2C8nHNfrRBDDbQwwW8aww&#10;QRRwwRR52RRRKEijj3c4CjABavhG+8LzfD349eHrO1giGnaj4n0i90RSkflrpOu6j9iaCOFZJWU2&#10;rtNbxmTDN5Sy7ArqK+86KKKKKoarpWna7p13pGr2kOoabqELQXdpOp2OmQykMp3Kytho5FIdXAdC&#10;GAI/PL4rfCzUfh3qfnQia88MahM40nVNu4wuwMn9lakV4SdFBKNwJkBdMFZI4/VvgV8YZoJ9P8Ce&#10;J53mtp3is/DmqyszzWszsEttGu2Jy0LkhLV+sR2xnMRXyvsb/EfT8TRRRRRRRRRRRRRRRRRRRXM+&#10;JfB/hnxjbRWviXR7XVY4Cxt3l82G6tizrJKtte2rJNGH2IZBHIA+0BgQDXIfED4n+GfhbY2Vi1oL&#10;rUZLSL+yfDmmrFp8cWnQlraKWSRY2jtbZTGYo9kbEsoCRlVcp8AeKvFOseMtbu9f1udZr27KqI4k&#10;MdraW0Q2W9nZwZOyKMcKCWZjl3Z5GZ25uivQfBPw/wBR8WpfatPKmk+FNDHn6/4huhJ5FtbQAT3c&#10;FhHEjvcXQhy6wxrgfJvK+Ym7tPjlJYajd+BNe0G2aHwvqHgXTbLReY2SD+yr64FzpLGF5EE1os0U&#10;c8YkbYx2k5rwqvtL9mHxLNd6Rr/ha6uUcaRcW+p6XDNd77hbTUTImoR2trIxKwQzIkrGNdokuCWI&#10;aQbvqVmEaO7sEjRS7uxAVUQFmZmJAGBnJ46HPFfPOm/tHeE9Q8WPocllPZaHLcfY9P8AFNxcpFbz&#10;zGRYo7i/sLmOI2lrIS5E7yllAQyxxhn8rgf2kfDM+k6xoPxA0hnspbiaDTr28tJI7W4g1mxU3mj3&#10;8U0TLMZmijkUSoP3Yt0BZSVz9D+DvEWmfEzwLb31zFbyxaxp9xpXiLTo2aFIr1oTZ6vZeXBPJLFG&#10;4YyQbphKYXic7WYY/O3QtAa78ZaP4W1hLmxa58T6foGqxoFjvLRptVTTr5EEqsqyx5YDcpAI5B6V&#10;9uftA+Mf+EZ8EvpNtIF1XxY0+lR8ZaPSVjB1u5AkikjbKOlqVLI/7/zEOY+MX9nvwrB4X8GXvjDW&#10;DHYza8j3pnvCLaOx8O6cHaCeZ7pEMSyt5tyZA5jeHyXB4qz4c/aI8OeIfF1p4cTRtSsdP1Wa3sdK&#10;1e6mikuJ9TufLit7W90u1WTyUklZoklS4kwdjOqKzmL6Fr4R/aT8Rtqnja10CN5Ra+GNOjSSOSGF&#10;B/amsRpqF3NBNGS7o1t9iQiQjDo+1QCWb51r6I+Gn/CJ6X8M/Fd540e/Oh+MvFGj+DZW0yPfc6Xc&#10;abYya3baxJlgfLiaXzMIkjZjAMUgbafLvHPgbVPA2pRWt1JDqGlalCL3QNfsSJNN1zTnAdLm2lQs&#10;quFdPNi3HbuDKzxPHJJxFFdz4C8f658PtZGqaQ6y284SLVNKnZxZanbKSVSYLyske5mhmX5kJI+Z&#10;GdH+9fBnjfwn8WdBuEFhDdfZ47D+3/D2r2K31vZXE8kj2iSvcx/Z7pS9u8kLICcKrOkbEoO/0/Tt&#10;O0q0jsNMsbPTbCAv5FlYWsFnaQebIZZfLt7dVRSzMXOByxJOTVuiiiiiiiiiiiiiiiiiio7m7hs7&#10;We5vLmO1s7aCSe6muZlht7e3gQyyzTySEKkaKpZmJAABzXwR8Y/jHc+N7ifw/oE0lt4QtpxuYK8E&#10;/iKe3fdHe3SsFdLZWAe3tnAJIWWYeYI0h6n4K/BNtX+x+MPGVmRo+I7nQ9DuY8HWMgPBqOoxOP8A&#10;jzI+aGFh/pHDN/o+BcfaQH06e4xg8cdOlFFFFFfB3hLwo/jX4467dwxfbdA0jxprWvajf24gutPa&#10;GLWZ7rS4GlcNDIl3KiIEBJeLzHX5UYr9w6rpltrOl6lo94ZhZ6tp15pl2YGVJxa39q1rP5Ujhgr7&#10;GO1ipwex6V+Ts0MtvLNb3EUkE8EjwzQyo0csU0TFJYpY3wVZSCGBGQeKhr0bRPCKah8N/G/i2aF4&#10;m0DVfDEWnXpWRo7r7RcS2WsaauGCAgXdlO7FSw2oowHbPnNfU/7Rllaa1D4b8e6SZbmxefWfCF7c&#10;me1NsJ9G1O4Wx+ywoS7iWSPUG85GZCiRn5Cw3/LFfX/7LvhsbPEni6VUJ3ReHLF1mfem1Y9S1YSQ&#10;D5cNus/Lc5OVYcfxfXNeZ+KPh6l/4m0Xx54ce207xfos8fnNMqpYeIdNaFrO603UpfJnMUrW7vBF&#10;epC7xq20o+2Iw+mUVS1HUtN0i1e+1XULHTbKJkR7vULqCztUMjbI1e4uSqglvlGW5rK0/wAYeEdV&#10;u4rDS/FPh3U76bzTDZafremXt1KIYjPKY7a3lZ22orSNgHaAT0BroqKK4X4gfD/RPiFoj6Zqi+Re&#10;QebLpGrwxq9zpd26Ab0zjfDIVUXEBYLIoGGV0jkj/OYjxJ4C8SkZutC8SaBej5vk823mVcggNujl&#10;hmjbuGimifo8b8/op8NPHVt8QfC9rrSrFDqMLGy1mziEqx2upwxh5RCJcnypFKzRYZsK+wuXRsd/&#10;RRRRRRRRRRRRRRRRRRXnXxX8Yp4I8E6vqsbsmp3SHSNF2FkkGrX8TLDcI5jlXNvGsl1iRQr+UY8g&#10;uK/MyivVfBXwb8beOrQalp1raadpLiUQaprM8lpa3bwOqyR2kNvHNPIPmbEoh8rKOnmb1216Npfg&#10;z4e+EvDPiLx0Y7r4ojwt4hi0UKzW2h+GJZvNsj9uiRZLl7uKKSYw+YTLDNux9nMWLk+L+NfHniTx&#10;7qEV/wCIbtHW1jli0+wtI/s+nafDNJ5kqWtvknLEKHlkZpGCorOVRAvT/FRX1Y+DfHI82ceMfCti&#10;2pX8gjjS68TeHR/YWvrDaKFMaRmKDogRiSUJGQPJa+y/2WdRupdM8YaQxQ2VlfaTqMCiNQ4udVt5&#10;7a7Ly9SCtnAFUnA+Y9zUn7UuqTw6R4R0ZVhNrf6jqepzOQ5nWfSLaK1tkRgdoUreS7wVJJCkEc7v&#10;j3T7670q+stTsJjbX+nXltf2U+yOQwXdpMtxbS7JQVO11BwylT0IxX3L8Z/APiD4leH/AApqvh46&#10;ZeX+mQzXDada6nDNZ6hHrsdoZJdH1icQwSpGYg6ySeUskWWXDbI26rwZoOv3/wAHLfwv4g8/TtZu&#10;/Deu+HWF7Diaxt5GutL0nzYE27litjCRhuVA5ySa82/Z9+G3iLwtq3iDXfEum3WkzizXQ9PgmltH&#10;W7SS/wDP1OYLA7viN7a3EMg+SRXZkLAAija/CPxxrHxfvfGOstDpujWPjEa1ZXs95bXl1qOm6XqJ&#10;m0a1srSzkZkBhgt4ibhojGhBCuy+WeR/ac1me48W6PoiXqyWOm6HFePZRtEfs2qaheTLO1xs+fe0&#10;EduyrJgqrZVQHJbyX4XX93pvxE8FXFlKsE03iPS9Od3SKRTaatdLpV/GRKrAb4JpE3gZXO5SGAI/&#10;RzxVqVxovhfxJrFoIzd6ToGsanaiZPMhNzY6dJdQCaPIyu9QCM81+U1XtO0+81bULDSrCMT32p3t&#10;rp9lAZIoRNd3k629tEZZiqLudwNzsAM8kCu9+K+oQz+MrrSLKS6bSvBlnY+CtIF4lsl3Ha+GoRYz&#10;iaS1VRIWuhcSrKwyVYcKAEX1DwB4huvi75XgTxxoSeKU0rSr+/sfE0F+mneJ9Ghhtjbeb9onIS8k&#10;lmezhCyFVLAS3In2FlyLb4G/8JVoupa74E1m9nksNY1LS5vDPivSF0HWbGfTkaSXTLm9hmmt3uwG&#10;t1AKxRHzCXeJkaMeHaxo+paBqV7o2sWcun6lp8zQXdpNt3xuAGVldCVdHBDxSIzK6EOrFSCcyvpb&#10;9mzxfcab4nufCMzSyaf4jgmurOL95Iltq+m2zXLyopkCRrNaxyrM4jLs0cAyApr7iooooooooooo&#10;oooooooqK4uLe0t57q6mit7W1hknuLm4ljigtoIYzLPPNK5CoqqpZnYgAA5IAr85/i98R7j4geIm&#10;8hoh4d0We9tdASGOVTcwSTKsurTtcpHLvuRHGwjZF8tAqbd4kkf3D4CfCW2gtbDx/wCI4fOvZ1Nz&#10;4b02aF1jsIgxEOtXMcyjzJpABJZ4BRIysylpHQw/VtFFZuqa3o2iQx3Gt6vpmjwSyeTFNql/aWEM&#10;kuC/lRyXbqCcAnAJIAqrpfibw3rk0lvoniHRNYnij8+aHS9WsNQmigLiISyxWjuVXcVUMw6kDvW5&#10;XC/EDwtqHjXSbbwyl1a2Wh6jeW8viW83SNqosLCdL23tNGgMbReZNNGgaaVwIkHEUxbA6nR9J03Q&#10;dMs9H0e0isNN0+Bbe0tYgQscedzFmfLM7sS7yOWZ2JdyWYkz39ja6pYXumX8IubHUbO5sLy33yRi&#10;4tLyFre5hMkDK6ho2I3I6sDypBr8pdZ0ufQ9X1XRbqSGW50jUr7S7mW3aRoJJ7C6a0meAyqjFCyE&#10;qWQNjGQOlVLW1uL66trKzgkubu8nitbW2hXzJri5uJBDBDFGoyWd2CqB1JAFfcXxc0LTr34WXfhf&#10;RtRl1G/+GMXhi5u7GJfOvUtbTSzYRy6igVQqfYpZrsugKgRt0AbHwpXs/wABPDya/wDEfS5Jlt5L&#10;Xw/b3HiKeGZ5kaSSyZLbT2gMQ5eK7ngnw7BdqNnPCt+iNcL8QPAGi/ELRf7N1IfZry3Mk+j6vCge&#10;70u7YAb4wSPMhkwonhZgHUDBWRI5E6jRF1hNJsI9fNi+tR2scWoy6bLLNZXFxH8jXMBnihZRLjeU&#10;8sbGJQM4UO2lTZZI445J5XSOGKN5pZJGVIoool3yyyyN8qqqjcSSAO5rlU8feBpZEij8Z+E3lkZY&#10;0jTxFo7u7s2xURBMSWJ4AFdbggkHg8DngjHBA/XrSUVn6vpGma9pt3o2s2UGoaZfQ+Td2lwHMcqF&#10;g6ENGVZHVgrxyRsro4DIwYA1+bHxG8Aap8Ptfn028ilfS7mW4l0HUz88Oo2CSDGZlVVFxErItzFt&#10;BViCAY3id/rn4DfEt/F+jt4d1i5uLnxNoVvvN1cFJH1XSBIIYbx5RhmlhLpDOZAWbMchd3eTb79R&#10;RRRRRRRRRRRRRRRRRVTUdQtNJ0+/1S/k8my02yutQvZtkkvkWtnCbi4lEcIZm2opOEUk4wBk1+V/&#10;iTXr3xRr2q+INQYm71W9munQu0qwIzYt7SJ5Pm8uGMJFGD0VQKwq7fwd8PPFnjq48rw/pcktqkoi&#10;udWuc22k2jAp5izXzjBdVkV2giDy7fmCECvY/DPwU0W317V9K8R3uqeJdW8MaG2uaxoXhexmg0oX&#10;JlS40vQZPEd6YnkuL63JeOCK3hb7+J18ok+a+Nfijq3iq0TQtOs7Lwr4Pg2G38LaKkUNlvWY3TTX&#10;ssEcXnFpmMmwIsYYK/l+YC7T3sreIfhForRsWufh34j1DTbm0trO6YJonjLGpWmr6hduTEp+2281&#10;qoTA5TeFYqZfKK91/Z31STTviXY2iRRyprmk6tpUruzBoEitv7bE0YXgsWs1TDcbWJ6gV9Z/Gm/v&#10;NM+F3i+4spRBK9laWEjMkchaz1fVLfSb+FUmDDLwTyJuxlc7lIYAj816+3tD03Vfip8AbfSBcaTe&#10;69C8dlZXV7NG7Wj6LrKmBbx4oWa3ujYL5KnBd43V5HxM+Nj4AeHfGHhKw8T+H/E+jvpdul/p+qac&#10;7PbXAubi/szBqCpd2ckkcgjSC1+VW+VmYN83A4jSvhP4pg+Oc+v6nphl8Of8JHq3ihNXt7m0a3K3&#10;clxqOlRlJ/nMqXJiinjEW5cMynZslOx8Zvhp44+IfjPSv7Gt44tAstEW3/tHU9StoNLttRaae7up&#10;I7O3ea6zKgtoC6WuSyqG/dpvp/x4km8JfC3wz4Rsr62a3kl0nRLrzZoY9R1Cw0HTxIjw6e0TlovO&#10;it5LiZJlMT+VGQ6zHHxLX6s+FdUn1vwx4c1q6SNLrVtB0jUrlIA6wrPf6fHczJCsjMwQM5Cgsxxg&#10;Ek1+cXxPvby/+InjSe9maaeLxLq1gGfZuS20u7fTbGD5ABiKCKOMHrhRk5rg69Y8atFofgf4eeEo&#10;JNt1dWN34419LWeSSyurnxGyr4ekuUkbIurewjEbr5SqquChfezG/wDDXx1fBtO+HOtaZp/inwl4&#10;h1iz09dM1dpxLpM+qSNYC40W+jy1tiWcTsAjEMrNCYZJHkPfal8DtA1vxX4k8P8AhrUdZ8LanpVi&#10;dTtdF8T2FteWOq291dzR219oOsWV00x05SIYGeaCWaJjiQvMWjTwnxh4G8SeBdQGn+IdPa285rj7&#10;DfQt52nanFbSBHnsLocMMMjGNwsiK6GSNCwB5CvQ/hb4u/4Qrxto2syzGHTXm/s7WiTKU/sm+ZYr&#10;qaWO3SR3Fudl0saISzRqBX6a0UUUUUUUUUUUUUUUUUUV8W/tDfExtRvJvAOjviw06eJvEF5FcpIm&#10;oX8SrNFpaCBiPLtHP79XO7z12FEMGZOV+CfwpfxtqC+ItX8pfC+jagkUtvmGSXWdStlju/7NaBt2&#10;22CyRtcyOvzqwij5Z3h+/OAMDp2HQYGAOABnOPbpgUUVXuru1srea7vbm3srS2R5ri6upo7e3giX&#10;l5Z5pSqqoHJLEAVg2fjXwbqN1BY6f4s8M317cyCK2tLPXdKubq4lbhY4IIJWd2PZVBNdNWdrCarJ&#10;pV9Bok0Ftqs8DW9jeXOPKsJZ8Qf2iYminWVrcEzLA6bJmURs8auXXl/AHgDRPh5oq6VpYM91OUm1&#10;bVZkVbvVLtVKq7gZCRRgkQQKcIDnLyPJI/c1+cXxt8OP4c+I2vKFkFrrcg8R2TyzQSvKurO0t8wW&#10;HGxVvFuY0jdQwRVJ3Ah28kr7r+G3hy3tvhPb+DJ1+ya78RfDXizX4ftMkF1abbmGDT7O8DRsQuLW&#10;406cRLlwRITsdSB8O/ZLv7X/AGf9luPt32j7H9j8iT7X9s8zyfsv2fG/zN/ybMZzxjNfU3wwtF+I&#10;/wAHfFfgOUifVPD9219oIa3tIhaPe7tS0tY7t1yDLdx3sU0jZdYZiu4JgD5Vmhlt5ZYJ4pIJ4JHh&#10;mhmRo5opo2KSxSxOAVZSCGUjIPBr9HvgpozaL8M/DMUtvbw3OoW02sztb+UftC6tcve6fNPJH96Q&#10;2jW8Z3Esu0IeFxXqtFZ+r6tpug6dd6vrF3BYabYw+ddXc5YRxIDtRQAMszsVSONAWZiEUFiAfjz4&#10;h/tGalfvcaV4FQ6VYpNNC3iCZVk1HUYNixpJY2k8f+iKT5uGffKylGH2dwyn56S38T+MNSuJYoNe&#10;8U6w0AnupY49Q1vUmtrZEtlmuGUSylI18tA7cKNq56Vz9fXP7PnxSv5r21+H2uPLfRSQTHw5fyOz&#10;3FmLK2a5k0ickHfB5SO1uxbMRXysNG0Yh+v6KK+d/wBoH4cjxLobeL9Ojdtc8N2T/akM6rFeeHrY&#10;veXaCOXC+ZbF5J4yrKXUyJiRzEF+cPgl43PgzxpZLd3PkaHrxj0jVvMkEdvA0zEadqUpmlihT7PM&#10;V8yeUsI4HmKqWav0Xoooooooooooooooooorzn4n/D4/Efw/a6INWGjG11i31YXP2Aaj5nkWdxZ/&#10;Z/K8+Ernzyxfefu4KknK+FJ+yoDnf49IPGAvhXfn651ED8s11HhX9mrw5ouoJf8AiLV5/FCwPFLb&#10;aeLJdK05nVXVxqEYmnknXcY3RFkjXKkSCVGKV2nxj+I0HgHw81vFHfHXPENlqlpoM9mY4YrGe3ji&#10;gkv5rljuQwfaBLEscbFnUISikuGeCdI0DxX8GNM8Paa9k1nqHhU6ZdN5CXi2GvzWpbULqS1uCCJo&#10;b9jcpkj5wroQCj1+dskbxO8UqPHJG7JJG6lHR0O1kdW5BB4IPSvfvBnhh9a+Fl1Za2jQW3iPxzpe&#10;meA702Mzf2b4lntmtr7UryZfKLafeeXBpzyK86pKrMIfMQE+L694f1rwzqM2la9pt3pl9DuPk3Ub&#10;IJYlmaEXNrKflmiZkcJLGSjYO0nFfUn7KjYXx6uOGbwqc9vlGpcfXmvYvjJ4Am8f+FGtdNitn1/S&#10;rkaho5mNtA85CmK800X06ny0uIzuA3ohljh8xlRNw/OSaGW3llgnikgngkeGaGZGjmimjYpLFLE4&#10;BVlIIZSMg8GvcPAfx68U+DrWy0i9t7bxHoNhGYLe0upWtNStrZY3+z21pqyLJiNHZcLPBNiNfKj8&#10;tQu30lf2q1yd3gMkc7QPFIUj0y39mnP5VFD+1TIol8/wNHKxmlaEw+JGgWOEtmCOVXsZNzqOHdSo&#10;c8hU6VS1T9qXVZrRI9G8Iafp975ys9zqeqXGr2zQbGDIlnaw2TK+4qRIZmAwQUJYFfmbV9X1LX9S&#10;vNY1i9n1DU7+Yz3V1OwMkrkBFVVUBVRFASONFCoihVUKoA9u+AHgGXxL4ni8TXsLDQ/C13FcqzJc&#10;Kt9raKZtOtoJ4mRc2z+XdS/M3SNHQpNkfZ3ji2nvfBPjG0tIZLm5ufC3iCC2t4UaWee4m0qaOCGG&#10;JMlmZmCqAMkkYr8sK+rPhf8ADuTwlrHhLUPESS2vi7xcniCLwvpskLf8U1bWXh+W9l8RanG2UluQ&#10;WihSwlCiNZi7nzl8uL5k1bSdQ0LU73SNWtXs9R0+4ktbu2kZHaKaM4OJIiUdTwySIxV1IZSVIJ+w&#10;f2X/AA/HBo3iLxPIkbT6hfw6PaNJaIJ4LXTYBd3TwXzZYxXElxGskagLugUsWIATO0D4m6Jo/wAb&#10;fE1jo1vb6loHjrV9A0v7dpoSNYtchgWw+3Wu4pHNDLeTTfapQf3mfPjdwAk3vHjj4ZeEfH8cf9vW&#10;U0eoQQCCz1nT5hbanawG5W4aFWZXiljJDqqXEThA8hjCOxavC7z9liye6mfT/GtzbWbSMbe3vNCi&#10;vrqKLPypPdw3dukjDuywID/dFdp4L+Adh4L8UaH4nsvEl5dzaUdUFzaXWnwCO8S/0+bToBDLHKDD&#10;5ayln3LJvI4EYr3+iiiiiiiiiiiiiiiiiivmT9o7x9Po2l2vgvSp3gvdftnutYlhkmimh0LzDbR2&#10;YdUAZbyRZUkCy5EcbxuhSavF/gd8NT4114axqkEg8N+H54Zp99rHNa6xqcTrNDorm5BjePbiS7G1&#10;yIysbBfOR1/QOiivKfjD4/bwB4TlubCaNfEOqy/2foaOkE/lS4D3uovazuCyQR9G2SKJnhV0KOa/&#10;OvUdR1DV7ubUNUv7zUr+48vz72/uZru6mEMQhiEk85ZyERVRQTwoAHAFPXS9UbTX1hNOv20iO6+w&#10;yaotpcNpsd75ay/Y2vgvlrLsZW8svuwQcYNen+CPjZ418GNbWjXh17QoWjRtI1eR5mhtlEURi03U&#10;+Z7fbDF5cCZeCPczeQxJz9teAfiP4e+IWmx3emTx22pJHnUtCnmjbUdPdGVJXCDHmQEsnl3KoFbc&#10;AQkgdF76ivz4/aG0htM+Jd9dGSFk13TNL1aKOJGUwBbc6TLHLkAF2ktHlJXghxn5t1XP2ePCLa94&#10;3GtzxRSad4ThF9KssUE6S6ndpJb6REElYFXRhJdxzKjBGhX7rMpr0T4b+N7HxT8XPiHp929hc6J4&#10;5tbq1so/sl0ser23h+M2GmR+Vcgsgm0z7RLOsqKGYYwhwlfMfi/w1d+D/EuseG71vMn0u7aGOfEa&#10;/arSRBc2N55cTyBPOgeOXyy5ZC2xjuUivq39lvSTDofinXfOUjUNVstKSAIQ8TaPaG8eZpDwRJ9t&#10;ACgZGwk5yMfU1FBP06e4xg889OlfLXxG/aKs9NN1o3gRYdSv43uLa48QTokulW5VFjWXSIwf9KcO&#10;XxK4EGVUqLiN+PlLVvEHirxpqEP9r6nq3iDUJ7mRbG0eSa62XN86q9vpenQ/JF5jBFEVvGoOFAHA&#10;FYVza3NlcT2d5bT2d3azSW91a3MUlvcW08LmOWG4glAdHRgVZGAIIwRmvWPhL8U9T8Ba1bWl1cvP&#10;4T1C5ig1axuHnki06OabbJrGnRxCRkliDF5EjQ+coKMN4jeP9F/Q/Qj0wfeiiuF+I3gax8f+GbvR&#10;7pdl9EJL3Rbvzmg+yaxHbulpJM0aSFoGLbJ0MbZRmKhZAjJ+duhatq/w/wDF9pqSweTq3hzVZ4Ly&#10;ylMPzGJnsNU06WTEiqJIzLAXUEru3KcgGv080fVbTXNK07WLBmez1Wxtr+2ZxiQQ3USzoJFzgMAc&#10;OueCCCc1oUUUUUUUUUUUUUUUUUVheKNFPiPw3rmhC5e0bV9KvtPS5SS4j8iS6t2jjkf7O8bMgYjz&#10;It22Rco4KMwPzCP2VBn5vHmBzyPC2WGP9n+0hV/T/wBlnS4rpW1bxhf31jtOYNP0e30u7dyvyEXV&#10;xcXiKoPUeScjGCOte76xqGgfC7wTNewaZLDoPhu2tYINN0xIjMRd36Wce03ci7meafzJ5HcuxLyE&#10;u5O7zX4Aaxp2vab421iOO2h1rV/GmpavqtuixtdWtrqaLPpls1z/AKyS3Q/aRAZAMN5u0DLE/H3x&#10;I8PJ4V8deJtEhWBLa11KSexitmnkig07UY11PTrYvcAPuit5o0kzn51bDOAHPc/BezS6j+Ih1eK7&#10;n8Hw+BNTl8RQ20UdwWlt5FvNOls47l1gW/iEVxLZTTI4Qo+Nu4uvCeNvBGp+CtQhiuJI9R0fUoFv&#10;vD/iGzVv7M1vTZkEsNxbvkhZAjoZYCxKEggtG8cj9f8AAO2nn+KXh2SGGWSOzh1q5u5I0Zltrc6J&#10;cWyzTsowqGWSOPc3G51XqRX3l4u8OWni/wANax4bviY4NVtHgWbEjfZbmNhcWF4EieMv5E6RyiMu&#10;FfbtbKkivzD8RaBqPhfW9R0HVYjFe6ZdzW0jBJ0huUjcrFeWhuUjd4JlxJDIUG5CGwM4rrPAfxR8&#10;VfDw3SaLNa3On3j+bcaRqcc1zp7XO0R/bIo4ZI3jmKAIzRuA6hRIH2Jt92P7VY3ZHgMhf7p8Ugt0&#10;wRv/ALOH8qB+1V+8yfAeY9gAUeKCJBICdzmT+ziNuMYUJkHJ3HOBFP8AtUzNBcLbeB4obp4pRazT&#10;+InuIYZzGwhknt47GJpFVsF1WWMsMqGTOR87eMvHHiLx3qS6n4gu0meFJIrO0t4lt7GwgklMrQWk&#10;C5OMnBkkZpGAUM7bVxc+HvgXUviB4ht9GsP3VrHsutYv3KqlhpkcqxzSruzvlbdsgiA+ZiNxVA7p&#10;+m9tbQWlvb2dpBFb2ttDDb21vBGkMEEFunlQwwRIAqoihVVVACgAAV+X3xEbd8QPHLEFd3jDxM2D&#10;23a1Ocf0rqfBPw8vL/SLjxzrOkX+oeF9MubCCz0ix3xaj4w1O81WLSLTStOcKzrb/aJUjubhFLE5&#10;ihDS7mib8bNK1vTPiP4hk1tzM2q3J1PTLobdk2iTE2+mRrtAwYI4xavlc7oyfmBDHqP2cfD8mp+P&#10;xrBWcWvhrTby7eaOIvbm91CJtLtLOeXorPHJcTR9z5R4wDXrvxe+IWmeB/iH4P1jTVh1TWNM0nXb&#10;HxLpNpeNYzzaXqMMUmhWOp3qRSoFWYyXscDIzAhXKqskbn22703w38R/CunHWNLN9outWem63a2t&#10;6Xt7u2+02wu7WQS2Um6GZVk2MYZTwXTLIxDeCan+y1o8s6HRvF+pWNqIgJIdT0u11adp97Eulxay&#10;2QVNu0BTETkE7ucCvJ+yxY/ZrdIvGd0l4DJ9quJNDiltplL5iFvaLdI8RC8MWmk3HkBRxX1jRRRR&#10;RRRRRRRRRRRRRRXnXxV8ZjwN4K1TV4ZNmqXAXStD4LH+1b6NhBKN0M0Z+zxrLdbZl2SeV5ZYF1r4&#10;B8DeEtQ+IHiqy0K3mdGvHlu9T1GWO4uFsrKAGa9vbhkDEs2RHEZCqvM8aM6bt1fpnpOkaZoGmWej&#10;6NZQ6fplhF5NnZwBtkSbizEvIS7szMXkkkZndmZ3YsSToUVieJNfsvC+g6r4g1JiLTSrSS6kTciP&#10;M4+S3tYTJhfNmkKRRgkfMwHevzN8WeM/EXjXU5dU8QahNdOZZZLSyEkq6bpccwRTbaZZsxWFNsaA&#10;kZZ9oaRnfLHF0/SdU1Z7iPStNv8AU5LS1kvrpNOs7i9e1s4GVZry4W2VjHEhZQ8jYUEjJ5FdV4R+&#10;JHjHwTNC2h61crYxNltGvHe80aaNrhbm4iawlO2MyldrzW5jlwzBZF3E19p/C740aP8AEBo9HvIV&#10;0fxUtqZnst26w1Qwxl7uXRpGYsSioZXtpPnVCSrSrHI6+1UV8k/tSaIzW3hXxJFbQhIZ77Q7+8Bj&#10;Fwz3Ea3+k2zLncyKIr1hgYUk85fn5z+HvhC48deLdK8PRGWO1uJTcapcxhwbPSbUebfTeakUqxuy&#10;jyYGkTyzM8asQGr6O8b+NrPRPjl4F02IQ2uieDobTRZLaU2ml6dpkniezNnd3sV1ghbeCzns3KyF&#10;UXyWVdgJc9R/wpg/8Lo/4S/7On/CK/8AIz484Z/4SvzMfYdn2v7T/wAfP/Ez83yvI/5dtm3ivm/4&#10;K+MYPBvjuwnvmij0rWom0DUriZljSzivZo5LW/Ms0sMUaRXEcJnlk3BIDKQpbbj1b49/CW5jub/4&#10;geHYRPaTkT+JNLtrdI5bGVIgs2t2yQKA8Mm3zL3d+8WQtOxdHlMH1H4PtRY+EvC1ksqziz8OaHai&#10;dFKLMLfTIoRKqNyN23ODzzzzXR0V+fHxw+JEnjTxFJpOnXL/APCNeH7ia1tkjuYJ7PVdSgleC41y&#10;NrXKOjKfLtTvf90DIuwzSLVj4M/CJ/Ht0dd1o+V4T0y78ieCOUpd63exRrO+nxGIh4YArRm4nyrE&#10;MI4Tu3yQ/VPxMtf+EX+Eviex8KadFZQ22kfZIrGwsw8cGm393Hba1MIoweRbS3E0kx5B3Ss2QWr8&#10;3a7H4eKG8f8AgYE7AfGHhkFv7udagGR/Ov1Hooor83fjL4Ri8H+PdUsrOFINM1NI9b0qFPIVIbXU&#10;GfzreKG3VFijiuUnihjA+WNUyT1P3D8LPEj+K/APhzV7hy96bH7BqJa6W6me+0uVtPnubh1Vdj3H&#10;li68tlG0SDlhh29BooozgHp7k4AH1J6U/wAuT/nm/wD3y1M9RzkHBGOQcZII7fiaKKKKKKKKKKKK&#10;KKK47xr4D8N+PtNj0/xBbSObaR5bC/tXWDUdPkkXZM1pdMrDDgDfFIrIxCsykqjK3wJ4D0j4e6Tc&#10;aLotxqNzbXOoy6nI+qTWs1wJ5raK1aNWtIYVCBYUIGwnJJyQQB55/wAKA8J3Pi/WvFOs3V/q8Oqa&#10;nLqsGhybLW0hur1pJr5b25gPmXCGZxJAiGEKo8uTzwSTu/GKK50/4W61FoFi8Z06LRpLWLTFltjp&#10;FtpWq292l7ZR6fsaMWaxLKpjIWNV3H92hFYGgnw7+0F4EhufE2kPZ3+mX0+ny3NjKsM9lqaW0M9z&#10;daLcv5jCCeOSItDOjKGADCQxRymP4TeEfEfwy1bVvCmq+bquh64f7W0HWtMs55dOt7qy3299b61h&#10;CbK4uLcW0iiRzCxTy4pnk+U++V4l8T/gpo3jwvq+nSQ6J4nWKQG6SEGx1YqmbdNWij+YOCNguY8u&#10;FOHSYLGifMF/+z78ULS7ltrbRrLVoYwjLf2Gs6XDaTlolkdYk1WW1nyjMY23QrllO3cuGOXdfA/4&#10;pWUJnm8JzvGHVNtpqWiX825uARbWNzJJt9WC4HeqcHwc+Jlxcrap4Q1NZGd0DTtZ21tuQEtuvLiV&#10;IQOOGMgB4weRWo3wE+LCjJ8Krj/Z17wyx/JbwmvT/Av7NeoyXNtqPju5t7ayieGeTw/YTNcXl4ql&#10;zLZ6jqVuyx26kiPJtXlLozgSQuA9fXOlaVpuhadaaRo9pDY6bYwrBa2kA2xxxrkkkklizsS0kjEu&#10;7EuxLEk5HjG81208O6iPC9lNfeJLuCSz0SGPyY44b+eJiL2e6u1a3jW3RXnH2pljkZFgDGWVEbzH&#10;4bfAzQvBfkatrJi8Q+JUNvcQzvAy6fo9xHGGdNNtnJ811kJK3UqhvljaNIW3buQ+GXjbxd8RPibL&#10;4ml0RrLw1ZeH9T0EAG/msLDfeQX5jjvHxDJqEri3WbYiFoVUlMIpr2fxt8M/CXj+OL+3rKX7dbQi&#10;C11fT5haapa24n8/yFmZZI3QnftSeKRV3uyqrMWrV8FeFrfwZ4W0nwzbXUt7FpdvMrXc8axvc3Fz&#10;dSX15KsSFgiNLI5SPcxVdqlnILHkfCnwY8C+Dtbm1/TLS9ub3zpJLAajd/a4NFWXejw6dGFQsNj7&#10;A9yZZAAMPuLFvVqKKKKKKKKKKKKKKKKKKKKK/MXx9rk3jvx/rWpadE18dU1ZdP0WGxt7tpL20t9m&#10;laOLezm3TebPGkbsm0EyO21FztH6D/D7wjbeCPCek6BEsH2qCBZ9VuINrLe6vcKHv7gzFI2kUPiK&#10;BpFDCJY1PC4rs6KK+Nf2pZ7ltS8HWrRRLaQ2Gr3EEoLedJc3NzAlzE6k4CokUJQhcks2eAMfKNfX&#10;n7LN5qDf8Jlp582TTI/7GuwGuj5NnfTfaIG8mxZsbriOMebKq9II1bPyY6T4wfBDS9U0/UfE3g7T&#10;ntPENusdzcaPpscYstZiUhLprexyvl3IT96PIH70oy+U00m+vjvw54g1Lwtrena9pUvlX2m3UVwi&#10;uZlguER8zWd2tuyO0My5jmQOpZCRkdR+m3g3xTZ+M/DOk+JLJfJTUbcNNbFy72d7C5gvbNpCqFvL&#10;lV0WQou9cMAAwrpq+Sv2iPCF54g8X+AY9Hia41XxDbahoUcQSTZFFpd3FdrczuhcrFGL2R5X8obE&#10;VmLMOE6vxa2m/A/4TPoWiX5/tzVDNZWV9j7HqF7qd9garriR2kgeI28HFvIrsYWW2R3c8t8WeHdd&#10;vvDGuaXr2mOyXulXkV1FiSSNJkQ4ntJ2hKsYp4y8MyhhuRmU8GvtL4q+CtP+LHhHTvG3hST7Rq1p&#10;pbXWnpBFHM+taex8240a4MOXW6t3EvlIC22bzYWUNJvj6D9n3S4NP+GOk3MIkWXWb7WdSvA5/wCX&#10;mHUpNGXYOw8q0jBHrmva6K+TP2iPiZPaH/hAdBvJreWSAt4rlijMTG1u4I5LPSIrsMDtljZpLpVj&#10;wyNFHvKtNHXzt8Pvh/rXxD1ldM0tDDZWxik1jWJYmez0q0kLBXkxt3zSbWFvAGDSEHlY0kkj/RTw&#10;n4N8P+CtLi0vw/YQWyiKKO6vWii/tLU5IDIy3OrXyKrTPullKbvlQMUiVEwo/Lm8urm/vLq+vZpL&#10;i8vLma6uriVsyz3NzIZZppCf4nclm471Vr9TPAMry+BfBcssjPJJ4S8OPI7sWeRn0iFnZmPJLHkk&#10;9zXWUUV8XftMeDPseq6f43tEC2+seVpGsfOMrqtpbE6fORJIWbzrWIxlY4gkf2fLNulGe/8A2Z/E&#10;cmo+EtU8Oz+bI3hnUUe2JhgSCLTtd8y6ht0li+d5BcxXkjmUZAdQrEDan0lRRRSqrkZCsQeQVBII&#10;B5+6T0PBFBBRipBUjqp4IH0pKKKKKKKKKKKKKKKztY0fTfEGmXmkaxZw3+m6hB5F1ayg+XJGfnVl&#10;ZCrK6sA8ciEMjAOpDBSPPPAfwe8L/D3VLrV9Gu9au7q7sH01v7VurOWKO2luI7uQRJaW8B3Fok5Y&#10;tjBA6mqPj74N6R8QfE2keINV1e/trfT9NGmXmmWsMe6+ggnmu7Yw30hJgIkmbzR5T71+VfLb5z39&#10;vomm+FvD13YeF/D1l5drYzva6LatBYLq13DZCGGC7v5w+Zbjykjku595P3pS2Dn56+C3iWLxdo2q&#10;fCHxpok10+iabdqVvxP5jafa6ittJpl/FOVmt7mxlljS2ePaY1UACJ4VZ7OkfDi/+DvjmHxRowu9&#10;a8DXmnzaZrreTDe6/odrdSRt9pktoPKM8KXMcE0k9tE0iW4mDRfIHf6frzvx/wDDHw18QrQjVLc2&#10;2rwWkltpmvW5cXVhulE6iSFXVLiIMCDFP0V5PKaJ3MlfI+vfs5/ELTLsxaPDp/iSzeWZYLq0vrTT&#10;plhSTED31rq8kIjd1O4rFLKqkEFyME4E3wI+K0EUkz+FCyRIXdYdb8OXEpCrkiO3t7x5Hb0VFJPQ&#10;CsX/AIVN8SP+hN1v/wABh/jW+fgH8Wec+FU9ePEHhc+/a9rqPDP7N3jXU5Y5PEM1h4ZsxNKkyNPF&#10;q2qNGkO+OW2ttPdrcq7nyz5l0jLhm2HCh/srwn4S0PwXo9tomg2awW0Cjzp2ETX2oXJ5kvdRuUC+&#10;bK5PUgBFwiBIwqDbv7r7BZXl8be7uxZ2k919lsbc3V9dfZ4WmMFpapzJI+NscYxuY4zzXzp4W+B6&#10;6n4l1Lxz8QbdFu9S16+1u08HrdQanY2iXN09zBb63fKoS6EZYAQxBYmVF3l1doVzPG3iHxFrHxX8&#10;MfD3w5oNrJpHgjWvDOtywQQgQmOK1guGvbqURMlna2kF35EeyM7XIZS7mGNPozxF4a0HxZpzaT4i&#10;02DVNPaaKcQytNC8U0LZjntrm2aOaJsZQtE6sVLISVZgeS+HPwz0n4cW+tRabdXF8+r36XBursbL&#10;mPT7aHZYafN5TmGQxO87+dHFGW83DLhVqDWvg94G8Q+Kn8XavY3N5eyw2yXNjJeSf2VdXNmFit72&#10;4tQN5cRIkRiEogZVG+JmZmb0/r7k/UdD/PqODRRRRRRRRRRRRRRRRRRRRRXwl+0p4jOqeNbTQI5J&#10;Db+GdNjSSOSKNQmp6uiX91JDKpLOjW/2MfNjaysAo6t7l+z74KHhzwcmu3SEap4rEN+28AGDSI9w&#10;0mBCHYESqzXRdQpxKqMuYwa97oorwD9pLULuz+HUdtbuEh1jxDpmn36mNHMtrHBPqyIpcEpie1hb&#10;cuDgY6MQfgavZvgDcTwfFTw7HHPPFFdwa3b3UcMjKl1AuhXN1HBcIpAeMSxRSbWyAyK33lUj65+J&#10;3wl0Tx/p881vFZaV4ojLT2mtpbJG13KsKRJZ61JCvmTwtGixq7bnhwGTI3xSfn1f2Ot+FNblsr2K&#10;80XXdGvI24ka3vLK8gK3FvdW1xA3X7ksE0T4YFXRiCCfvv4K/Eafx/4cuBqhh/4SDQpoLPVGiSRE&#10;vbe4iLafqjIEWKN5ikySRRuwDxlwsaOiL7HXgX7Rum3Go+A9PjtEaa4j8V6S0NpFFNNc3s1za3On&#10;w2lpDCrFpGeZSF4zjAy21TD8NfBNj8HPB+s+LPFb241mXTze6mYfspl06xhTzIPDtld3Doj3E0pV&#10;XVJVjmnMUalxHHK3w5rGqXOuatqmtXixJd6vqN7qdykCukCT31y11KkCSszBAWIQFmIGBk9a+1/+&#10;FxQ/8KS/4Sf7S3/CTeR/wiWN0nm/8JT9m8v7f5v2Xys/Z/8Aia7Nnlf8u3meZzXx54S8J6x411y0&#10;0HQ7dp7mc+ZcSlWFtp9mrhLjUL6UcJDHuUE9WYrGgaR0Vv1E0rT4tI0zTdLgmuriHS7C0sIbm8lW&#10;W8nisrdbaKW6mRVDSsEDMwQZJ6AcVeAAGBxjA4HAHQcDt/LoKK4H4pa/N4a+H/inV7bzluYtN+x2&#10;ssE3kTWtzq1wmk295FKASGgeYTLjBO3AIJzX51+D/DN34w8TaP4bs3EU2q3YieciNvs1pDG1zqF3&#10;5crxhzDAkkojEilyuxTuIr9PtF0bTvD+lWGi6Rax2en6dbpb2tvGMKqqSZJHb+KSRmaSWRss7lnY&#10;7iTV+4tre8tp7S7ghubW6gltri2uI0mguLeaMxTQTQuCrI6kqysCCDgjFfCvi39nLxlpupS/8IrF&#10;D4j0eWWU2jPf2NjqdpAArRxakl80ETt8xQPbs27YWKRblSup+FPwG8Saf4j0zxJ4xgtNNtdFvDd2&#10;2kC8S71C7v7RUl065aXTJDDFEkrCUEzM7NFseHy3319jUUUV8nftT2u+x8G3vz4t7vWrQ4jZoz9r&#10;htplDyj5VYeSdq55+Yj7pq1+y3qkkuieLNEMUaxafqlhqscwLebJJrNo9pLE46BUFghUgclznoMf&#10;U9cf4w8eeF/AtkLzxDqSW7zpMbKwgRrjUdRkhiMpitbWMZG4qIxLKUiVmVZJE3Cvkbxh+0h4q1Zz&#10;b+FoIfDFgrHFy6walq9yqtIg3yXKGCFXRo2MccTOjqds5UkV4Jqut6zrksdxrWranrFxDEYYZtU1&#10;C61CWKHzDL5UUt27lU3MzbQcZJPU16N8LPhXqfxF1EyyGbT/AAxYTCPVdXVAGkkCiQ6XphcFXuXV&#10;lLEhlhRg7hi0UUv354b8I+G/CFo9l4b0ez0mGUgzNCryXdzskkki+2X1y0lxNsMjiPzZG2q21cLx&#10;XRUUUUUUUUUUUUUUUUUUVzPizxj4e8F6bLqniDUYbVVikktrUSRNqOpvCUia20yyZg0z5eMNtwqA&#10;h5WSMFhJ4S8QnxV4e0/xB/Zt5pUWpi5uLO01AbbttPW8kh029kTaFX7TbrHcKqFlCuNski4c2Nf8&#10;SaD4Wsm1HxBqtnpVmC217qQK8zohkMNrAm6SaQqpYRxIzHHAPSsrwr4+8JeNmvl8MauupPpywteK&#10;1pf2bxJdbxC2y/iiLglGyUyAeuPlz8PeLPiv41tfG/ie40Hxbfx6bH4hvV02K21BtT0drOxvHhsp&#10;bSC7a4gaKVFWRlQeU+7hdmAPuV9T1Pw/4HfWNeVb7WdF8KHU9ajiaCFbzU9O0g3epJE9unlKJJVc&#10;KY02gHKrgYrzb4JfE3WviLB4ij1210+K50WfT3hn06OaBJrfVXuXWCSCZ35g8narh/mUruBYF28q&#10;+Pfjbx14b8WjR9L8U3tlo+oaXYaxaWmn29tp89izmXTp7f8AtO2UXUoaS3eb5pcAvtC4QE+y/BXx&#10;Quq/DKx1LVtZnvLnR5tag1/U9Xup3e3aG8k1MNeahfn5kjs5YG3lyioduRtKjf0P4tfDvxHfppmk&#10;+KLOW/mKiC3u7a/0s3LvKsCQWsmqwwpLI7OoSFGLtyVU4Jr0WvMbD4p6I/jLVvAuuIuga9a6tFZa&#10;RHLcG6tNdtb23W70yWG9SJEguJUZM20wHzukcbyyMVT06iiiiiiiiiiiiiiiiiindPXOQeCRjB4Z&#10;T1BB45r4y+N3wZubBZ/GPhg399p8Nun9tabd3t5ql7psNtCE/tG1u795Z5bcKN06PIzRHLqTDkQf&#10;Nml+I/EOiLImi69rOkLL/rV0vU77T1l5B/eC1kTPIB5r1Xwv8fvH3h+W1j1C9j8TaZEEjlstXRDd&#10;vB5wkmaLWYlFx5xXciSXDTKucmNsAV9X+BPjP4O8cCCyS5bRNfmUL/YuqEIZpgke8abfj9zcKXkK&#10;RLlJ22M5gVK9arlvHGqS6L4O8U6tBdfYrux0DV57G7wCYdQWxcaeyAgjf5xQLkY3YzxXwJ8FbC11&#10;L4o+Ere8i86GO7vL9E3yR4u9K0qfVLCUmMg/u54Y3x0OMEFSQf0kooorx34yfDKf4jaNp/8AZt1D&#10;a65oc1xLYLdtKtlc216sa31pK8KsY3PkxvFJsYZTYQBIXT5Rsv2f/ildXUUE+hW2mxSNh7691nSH&#10;tYBsLh5V0+aeYg4x+7hY5PIAyR9kfC/4dWfw40B9OSdNQ1S/n+3atqS28cHnSiMRW9pbMB5n2eBc&#10;+WJWY73lkAQSGNfSK+Gf2jfBCaH4ht/FmnQeXp3iUut8kNusdvaa3bRqZGJhjRFa7jzPhizySrPI&#10;Sc8dV+y7r5B8T+FZrjI/0bxDp9r5CbRjGn6xcNcqu7J/0FVR3I4JQDLk/XlOyxGCx25yFy23djAO&#10;Pyr5f/aR8EarrOnaf4u06W/vIdAt5rfUtJR/NtbOwlczy65bW2QVZWCR3jqGLRrG7BEgY18W29vP&#10;eXENrawS3N1czRW9tb28bTT3E87iKKGGKMFmd2IVVXJJIABJr9LPhX4QufBHgvTNFvb28u71wdRv&#10;ILiRHg0u7v41mudI09I3kVYYX3ZKOVklaSbA8zavoxLHBLE9hnLDAOAB7fSm0YJ9ycDA5ycjC+/s&#10;K/KLxHrU/iTXdY125DrNq2o3d+Ynme4NutzOzw2iTSYLJChWKPgYVQAABiv0X+F3gS08BeFrKwEE&#10;S61eRQ3fiC8UB5LjUJELfZ/Oy2YrbcYYgmFwGcKHkct6NXyV8V/gFqeravf+KPBRhuZdUmmv9W0O&#10;8uxDcyapdXQe4utKu7rERSUyPNLFcSx7CG8tnDpDH594V/Z38b6lrFpF4nsV0DREkSW/ul1PS7q8&#10;mtlkHm2unR2MlyFmYZCyTKETliHI2N94QQQW0ENtawQ2trbRR29tbW0UcFvbQQqI4oLeCIBURAAq&#10;oo2gAACpqKK8e+PVrDc/CzxG8kMEslo+j3VrJMkbNbTf21bQPNbySjKSGJ5Y9y4YqzJ0dgfmf9m7&#10;U7ew+IptJ1lMmtaDqmmWhjAKJcxSQ6wzT5IIXybSZcgE7io6EmvvmsnW9f0fw5YSapr2p2ml2MIf&#10;M95OsYkdIWn+z20X35pmVGMcMStI5GEUnFfJnjL9pi+neWz8DadHZwbJIzrOsQrcXpYrhJrLT1Yw&#10;x7DllM5lDAjdGpBB+dtd8Z+LPExmGveIdW1OKa5N41pc3s509Lgk4e301CLeLbuYIsUShQSFAHFH&#10;hLwnrHjTXLPQdFgMtzckyTTMGFtYWiEC4v72Vc7IowRk4yzFUUF3RT+hngT4XeFfAVrAun2cN7rK&#10;xBbvxBdwo9/cSsD532Ytn7PEc7RFCQNoXeZHBdvRqKKKKKKKKKKKKKKKKKKpajqmn6RYz6hqt9ba&#10;dp1qA813ezx21tAJHEaAyzEKC7FUUDksQAMkCuT8EePdP8errN5olldrommXkWm22r3TQQnVb5RJ&#10;Lfi305SZo4o4mtJI5JwhfzWXy0aJq6+/1Cx0q1mv9TvbTTrC3Cme9vriG1tIQ8gijM1xOQibmZUX&#10;cc5IHPArh9A+K3gDxPq8Oh6H4gjvtUnW4aG1/s7VrbzhbRGeYQz3UEcTFUV3wH5CkjNfN/x68fa/&#10;o/j+Gx8M+J9W08ad4fsINSs7G8vbe0j1G4uLi9JmtWxDJI1tNbN5gVvlKruDKVX374L6p4g17wBp&#10;es+I9YfWLzUJ75reSSytbWW0srG6OkxWsklsqee26B5jO48xvM2sTtBPFeH/AIx6xrPxi1DwNJpl&#10;jHoq3ut6LZsjym+guvD0VxNLqU05G2Rbn7PIpgEa+WrR4dmjkM9n9oDxH4w8LaFompeGNZ/smxud&#10;QudK1ZYobaS8nnubdbvTXtppoXaJYxb3Qdo5Ub50GGBO3B/Z08a614kl8X2PiHXLjVLyOTT9Uso7&#10;68ae5EVyZodSNlC7fJbxuLcFIUEcZcDA3LXrDfFr4dQ61ceH5/FNjaapaXV1Y3CXsF/Z2cFzY7xc&#10;xS6rcwpajaUZQTNtYjaCWK59EjljmSOeGSKaCWNZYpYnV45YpFDxyI6ZDBgcqwznIwSDXnXij4j6&#10;b4I1/TtL8UxS2Wk69C0mka/Csc1nFcWo26jY6rbpI06eWWtmjuViMbfaNpCCCSQ+g289vdwQXdrN&#10;BdWtzFHcWtzbypNBcwSoJIp4JoyVdXUhlZSVIIIJFTUUUUUUUUUUUUUUUUUUV4J8Yvg7H43guNe0&#10;OSSLxZEiyvb3F7M1jrMcFulrHZ7LhzFbTBI18mSMIjMWEwO/zY/hm1v9e8N6hKbK91bQdUs55oJv&#10;stxd6Xf2tzCHtZ4ZfJZJEdQ8kTKcEAspHJFeg6B8bPiR4eMax+IrjVrVbiS5ks/EAGridpYVhMcl&#10;7cn7YsY2qyxxXKKGyQBufd9L+Bv2ifDfiD7Pp3iiJfDGquuw3jyCTw/dSKkal/tbkPal3MjBJwY4&#10;0QbrhmYCvosjHByMHnIwepHI7Hn1zTa/K/xfqyeIvF/iTWIJp57fVde1K6spLo+XL9hnvWOnpKJG&#10;ITZDsQKWIUAAcCv1ItLW2srW2srOGO3tLS3htbW3iXbFBbW8YhhhiQcBURQAAOgqxRRXKeNvClr4&#10;18Mar4auZ3tV1CGLybyONJXtLu1nW7tZxE+NwDoN6BlLJuQMhO4fDd7+z/8AFG1upbeDQ7TUokbE&#10;d9Z61pEdrcDAJeJdQmgmABOMSQqcjgEYNfTXwg+DsPgBJdZ1l7e/8U3UbQLJbvK1jpFkzZNvZs4Q&#10;ySygK007ICuBFHhN7ze6183ftF+Ak1vw+vjOxjlfWPDkUVvfIjzy/afDxuHaVVtYo3G+1mlM5fdG&#10;qwmdpCxVAvgXwA1l9J+Jmkw+ZFFb63a6jo900yMcpJbG/tEiK9He5t4EBIIwSOM5H6HU1o45GiLx&#10;o7wyGSFnRGaGQxNC0kLNyrFHZCRjgkdCQfMvjB4Lu/HPgm80rTGb+1rO6ttX0uA3MdrDe3NoHhks&#10;7h5VYYkhllEQLIvneUzyKgavzbmhlt5ZYJ4pIJ4JHhmhmRo5opo2KSxSxOAVZSCGUjIPBr1j/hT3&#10;iH/hW/8AwsHc2d32z+w/sU/2r/hHfuf2352c9f3vl+Vt+z/v/Nx8tfcvgbwB4d+H2nTafoMMzNcz&#10;Ge+1G9eKfUr51Zvs6XE8KRjZErbY0jRUX5mwXd2btqKK8N/aHu7i2+Gd/DAY1jv9V0m0vQ67ma2S&#10;6+3oIiOjedDEcntkd6+ef2bJbBPiJIl4YPtE/h7U4tKEqbpDfi4gmkFq2Dtk+ypcktx8m8Z5wfvi&#10;qt7fWWm2st9qF5a2FlbqrXF5e3EVrawIzrErzXM7BEBZlUFmxlgK5C7+Jvw8so1lm8a+G3R38sC0&#10;1az1B9xBfc0Ng0rhePvMoXt1rmv+F8fCj/oav/KH4k/+Q63NM+LHw21ZS9r4y0SIBC5GpXX9jSYD&#10;mM4TWVgYtkZCj5iOehBPW6Vrmia5HLLomsaXrMVu6JcSaVf2eopA7gsiSvaO6qWAJAOM4rVor5U/&#10;alniXSvCFqwf7RLqGrTxEEbPJtraGOcMMdd0seOR34OeKP7Kn+r8ff7/AIU/9B1OvVvjV8Rpvh/4&#10;ct/7KMP/AAkWuTz2umGZHlWyt4Iw99qyxsjRSPCXhjjilYAtIHKyIkiH8+NQ1HUNWvJdQ1S/vNSv&#10;7gRi4vdQuZry6mEUSwQiW4uGZ22IqouTwAAOAKo0V+o3gHwjbeCPCmk6BDHbi5gt0m1S4tslL7WJ&#10;4wdQuxLIkbyKXGyEyIGESopACgDsqXGSAOT0wOuc4GOvXtXJSePfAsTvHL408JxyRu0ckb+ItHWR&#10;HQ7WR1MoIIPBB5Fa2la9oeurM+h61pGspbtGty2lajZ6iLdpgWiSY2jttZgjlQ2M4OOhrWoooooo&#10;ooooooooryr4pfFPS/hzpwRFi1DxLqEDtpOkFyFSMkxnUtTEeGW3VgQoBDyuCiYAkki+A/E/ifXf&#10;HOuzaxrM7Xmo3jR29vbwoy29rAG22unadbLnZGpY7V5ZmJd2eR3dv1F0zT7bSdO0/SrFDHZabY2u&#10;nWkbOZClrZQLbW6NI3zMQqqCW6mvgD9oO/vbv4navbXUjPb6XZaRZaahjjjEVnLpseoyqrooL5ub&#10;idtzFjztztVQOP8ABfjmXwTaeKDpun79d1/SU0bT9eXULq1n0G2mlL6jLawWwG+WQCJoZN6NDJGj&#10;gsu9H1Pg/wCEZfGHjvR7UwxS6bpc8WuayLi3trq1aw06ZZfslxa3LKsqXUpjtmUByFkLmN0RhX3z&#10;8QQf+EB8b/K3/IoeJu3P/IFmOT/noK+a/wBle4t1ufG1o00YupoNAuYLYkebLbWr3sVzOg7rG80K&#10;ue29fWu6/aQ8J3Wu+FdP16xhurm48LXN3NcwQ/PGuj6hEg1K8aBVZ2MLwQOWVgEi813yF3L8leE/&#10;Hur+FNN8TaLAEvNG8U6LqWlX1hO21YLm9sJLK31W0fa2yWLzPnAGJU+RsMI3j4Sv1S8F3dxf+DfC&#10;V/eXD3N3e+GNAvLq5lP7ye6udJhmuJXJHLMxYse5ye9fJ/7UOkC38ReGdcEqH+1NIu9NaBY9rq+j&#10;XYnNzJL/ABbxeqgB5HlnnBGJvgz8cJNMa38J+NL15dLdxFpPiC7lZ5dMZ+EsNVnlOWtT0imY/uPu&#10;uTBgwfaHBGR07HqMHBHIJxjPv1yKKKKKKKKKKKKKKKKqy39hDdQWM15Zw3t0qSW9nLcxR3c8bkhH&#10;hgc72DMrBSgOSCO1WuuM8dsgen5c0UV+bfxk8JReD/H2rWVpbi20zURHrekxA2ojSz1HcZ4YIbUK&#10;IoorpLiCGMqCsaL94EMfK6K+ufgb8ZNUudTtvBXi29l1EalNKNF12/u1a9ivXUzDS9Qu72QGdJiG&#10;S1bLSiZlhG9JE8n2L48/8ko8Vc/9AP8AXxJZ18g/Aj/kq3hX662P/LcvK/RuimySRwxvNNIkUUUb&#10;zTSSOqRRRRRmSWR3bAVQoLFjgDrXGz/EfwBBDJNJ428KMkA3sIdf0y5mIzjEdvbyPI59o0Y1yx+P&#10;Pwoz/wAjV/5RPEh/X7HWrpXxe+GmsSPHaeMdJhaNSxOqtPocZAwCEk1tLdGPPRWye3Q11uk+JPDm&#10;uySxaJr+iavNbxrLNFperWN/JBGzhFkmjtHcqpYgAnGTxW3Xz7+0r9m/4V5befjzf+El037H9/P2&#10;j7Hc78beP9T5v3uPxxXjH7MIU+PdZJ4K+Dr9h7n+29PXH5Gvumigj6dPc5yeeOnSvOfD3wp8FeF/&#10;EmoeKdJ03ytQvixtoZCjWGi+chS8/sO2CgQefk7/AJm2KTHD5UTNGfRqKK5bx1cTWvgjxhc28jw3&#10;Ft4W8QzwTRkrJFNDpEskUiMOhVgCD61+b/gB1j8d+CnZwix+LvDjs5fy1VV1iAs5c4CgYzur9SaD&#10;7++evAHXPpiuNl+IngCGOaV/G3hMrDG0jLH4h0maUhB8wjhglZ3b0VFLHoBmuZn+OPwst5pIJPFs&#10;LPE5R2g0rXbqElTgmO4tbV43HoyMQexq1p3xl+GOqzi2tvF1hHIQfm1GC/0a3GFLfNd6vDBEOnGX&#10;BrsNL8UeGdbne00XxFoer3McbTy2+l6vYX86QowR5nhtZHYKGIBcjGSB3reoryH48n/i1Hiv1J0P&#10;/wBSSzJr5C+BH/JVvCn11v8A9Ry8r718ZeJ7XwZ4Y1fxLeQPdRaZbo6WsTiJrq5uJ1tLO387a+wS&#10;SyIrSbGCqS207cH81vFnjHX/ABrqkuq+IL6S6lZ3NtaozpYabC4VfsunWhJWJMIoJ5ZyN8jPIS55&#10;aivvb9nTwmuieC21+4gCaj4nunuVldZklTSLFjbafAY5flAd/OuFeNfnSSPJbau36Corm77xl4R0&#10;u6lsNU8U+HNNvoCnnWd9rmmWl1D5qCWPzbe4lV13IwZcqMqc96fp/i/wnrF0ljpXijw9ql7IsjR2&#10;en61p15dOkSGSVkt7eRnIVQWYgHABPauhoooooooooooooornPFnirRfBeiXOva7c+RZ2+I4oowG&#10;u7+7dS0FhYwEjzJpdpIUkBQGd2WNHZfzy+IPxP8AEvxDu2Opz/ZdFgupLnTNBtiv2OyJTyYpJpQq&#10;vcTBM5ml6F5PLWJHKV9rfA7RG0T4aeHlltFtbrVY7jW7va4c3K6lcNLp125VmG57EWo2gggAAgMD&#10;Xkv7VF1crbeCbFZpVs55tfuprcO3ky3FpHZxWs7x9C8azyqh7b2A4avmPwb4mk8HeJNP8SQWUGoT&#10;6al+ba1unZLc3V1p01lbTTeX8xWKSVZiilS23aHQneBB4j+IXilFZrrWvEfiG+VS77neRyuC7BBi&#10;KC3iXsBHDCnRY04/TrQtHg0DRNJ0S1d3ttI06002GV1QSypZW4gWaURgLvfG98DBYkjrx8T+Anju&#10;P2j7iWCSOeKXxV4/liliZWilhax1J0ljccFSvzA9xX1h8UPCj+NPBGuaHbxxNqTwR3mkGWCCVxqV&#10;hILuCGCS5eNYXuAjWrT7xsWVi25dyH89vB3inVvh/wCKbXWbaO4jnsLh7XVdMkkksze2QlC3+k3i&#10;srbSxXjzIm8uVUk2lkFYGr3lvqGq6pf2dkNNtL7Ub27tdOWdrlbC3ubhpoLIXLhTIIlYR7yoLYyQ&#10;M4r7n/Zsv7y8+HcsF1IZYdK8RalYacDHGphs5La31Jog6KGb/SLiZ9zljztB2qqiP9pLRH1HwFDq&#10;sNtbySeH9as7q4uZPLFxBpt+raZLHA7/ADYe4ltPMjXg7QzfcFfNfwx+L2t+AL22tLqa61XwoxMV&#10;1ozy+YbGOWZp3u9DExCwyq7vI0W5YptzB9rlZY/0F0fWNM17TLPV9IvIb/Tb+FZ7W6gYlZFJ2srK&#10;2GSRGBSSNwrIysjqrKQNKiiiiiiiiiiiiiiq13fWWnxpNf3lrZQyOIklu7iG2jeTaW8tJJWUFuCc&#10;A5wM1a+o/wBofRl3KfccjrSUV8W/tMeDfseraf44tFPkayItJ1ck5CarZWpGnSgySFj51rGY9kcQ&#10;VBb7mJaWvlmivYvhj8X9c8BXlrZ3U1zqnhMs8d1o7uJHsY5pPNe80VpT+6kR2aQw7ljlywfa7LLH&#10;+iENxBd20N3aTxXNrdQR3Ftc28iTW9xbzRiSGeCWMlWV1+ZWBIIIIODX5G1+vFFJ+X6DFc3eeNPB&#10;2n3U1lf+LfDNleWrvHdWl5r2l211byR/M8U1vNKHRh/cYZripvjn8KoZGik8WRlkOC0Ok69cRnj+&#10;GWC1ZG+oY1YsvjX8Lr+byYPFtmj7d2b2y1XTYcKOR9o1CCKPPtuya66y8ZeD9Su4tP07xV4a1G+n&#10;fZb2dhrul3lzO4UsVgt7eVmc4BPyKa6SuR+IIH/CBeNy3I/4RDxLj6/2NN0P+e1fnJ8Pjjx74IPp&#10;4v8ADXuP+QzDX6k0UV5z4h+FPgzxP4n03xZq9g0+oWKRrcWymFdO1k264sn1q32FpzCMBcuNyKsU&#10;nmRKsY9Gx3x7Z/pmiiiiuE+JfhK48beDtT8OWcllBe3c2mSW13f+YYbQ2upxT3MymJWcP5CyooA+&#10;bcVJAJI+cdN1z4OfBqRZNJaf4geNIYLlDrFoYWsLWWa1hH2e3uizW1vHL8yiW2W5nQNNFJJtOw+e&#10;eKfj58QPEb3MNlqC+GdMlXy47PRVEV2sUd0bmGSTWpB9pE2NqSPbvCjqpHlKGcHx+9vr3U7qa91G&#10;8utQvbhlae8vbiW6up3C7Faa4mZnYhQANzH0roIvAfjieOOaHwb4smimjE0UsXh3V5I5YmGVkjkS&#10;EhlPZgcU/wD4V949/wChI8X/APhNaz/8Zo/4V949/wChI8X/APhNaz/8ZrI1TQNd0J4k1vRdW0Z5&#10;kEkCapp15pzyoSVEkS3aIWBKsAR3B9DXdaD8ZviP4fnEkXia+1SFriO4uLTX5DrUVzs+9A096WuI&#10;kfJDi3mjJznIPNfQfhH9pnR7zy7XxlpkujXP7tTqulrLfaW52yNNLPZndcwAERqix/aSxYklAMnm&#10;P2ntV03UT4AWxvILtn03WNWUQEsG03Vvsf8AZl8sg+Vo5vIl2FSchCehGdD9lVX2eOmIby2bwwo4&#10;+VpEGoZ59gw4/wBoVy/7T93cv4z0KxeeVrO38MQ3UFsXJghubzVrqK7nSPoHkWCFXYckIoPQV800&#10;V6J8J9IOufEfwhY740WPV4tSkMkfnJJFokbazJAyEgESrbmPJ4G7OD0P6Satq+m6Bpl5rOs3cVhp&#10;mnwme7u5i3lxJuEaAKoZmZ2KxxxoGZ3ZURSxAPx/42/aX1S8aSx8DWA0i2zj+2tTihutUlAEbq1r&#10;p5328HImjYy+fvRlIETLXzlrHiPX/EMkcuva1qmsNC0zwf2jfXN4tsbgq04tY52KxK5VdyxgD5QM&#10;cCsSpI5HidJYneOSN1eORGKOjodyujLyCDyCOle8+A/j94s8Nz2dn4iuZvE2gCVEuTd4n120t2kd&#10;5pbDUpHVp5MureXeO4KosSPAPnH2x4U8V6J4z0a313QbkXNpPlZYmCpdWN2oDTWF/AC3lyx5GRuI&#10;K4kjLRujt0dFFFFFFFFFFFcn448Yaf4G8N6h4i1ALN9lCRWdiJ4raXUr+c7LaxgeUHlj+8kKI7JE&#10;sj7WCEV+ZviDXtR8Ta1qWvarN519qd3JdTYaZoog7ZitbYTM7LFCuI4kLnagC5OKu+Cby107xl4S&#10;1C+kSGysPE2gXl5NINyRWttqsU9xI69wqKxIr9Ua8n+Jfwi0P4ji3up7ufSNcs4FtbXVYIluY3tR&#10;OZjb3tjIyeYgLSGMpLGVZiSzAFD4LefADwj4evLaPxR8VtK0+Fgl1LZXFrp+j6jd2KyET/YWvr+X&#10;BYKyJJ9nkG4Y2sflP0Z8MNK8CadoBk8AwtJps9wbe51ea2vkuNYu9PX7LJdvd38cfnIH8wB7Zfs6&#10;yGRYguGUcT+0X4jttJ8BSaISGv8AxReW9pbxrKYpIbTTrqPU7292hG3oCkVuyZQ/vgcnaVPzV8Bf&#10;EUegfEfS4pzClv4ggn8OTSyRXEjpLfvHPpqW622cPLeQ20G51KhXYttHzr+iPBGD07jqMHIPBBxj&#10;Pv1wa+NfFPw4+Dmt67rCaN8QbDwXqFnql5b6rpOpQxw6Xa3UD+TcW+l2+ptYlV80M37qeWIDKxBU&#10;CqOm0L9mDRbS+iude8TXWt2EeyQWFnpw0bz5EnR9lzd/aLhzC6B0dYRHJyCsqFcH6kGMY4AAGAD7&#10;AHH9PYV8h/tVf8yGM8j/AISg47jP9nf4V8h19g/s8/E+6uZU8Aa/eS3LC3J8K3EqvNLHFZwNLcaN&#10;NcAkmOOFPMtfMACKrxb9ogjX63oooooooooooor5y+I37Qej+HGl0nweLPxFrCCAyai0gufDtoJG&#10;8ySNZbSRXuZQgAKxOEUsMyM8bxV8jeIviB408WB01/xHqV9byLEr2KyrZ6Y/kv5kbvpdisVuXBOd&#10;5i3Zxk8DHG1qaVres6HLJcaLq2p6PcTRCGabS9QutPllh8wS+VLLaOhZNyq20nGQD1Fe5+G/2kfH&#10;GlzBdeisPFFmXd5BLDDpOoqvklI4be806MQqocB28y1kZhldy5BX6/8ABfj7w34+0+S/8P3cjm2d&#10;Ir7T7tEh1LT5JAXj+124ZhtcA7JI3ZGKsFcsjqPAv2o9EL6f4W8SxraJ9mvLvQ7tthW+uPt1v9v0&#10;9Q6phoYvs90SGcbWkBRTudh8bUVd06/utKv7LVLCXyb7Tbu1v7OYoknlXVnOLi3k8uUFW2uqthgQ&#10;e4r9IvjBpUms/DPxhaQukTQ6V/ahaTdho9Cuo9bnQY7uluyL7kV8K/CXVZNH+JPg67iiimabWoNK&#10;KSFgqxa6raHNKCnO6NLhnT3AzxX2T44+O3g3wdc3mlQ/a9f1y0aeCex04JHaWd5Cqlba/wBTn+Rc&#10;lijeQk7RsrLIqsMH5p8TftD+Ptc86DTJrPwxZSfbogmmQCa/e0u1EcUdxqd95jLNCgOye0S3bcxc&#10;AEIE8evtT1vxDdxS6lf6prl+I1t4ZL+6vNTuzErtIsET3DO+0MzsFHAJJ6mtj/hX3j0HB8D+L8g8&#10;j/hGtZyD7gwUf8K+8e/9CR4v/wDCa1n/AOM0h+H/AI9HJ8EeLgPfw3rI/wDaNYOpaXqWj3clhq+n&#10;X2l30KxtLZajaXFldxLKgkiMltcqjruUhgSOQciux8O/FLx94XeA6Z4l1J7a3hgtk03UZ31PTVtI&#10;GUpaw2V8XWFdqKm632Oq/KjKK9xt/jn4Q8daM/hn4qeHTbQ3EkDjVdGEs9lbXKySNFqEVs7NdWjw&#10;xlE3QvcNLulDKsbtE3efCP4Y2fhfxPdeLfDfiax8SeEtV0C9sLOVG/4mMNxPq9vcpbXItwYZBFFC&#10;Fkk3Rv5uVMCYr6KoooooorP1fTIdZ0nU9IudwttV0+8024K53eTfWzWsu0gg52scAEH3r5Aj8EfC&#10;X4UCK5+IOs/8Jf4niEEv/CMaWiT29rNi0uHSXT96bjHvd45NRnhiuYGOLYuuDg+I/wBpTxtqbFfD&#10;9rpvhm3E0MscixR6zqRVIiktvNcakht2jdm3/LZq4woD43bvCtU13W9ckim1vV9U1iWBGjgl1S/u&#10;r+SGJmLtHC927lVJJJUcZ7VdsPB/izVbRL7S/C/iLUrGUusV7YaJqV5ayNGcOqXFvEyMQeGAPFXP&#10;+FfePf8AoSPF/wD4TWs//GaP+FfePf8AoSPF/wD4TWs//Gapaj4S8VaRaG/1fwz4h0uyEqxfbNS0&#10;bUbG181/uRG4uY0TccHAzk4rS0H4ieOPDIt00TxPq9pb2iSRWti9y17pcCSsXdY9KvvNth8zM2fK&#10;yGJIwSTX0D4Z/aguUKQeMPD0U8fmSb9R8PSGGZIhABCv9lX7lJHaQHe4u41CnKx5T5+3+MHjrw14&#10;g+DuoX2i3i6ha65qml6LbyIssUtrqNpfprFxb3lvKqvG6w2znbIq5DI4yroT8+/s+2FzefFDRbiC&#10;IyQ6XZ6zf3rDpDbPpcumJKf+29zCn1YV9A/tOkjwFpA7HxdYfpo1/XwpRVm1tbi+ubeysoJrq7u5&#10;4ra1tbeNpri5ubiQRQQQQxgszuxCqqgkkgCv1Y0bT7fw5oOl6W1z/ouhaNY2BvJ9sAa30yyW2a5n&#10;+bCZWMs3OAM88E189ePf2j9M0e4uNK8GWNvr17bTvDLrN7I7aCGgkjD/AGGKzdZbtGHnR+assSAh&#10;ZI2mRq+UfEXjvxh4raX/AISDxDqWoQytE72LT/Z9M3wrtikj0q0EdsrAc7liBJySSSSeRor1Hwf8&#10;XvHHg2WBLXV59T0qFIITousyy31iLa3jMMNvZmVvMtQit8otnRcqu9XVdtfbvw8+Kfhv4iW8i6c0&#10;thrNpBDNqGi3rRm5hDIqzXFlKhxcWyynyxKArA7DJHEZEB9KoooooooooooqK5uLeytp7u7nhtbW&#10;2hkubm5nkSGC3t4EMs0800hCqiIpZmYgADk4r81fih8Qbr4h+JJdR/0qDRrMNa6Hpk8iEWlphRLc&#10;SRxfIJ7hlEkxBbHyR73WNGrzav1I+Hox4B8EdD/xSPhs/Kwbro0Jwcdx0x+dO8beCND8e6ONE1xb&#10;tLZLyG/t7nT7hbe9tLq3V4hLC8iSRnckkkbCWJ1w5IAcIw+YNT/Zt0nRLdbzWfidp2kWbTJbpdap&#10;oltYW7XDo0qQLNdamql2VHYKCSQrHGAa9a+EHhv4Z6FNq8Hg/Vk8T67YpaprOuPGZxAkweJLfTby&#10;GIW6QSvDLIFgmkZsAySSKke30zxr4hTwn4T8QeIpDCr6XptxNaC4iuJoJdSlxa6VbTraYfZLcvFE&#10;SCAobJZFBYfmR4c1f/hH9f0PXfJa4/sfV9O1NrZJvs7XSWN2ly9sJ9r7PMClC2xsA8q3Sv1Ws7y2&#10;1Gzs9RsZluLK/tYL2znjztntrmITQTJnBwUYMMgfQGvnL4q+CPhLrOvLZ6n4gtPAvjC9spNVF75K&#10;2+l38E902+71UXIitZJS0VwqFLqGZnYmQygRrXKaN+zPo+praajD8Q4dZ0aWXLTaNpNrtu4o5TFc&#10;R2upJe3ESsGVk3+W4Ug5U4xX1L4Z8PaZ4T0PTfD2jpKmn6ZE8cH2iVrid3lle5uLiaVuC8ksjyNt&#10;CoC2EVVAUeefHlSfhR4qOMhToZJzyo/4SO0AOPTJxX5y17d8EviU/gjxAmmancyjwtrkqQX0ZePy&#10;NM1CQrFba2BMQEVcCO6KsuYfnIdoo1r9Cgfp09znJ456dKKKKKKKKKKKKK8k+Ivxk8NfD9ZLAn+2&#10;vEiC1I0G1maBoIbkGQTahf8AlSRwYjAcR7WlbfGwj8t/NX408VfGPx/4rmZrjW7jSbNo3jGl+H5b&#10;jSrDy5bdYLhJvKkM04k2FitxNIFLOECq22vLat2N/faZdQ32m3l1p97bvvt7yxuJbS6gcgqWhuYG&#10;V0OCRlWHFeueFfjv8QPDbxx3WojxLpyhkez17fdz7XnWaWWHVQRdCXaGjjMskkaBj+6bC4+uPh58&#10;YvC/xAMVhE7aN4kkS4ZtBu3aVpo7WITTTadfKixTrsLN5fySgRyOYhGu8s+OegHX/hrrvlWwuLvR&#10;vs+vWmZ/s/kDTZP+Jlc/O6I5Sxe7+RtxYnCKZNlfnHRRX6c/Cu6ku/hz4MllMTFdAsLUGIOqiOyi&#10;+xRA+ZzuCxqG5wWyV+UivzQvbO6068u9PvYZLe8sbmezu7aUFZbe6tpDBcQSL2ZHUqR6iv0i8SfF&#10;3wR4X0jStWv725dtd0u01rSNHtYBcazd6be+WYbh4NyxQgLITm4mjD+XIsbOyFa+afEv7TPirUg8&#10;PhrTNP8ADcLRRqbqc/2zqaTJcGRpYJJ0jtkV49sZje1kI+ZlfJXZ4Zrni3xP4mZv7f1/VtWRrmW9&#10;W3vL64ksobiXO97SwJEMOASqrEiqB8qgDiraeAfHU0cU8XgrxZJDcRJLBNH4c1hop43UMkkMiwlW&#10;UgggqcEdKX/hX3j3/oSPF/8A4TWs/wDxmj/hX3j3/oSPF/8A4TWs/wDxmsnVPDniDQ1ibW9D1nR1&#10;n/1B1XS73T1m6/6prtEDdD09D6VpeHPHHi7wkV/4R7xBqWmxLLPP9ijn87TJJ7m3+yzTz6Tc77aS&#10;QoFAeSFiCqMCGRCPctF/aI/tKzk0L4leGrHX9EurWG2urjTIEjvJWt4CxuLvTbyT7PNJLOsL7oXt&#10;hC26SNSQiDovDfwl8Ga94h0Dxn8NPFsFzpWk+INI1bVNA1ASS32mwW+pS3fko5xcR7jAsNtFdw5d&#10;Vkm+0SDaG+uaKKKKKKK5Hxl458OeBNNTUvEN28STSSRWdnbRfaL/AFCZIzK8Npb5AOABmSR0jUlQ&#10;zqWXPwh4++Mvi3x15to8y6LoLZUaLpskgS4QSMyHVLxsPcttZVZcJCdqsIVbJOb4P+Fvirxjbvqc&#10;MEOkeHYIp7m68S645sdJitrXebueGaQZmWPy5BI8YKIVIlePrX0t8Nfgz8K9Q0qDXYtQk8dg3Ekf&#10;2udbrS9OiurK5bci6KpWVfl2B47uSVZBhwojkGfofS9F0bQoZbfRNJ03R7eWQTTQaXYWlhDLLgIJ&#10;JY7RUDNtwu4gntWlRRRXGa/8O/A/ijz31vwzpV1c3MqT3F/Hbix1SeWNditNqtgYrlxjAIabBAGc&#10;gCvlnx/+zlqek/Z7zwLLd6/a3Fzb2c+mXjWqalZtcyJDDdLdKIoZYN7fvmZU8lcO5ZBI8fnPxmvr&#10;OXxo2iaYY30rwXo+k+DdOkVpXneHRrfNyt5JIcNLFcSTwsyKq4QcZyx+pf2e9Pj0T4aWt/d3cESe&#10;INdvL6IT7bfyXmuI/Dtlab5WG95pLcNDtwWMiooJ68B+1JoRKeFfE0NmmFa+0LUb8TKHYuq3+jWh&#10;t3fJA237h0j4zh25jFfIFFfWn7PelWXhjQvFHxN8ROmn6alo2mafd3DzQl7O3mE+qPBFIFjmE1wt&#10;tb23lsztMkkSqGOG8J+IPxB1r4h602pai7QWEBki0jR45S1tplqx5VcgeZNJgGecrlyABtjSONOB&#10;oooorqPCPi7WvBWtWuuaHdNDcQsBc2xLG01G0LZmsb6EcPE4/FTh0KyKjj9IvA3jLTfHnh208Qaa&#10;rQrMWgvbJ5Emm07UYQPtFlI64BxuDo2FLRsj7V3ba66iiiiiiiiiivh39pbxZLqPiey8J28zfYfD&#10;9pFc3sKi4jD6xqUQnUzKzeXIIrUwmF1TKmWYbvmKr800V+qHgrxHH4t8JaD4hR4C2p6bBNdi3juI&#10;reDUoh9n1W1gjvCZNsNwk0Sks2QoYOwIZvkn4n/H/WNVvNQ0LwXcHSdEhn8j+3bZnj1nUzAXSaS0&#10;uUfbb2sjFWi8tRMQgYyIJHhHztaWuoa7qtrZQeZe6rrOoQW0PnTL5t5qGo3Iij824uGA3SSP8zu3&#10;U5Y9TX6cu3h/4aeC92Gt9B8K6Qi/KlqLm5MQ8sbtiwRPd3kzAM2EEk8hJwWNfnT498a6j4+8R3Wv&#10;6hGtsrpHbWOnxSSSw6dp8GRBbI8vLMSWklfChpGdlRFIReLr7x+BnxYi8U6dD4V1++dvFOnROttc&#10;Xjgya/p0A3iRJzjfdQRgiZXy7ovnZkPnFPLf2mPCX2DXtM8XWtu4t9dt/sGqSolw8S6vp8YW3lnn&#10;dmjR57XakUSKuRbu2Gbea8X8H/ETxb4GnD+H9WmhtGm8240m5/0rSLtmeJpzLYS/IryLDHG9xD5c&#10;+wFVlUGv0I8A/EDRPiFoq6tpLfZ7qBY4dW0ieRZLzSbtwT5chUL5kUm1jBcKoWRQcqkiyRp8fftF&#10;+J01vxyNJtbkz2PhixTTyiTQzWi6tct9r1SSAwlgHAMFtOrYZZIWVgCvPgNXLC+utKvrLU7GU299&#10;p15bX9lPsjkMF1aTLcW0ojlDK211BwykHGCMV+qPhrXIPE3h/RdftlhSPV9MtL7yIbuK9W1mnhD3&#10;Fg11GFV3gk3QSfIp3KQVUgqu3RRRRRRRRRRXxb8a/jWdXN34O8H3eNIG+21vW7Vx/wATfGUn07Tp&#10;UP8Ax58lZpVP+kfcU/Z8mf5ZoooorS0jV9S0DUrPWNHvZ9P1KwlE1rd27APG+CrKysCro6kpJG4K&#10;OhKOCpIP23p3ivTPjv8ADjxD4caNLHxfDppnm0uGZIUl1GzdbnTNR0+W5WTNpNcJHHOpJeIO0bON&#10;0UsnwvNDLbyywTxSQTwSPDNDMjRzRTRsUlilicAqykEMpGQeDUVdb4F0IeJfGXhrQ3t3u7a/1myS&#10;+gjkEDvpcUwuNVYTAgrttklfIO7j5QWwK/TbWbTT9Zsb/wAN3s+wa7pGqWkkMM8MV+9hLCLHULi0&#10;WTef3X2mMF/KZUZ03A7gD+V8UupeH9WimjE+m6zomopKgli8u6sNT0263KJIZh8skUsfKOvDDBFf&#10;VXjb4Uah8T/Hdr4l8PTS2Xh7xH4X8NeINQ1rVl3RQyXcTWNvY6bZxBXkmFlbwzPCZMIxO+WNZIlr&#10;2Hw18EPhz4bQMNDi1268uSKS78RmPVjIskglA+wyItopXCqsiWwcLkFjlt3qdta21lbwWlnbwWlr&#10;boIoLW2hjgt4Il4WOGGIKqqOyqBU9FFNkijmikhlRJI5Y5IpYZFV45YpUKSxyI2dyupKlTkGvL/E&#10;PwY+HPiGLZL4ctNInWBoIbzw8kejSwbn8wyfZ7Nfs0r9QGuIJMDAGBjHyhrnwTubqyuPEPw11i18&#10;d+HEnuozFauia7ZNb753tZrX5VneOHyM+VsmlaRTHbbGUnzTQfE/i3wFqty+j3+oaDqME0ltqNlL&#10;HtQ3FsJLWS31PSr1TG7wl5VVZoi0bkldrgEfbvwq+NOmeP2Oj6nb2+ieJooUeO2E+6z1lIolN3Pp&#10;ZlwyurB3a0Yu6x4dXlVZTH7fRRRRWfq2saZoOm3msazeQ6fp1hD593dzkiOJAQqqFGWZ2YqkcaKX&#10;dyEVWcgH4m+Iv7Qmt+ITNpng/wC1eHtEb7OTf/8AHv4iu2RWaYfaLaV0toixUBYSZDsyZQrtEPH/&#10;AAh4I8SeOdQaw8PWDXRiaL7ZezMINP06K4fYk99dtwvRmEa7pHCt5aOVIr6R+HXwS+HWo3N/Bqfi&#10;M+MtW0E2o1zT9HlntPDtrLqlm4t7P+0IAsty0csczCWC6iOUCSxIQyN9K6F4Q8LeGQn9g6BpOlSL&#10;aJYtdWdjBHfT2iFWEV3qG3z5cmNGcyyMSwDMSwzXR0UUVg6z4V8NeI1I17QdJ1dhbS2kc9/p9rcX&#10;VvbzBjItpdyKZYiSxKtE6sG+YEN81fOfjv8AZt0y4gudR8B3E1heRxNInh28na5sbx40jRLex1G7&#10;cy27sFkYm4klRpGVd8MYJXxzx9ayeEvh98PvBMqraanqH9o+OfE2nmG5Ewu79vsHh+W4a9RWhmit&#10;RNbTW8RUB4yXVjskbv8A9mTS4oLrxd4vvpHs7PS9Mh0tby42QaZ5Ny51PVZZrubChrZLa3Z/nARJ&#10;Nz43Ka9l+P2h/wBt/DXU5447qafQryw1y2itV8wOsMhsbyW4Xax8mK2uJ5nKldu0MW2hgfzwor3j&#10;9n3wWPE/jWPVrqMvpnhMW+qSdcS6vJIRodv+7ljkBV0kuwyo6HyPLkXEtTfGT4xXHja4l8P6BLNb&#10;eEbWbEkg3xT+IriGTdHd3SNhltlYBre3YDOBLKPMCJD4DRRRRV/TNTv9Gv7XVNLuprHULGZZ7W6g&#10;bbLFKucEHGCCPlZWyGBIIIJFfoh8Kfinp3xF00xSiKw8TafCG1XSlYhJYwRGdT0zeSWt2YgMuS0L&#10;sEckGKST1miiiiiiiiiivmz9pjxHNpvhTSvD0BkT/hJr+V7txFE0Mmn6EYrqS2LvllY3E1rIpTBw&#10;jBjhsN8NUV99fs5eIbbVPAK6GAkd74Zvru3mTzC7y2uqXUmqWd6V2gIGZ54VXcx/ck5+YKMf4x/H&#10;CfwneS+FfCYhk1yKNf7V1S4i86DSfPt98FtYwPhJLjDJK7OGijGEKyOzCL4r1DUdQ1W7kv8AVb68&#10;1K+nCedeX91Nd3UojQRRiS4uCznaoCrknAAA4Ar9B/gn4WtvCHw80+7uJoFuddt08Tandb1WKC3v&#10;bVZrKBppY42VYbURmVXJVJTMQ5Qgn5V+NHxQPj/W0s9JnvF8KaQdtlBKfKj1K/Uuk2tyW21XXcre&#10;XbpMSyR5bEbyypXilfUPwB+Kv9j3Fr4B1vzX0/VL9YvD96nnTPYalqMqxrpckIJxb3Ep3RtGBsmd&#10;i4KSM8XqP7R3hR9b8H23iC1Tfd+Fbp5pUUylm0nUilvfskUSNvaORLeUsxVViWVi3QH4n0LxDrfh&#10;nUI9U0HVLzSr2PaPPtJTGJ40mS4+zXcJzHNCzoheGZWjbADKw4r7n+Dfxgi8eQHQ9c8m18V2UDSl&#10;olEVrrdpHhXvLZM4jnTjz4BgH/WRfIXSHjf2n/E0EWl6F4SiLG8vL3+3rsrOV8mxs4pbG1img24d&#10;Z5ZHZW8wbTAcqSQV+MKK/RL4CeJLnxF8OtPW7DtP4eupvDZnKRos1vYW8U9hsEKqMR200MJ3fMxQ&#10;sxJbJ9moooooooooorwP4xfGSLwRA+geH5YbnxdcRKzyFI57fw9BMgeO5uo3DK9w6ENBbuCNpEsq&#10;7DGk3wVPPPdzz3d3PNc3VzNJcXNzcSPNPPPM5klnnlkJZ3diWZmOSckkk1BRRRTkdkYMpKspDKyk&#10;hlYHIZSOhHY19qfBX4uHxai+AvGQXUNTntbmDTtQu4Vu4desUtme703WYpVZXnWFXPmuNs8YKyYl&#10;G6f5P8X+Grvwf4m1nw3etvl0u7aKOf8AdD7VZyoLiwvNkLyBPOgeOUxlyybijfMCK5miv1N8I2Y8&#10;M+DPC2m6iLXTJ7DRfD+m3cbTQJEurzwRWUkCzIxjeSa7fYpRj5kjjblmGfz9+MGjtovxJ8W27Syz&#10;rearJrKTSQmHeuuqNYdEyzblieZ4Q+75yhYhT8o9NufDWqfFf4cfDG40PyLzX9Cv7zwNqu2ya1hs&#10;rCCJrrTbjU9Q2jbDaWcELEosm97gqpM58pvZ/Cf7PHgbQFhn1lbjxXqUU0U4n1BWtNLSS3uHlh8r&#10;RraRlaNlMaTxXcs6OVyAqsyH2rTNJ0vRrX7Fo+mafpNn5zzG002zt7C286RAjzGC1VU3sqrlsEnA&#10;54FX6KKM9jyDwQeQR6VxGv8Aw38CeKGkk1rwtpVxcTXQvLi9t4G07Ubi4Csm651PTDDPICHO5HlK&#10;sdrFSVUj5g8TfALRprzUdN+H/iuG917RYgdS8J6/dWkerP8A6EuoC5srm3jhBSRbizhi32/kiRn3&#10;3aMrRr4BdWvibwPrrwTjU/DviDS5ZYxJDNLaXcO5Gt3ktby2Yb4pULgSxOUkQnaWQ5P1H8NP2iTd&#10;3FnoXj77PDJO7Qw+KoyltbiVtot01i0jURxqzbla6iKxrlN8aoJJh9ZA/Tp7nOTxz06UUUUUVz/i&#10;jxNpHg7RL3X9bmaKys1HyQoJLq7uJW229pZwkjdJKxCqCwUcs7Kis4/Nbxx4x1Lx14ivdf1LdF9o&#10;YRWNgJ5J4NMsIvlt7K3aTAwB88jKqh5GeTapcivo/wCFPwAGNO8T+O4ecreWfhSaFWXBCyWcuvB8&#10;5J5d7AqAMIs55lgFX9p22163fwv5MjJ4MFs9rb2NtG8Vnaa7bM+XuljQR5a1ZEtFZyQI5/LRBvL4&#10;v7OXj2PRdYn8GajKkeneIbj7Tpcsj28MdtrggERgaSTaW+1xxxxIC5JlSJETdIxr7eooooorh/iJ&#10;41tPAPha+164XzLo7rHRbdreSeO71q5t5JNPhuQjx4hGx5Zz5qHy0YIWkKq35vaRpmseMfEVnptu&#10;899rOv6lta5unubmSS4u5TLeahfzqskhRMvPcS7WIUO7Zwa+iP2jtU/siHwZ8PNNWSDSdI0m01VV&#10;YpL5i26yaFoyid8yhreOG4DHfh/MBIJUEdj4K8daN8aPCt98P/GPkW/iiSxkFtdMgVNSmtojJa65&#10;p0cLRbbu2YCW4tVYLIoZlBgaaKL5M8VeFda8Ga1daFrtt5F5bkSRSIS9pfWrki3v7CYgb4ZMHBIB&#10;BBR1SRHVfU/gv8JR49u31zWmCeE9Kvfs1xBFNsutYv4o47ltMUxHzIYVSSNrib5WKsEhO8vJDp/t&#10;B+M4NR1iz8DaIYIfD/hGOKGW3s44Y7U6ykPkG2hFtI0flWUBW2RPLjaKQzxsCAhr50ooor0jRvhF&#10;8SNdjklsfCWpxxRmHMmp/Z9EDrOCySW41mSAzLhfmaEMBwCQSM+paf8Asv8Ai2S7hTVPEPh2zsW3&#10;Ge4sDqepXceIyU8qzuILRHO/Ctm4XAJPOMHpov2VohIrTeOZJIs5ZIfDYhkZf9mVr5wp+qmvZvAn&#10;wk0H4eX91f6Fq/iWb7bai1vbLUb7T5tOuAriSC4e2tbWE+bES/lSFvlV3XOGYH1Kiiiiiiiiiivz&#10;K+K99dah8R/Gc95G0cya5d2SBvMybXTCNNsn/eknDQxRsMcYPy4XArzyivW/B/xFl8P/AA/8feEG&#10;lWJ9atYptIYws4a4vp4NJ16zcorYMtgWkjZyqoYmwS7qp8kr3v8AZ08PDWPH66nNFK1r4c0261IS&#10;G2860N/cY06xt5pWG1HxLLcRH7xaElRhWI9B/amvNRVvB9jl49JlXV7zas/7q61GAwQEzWobrBFK&#10;PLdl/wCW0gX+IV8uaDoOreJ9WtdD0O1N7ql6Z/s1t59vbiQW9u91OTPdOka7Y0ZiWYdMDJIFdr42&#10;+EvjHwDaRajrNvZ3GmSTC2/tHTLsXNvHcvLMkEM0UqxTLvSHzVcxbNrorMspaNeQ8L6prGi+ItG1&#10;PQFnl1m01G2bT7e3Fy8l7cPKIf7PMNoyyyJchjbyQoQZEdk/iNfoF8bPD6eIfhv4hQRwG50eBfEN&#10;nJcPNGsL6QDcXskfkg7nez+0xIGBBZxnbjePzer134RfEGH4f6l4jvbmS5aG+8NX0VlZI0psbrX7&#10;WRLnRjfwxfw4E0KyhcoJW6KzGvK7q6uL66ub28nkubu8nlurq5mbzJri5uJDNPNLIxyWd2LMT1JJ&#10;NVqK/Rr4D4/4VR4Wwc5/tz5TwFI8SXnGcehzXr1FFFFFFFFFc14v0bV/EGgX2jaRrsfh6bUY2tbr&#10;UTpg1SZbCeNorqG0iae3WKWQHYJiWKLu2ASbJE+Z3/ZVcRTNF46V5hGxgjfwyY45ZQpKLLKNQYxq&#10;WwCwRiBztOMHkZ/2Y/HsSTPFqnhScRpK0Ua32qpNOUXKRJ5tkEDP0G5woPVgOa881X4P/EvR44ZL&#10;vwfqkqzs6oNL+za46lVDEzR6LJcNGOeGkAB5Azg153NDLbyy29xDJBPBI8U0MyNFNFLG2ySKWJwC&#10;rKQQVIyD1qGiiuq8G+LNR8FeIdO8QaZJKHtZoxeWqTCGPU9OMite6ZcsyyLsmVcBijFHCyKA6KR9&#10;MfEr4W6b4+0eP4m/DwI9xqdidV1LSIlVv7VJjMlxNaw2pcJqSOGjubdSRLKG5E4fzvj2vrX4U+Gt&#10;H+GXhuT4teNriOKW9sGh8PaT5EL3yQ3rZhktFugrNe3kaHyRCyqlqzvK+ySQQ+Sad8VNak+JuleP&#10;9cP2xrW8NvJZxRs8dnod0ktncWGl2wki+aKGeVrfzJOZsPKXJfdu/tAeDR4Z8aNq9qhGmeLln1aL&#10;OMQ6sso/tu3BklkkbdJJHdFmVEHn+Wi4j49k/Zr8awX2h3Pgm5kYahojXWo6Ynk4jl0a7uQ9wBMv&#10;G+G6mYtv5KyptDBG2/TtFFFFFeP/ABq8ep4H8I3ENpNJDr/iGO607Q2gEyvbABE1LU1uoJImie3i&#10;lzDIjFhO0R2Mm8r8XfCefxRH480CHwjdC11S9uvs8/m7HsptMRfteqJqFs7xiaFYI3laIOHLKphI&#10;mEZH2n8TfhDofj+znuraK20rxUgV7XWUiCreNFEIls9YEPMsTIqoJiDJFtUoWRWik/P/AFHTta8J&#10;61LYX8V3o+t6PdoxCu8Nza3MLia3urW4hI9Fkhmjbay7ZI2IINfd3wW+KjeP9On0vWBHH4n0W2ik&#10;upIxHHHrFjuEK6pFAhGyRXKpdIq7AzoyYWQRR+4UUVFcXEFlbz3d3NDbW1tDJc3N1PIkMEFvChkn&#10;nnlkIVFRQWZmIAAJJAGa/PH4w/E658fa5JaWFzIPCWlzMNItljkt0vpVXy5NZvIpMMzvlxAJFUxx&#10;HARHeYtofCT4MXfj4trOtSXeleFITLFHcW4jS+1e7Tchj05p1dFhiYfvrhkZSwMSBm8xofo34xaH&#10;qei/CibSvAqf2VpGkCJNV03T45zPP4cIf+0YopoxJIVMji4vpGYGSITNNKQXWT5H+E/jQeBvGuma&#10;tO+zS7rOk62SGO3Sb6RPNuf3cU0h+zyJFc7Ik3yCPywcOa/Sm3uLe7t4Lq1miuLW6hjnt7m3ljlg&#10;uYJoxLBPDKhKurKwZXUkEEYJBqWiiiiqGqapY6Jp17q+qXMdnp+n20t3d3EoZlihiQsxCxgszHGF&#10;RFLMxCqCxGfzF8deK7jxt4q1bxJPELcX06La2oZ2FrY20S21lCSzN8/lorSlcKZC7BVBxX0l4qtZ&#10;fhL8DLXw5HBOmu+L7gw63cxiUxWlxqUAuNWhmlAubYstpEmmiNJozKN9xFkpJXPfBr4vwWkMXgLx&#10;1LDceHruFtP0zUdREc0FjBOnk/2Nq/n/ACvYupKRu+RED5b5typg84+Kvwt1L4daoHTzb3wzqEzj&#10;SNVKgvG+DJ/ZepbBhLlFBKtgLMoLptIkji574f8AgXU/iD4hi0PT5Y7WJIjd6lqEoDx6fp8cixy3&#10;Ah3KZXLOqRRKwLMwyVQO6/Qvxh1XSPhj4PsPhb4QgNrJrdq15rV4ZJxfvp7TiF7i5uoljSabUHik&#10;imO4qsEbQ+UsTxBPkKiiiu08PfDzxt4rVJNB8N6nfW00c0sN+8S2WmTLBIYZRFql+0VszBgylFlL&#10;ZVhj5Tj1Gw/Zp+IF3bW09zd+G9MkmBMtld6jdzXlqBIUCytp9tNAzEDeBHOwwRkg5A7Zf2VWKrv8&#10;dKrbULKvhksNxX51V21BSQDkAkDPXA6D0bwv+z94Z8LatpOu2ev+KH1bSrqO6WSO7022s7gKNs9r&#10;NbpatIIpkLRSoJ8shZcjOR7vRRRRRRRRRRXwx+087nxzo0RdjGnhKzkRCx2K8msXyyOq9AWCKCe4&#10;A9BXzdRXrPwc8fReAvFsdzqM0segatbtpus+XHcXC26E+bY6mtrA67ngmADPskdYHnEcbOwFeaaj&#10;f3Wq6hf6rfy+dfaleXWoXkwjihE13eztcXMoihCom52J2ooABwABW54I8PHxX4t8PeHvLnkh1PVL&#10;aG8FrJHFcppsb+fqk8LzBlDR2ySyAlD937pPB+4f2g9V1fTPhxejSkk8vUtQstK1i5hFyJLPSblX&#10;eeTzrd1CLNLHDaSeZuRklaMgs4I/PZEZ2CqCzMQqqoJZmJwFUDqT2Fewal8DPiFpXh2bxJd2FisN&#10;pbzXt/pyajAdUsbG2hmnubudDiErGkIYpFO8nzoAhYSBPHa/TTwQl74n+GGhW3imJ3m1zwstlqGb&#10;xp577Tr60a0gvZbxXZvOurRknlJfcsjkNtcED82dS0+70nUL/Sr6NYr3Tby60+8iWSKZYruzma3u&#10;Y1mhLI211YBkYg44JFdB4D1weG/GfhnW3u2sbax1mxbULpImnaPSpphbasPJRWZg1s8qkKpbB+XD&#10;Yqz8Q/F83jnxbq3iB/NS1mm+z6VbS71NppFr+6sIWhaSVY5GUedcLG5QzPIy4DVxFFfYH7K0khTx&#10;zGXcxI3hqRYiTsVpBfLI6J0BYKoYjqAM9BX1xRRRRRRRRRUVwJ2t51tJYYrswyC2muYJLq3hnK4h&#10;knto5YWkRSVLRrKhYAgMpOR8pXf7MFzqF5c3178Qpbm7vrie8u7mXwxumnubiQzTTPnURlnYkk5H&#10;WuPuv2YPGSXEq2Wu+GLi0DkQTXU2q2dy8fZprWG1nVD/ALKzP9a4bVPgZ8TdKF5I3hxr+2tC/wDp&#10;OlX2n3xuo1fYstnYJILt92cqv2cPjkqMHHmWpaXqej3JstX06/0u8VEke01G0nsbpUkXdG7QXSqw&#10;DDkHHI5rPooqe3uLi0ngurWeW2urWaK4trmCR4Z7eeFxJDNDMhDI6MAysCCCMgg19qDQNM/aB+He&#10;na4zQaf450iOTSZtUMbCN9Rs1EslnqPlRIHtboOl0vlI32ZpSIy5WaOX441nR9R0DU73RtWtZLPU&#10;dOne2uYJQQVdeVdCeGR1KyRyKSroVdSVYE+2/Bf4atq91H488SrFZeDPDzz3/mXp2pq1zpqGUlAW&#10;AFrbOPMuJnBRmQwAP++MWB8Tfi3rPjjXbebTri70nQ9DvVufD1tbyyW12l5A+Yddu5YGB+1k/NFt&#10;OIFO2P5jJJJ6N8a7CXxd4G8C/FGOwaC8m0y1sNfVbXUYdkd6pmtZ0gumZY7SK689IZm5lFxCQ8il&#10;DWF+zt47j8PeI5fC+pTOul+KHt0sciWRLXxCjiK0wplCRrdIxhkZYXd5FtxlUVmH3bRRRRRXPeLf&#10;E+n+D/D2qeIdTbNvp1v5iQqWEl1dSOIbOziCq2HllZUDYwuS7EIGYfmM2u61deIZ/ENvd3dvr19q&#10;VzqAutNea1uhf6hM8kv2Q2xDLuMjKFU9DtAxxX6IX3gO28d+DtB034iWqXOvQabbS3WoWQhs77Td&#10;WuLRVvmtJ7UyRZ3YEqgNBI6K/l4VFT4O+IHw/wBa+Hmstpmpr59nceZNpGrxRNHaapaqwBZFJby5&#10;o8qLi3ZiYyQQWjeOR/e/gB8VpvOg8B+Jb+I27RLF4Wvr2VkkjmDBE8PPcOCrK6/8ee8gqV8hS2+C&#10;NPsCiiiivz8+OfxIfxn4gbSNLumfwzoMrQQCG5WSz1TVIy0VxrCrEAjKAxhtm3ONgaRGUTutei/A&#10;H4USb4PHfiWwj8kRrL4XsbxAztI/zpr8lu/CgL/x5FwSSftCqu2GRvr6sHxR4b0rxfod/wCH9ajl&#10;ksL+NFkMEnk3EEkMgmgubSYhgskbqHXcjISNrq6FlP5l+K/Cus+C9cutC1u3a3vLY74ZkLNa31qx&#10;It7+xmwN8Um04IwVIKOFkR0H2j8JPjZp3i20t9D8UXdpp3iuI29pDNKUtrXxH5hEMU1sTiNLtn2r&#10;LbZUSOwaAYZoofoGiiiuM8ZfEHwt4Fsxc6/qKxTSAm00y2UXGq3xAZl+z2YIwp2FTNIyRBsK0gJG&#10;fz2+IPxA1r4h602qam32ezgEkOk6RDIz2ml2rEFkQkL5k0hVWnnKguQAAkaRxp9W/AT4Wz+F7GTx&#10;Z4gtYotc1e2hXSraTc1zpGlTJ5rtOobYk91lCyFS8SKELKzzRD2Dxn4F8O+PNMGma/atKIHklsr2&#10;3cwXunzvEY3mtZxkc5BaN1dGIXchKKR+ffjfwT4i+FviWKCaaYCKcX3h7xDZpLbRX6WsiyR3Ns2S&#10;YriFinnw7yY3IIZ42jkf6d0fUPCn7Qng4aNrTLp/jbRrbzGuEjiN1aXOFhfWtNRSgmsrhggurY7Q&#10;rYQlWFtcHrNF/tD4R/Bm4OsR2g1Tw1b675Sgy3dhd313r9wmhvutykhguGmtyeUcI+HEbKQv57TT&#10;S3Ess88sk888jzTTTO0k0s0jF5ZZZXJLMxJLMTknk1FRXc+A/AGv/ELVm0zRY44obeMTajql0JVs&#10;NOhOfL8+SNWJklKlYYlBLEEnaiSOn3n4B+E/hPwDBDLZWceo68saCfxDfQpJfGfypIZjp6MXFnG6&#10;yyRlITueMqsrSFQa9MqveXlnp1tNe6heW1jZ267p7y8uIrS2gQMFEk1xOVRASQNzHFfMfif9pvRr&#10;N57XwnolxrLCO4SPVNSmbTrEThMWs8NiFaeaLJLOsjW78bRjO4eb/wDDTvj7/oE+EPp9g1n/AOT6&#10;9g8DftF+HfEE0en+KbaLwtetFbpHqD3Mlzo17dnZFMrTMitZhmJdPtDPGqKd8+4Df9GUUUUUUUUU&#10;V+f37RGg3Wl/ES61R4/9C8RWVjf2kqQGKHzbOzj0u9tjKAEaUNCs0gU5AmQty2T4RRRRX2j+y3pT&#10;w6J4s1tpY2i1DVLDSkgAbzo30e0a8llkzxtcXqKoB6o2e1fQHi/whofjfR5ND16Caa0877VBJBcS&#10;QXFnex28ttDe2zKSvmRrK4VZFdDnDowOKwvAPwt8K/DsXr6LFdXV/f7Vn1XVZLa41BLQbSun28tt&#10;FEkcO5TI4RAXfHmM4jiEfZ6vpGma/pl5o+sWkV9pt/C1vdWk2SskZIdWVkIZWVgHjkQh0cBkYMAR&#10;5X4T+BPgTwjq0Os26anq99aSpNYPrd1a3MNhPHu23NvbWcMCNICQytKr7GVWTY65r165tbe+triy&#10;u4Yri0vIJrW6t518yK4triMwzwSp3V1LKw9DX5HkFSQQQQcEHggjqCKSiiiv1F+HXh1/Cfgnw5oM&#10;qSx3djpqSahFNNbXLwanfO2papbpNafu2jjuZZVjKEjaAN7n5m7OiiiiiiiiuQ8Z+O/DfgLT49Q8&#10;Q3jRG4aWOwsbeP7RqGoywxeZLFa24IGFyoaSRkjQlFZwXUN83ap+1LMXkXRfCESRrcv5NzqmqtJJ&#10;NaKSImksbSFRFIflJAuJADkAt96tOx/an06W7RdT8GXtnYEP5s9jrdvqd5H+6JjCWk9taI+58BiZ&#10;12gkgMRg/RnhzxZ4a8XWZvvDes2eqwJ/rxAzx3VtmV4Y/tmn3KpcQeYYnMfnRqXUblymGroa5fxT&#10;4L8NeM7JrLxBpNrffumit7vykj1Ky3OJN9hqCjzYvmRWYK21wNrqy5U/D3xR+C2reAUbV9Onl1rw&#10;u8zI155Oy90gyS4todVjj+UqwKot0gVGf5WSJmjV/EKKK+1P2ZPFQutH1nwhcSlrjSrkatpyyXW8&#10;tpt+RFd29raEApHBcL5sjByC1wPlU8tn6H8JND0vxH4x8f8Aj+Gz0bwjpHiTXbrRdHnhSCylsodY&#10;ljs7u6sIU/49v9WljZxoTcsUCxtEUSbwHx342174m+JluJI7mSE3BsPDmhWyPMbWG5nCQ28NvFky&#10;3U7BPOcAs77VGESNE+tfg78GrbwTBB4g8QRRXXi+ZC0aBxJb+HoZY2jktLZ42KS3DoxE843KP9XE&#10;dgeSb0P4j+CrTx94VvdBnJjvEb7fo1wZpIIrXWre3kispbkxq+6JvMeKVfLY+W7FAJAjL+c3/FTe&#10;AvEmT9t8PeJdBuxjkJcW8xj/AOBRywzRP/tRTQv/ABxv833f8MvjLoHjq2s7C+nt9K8WmN1uNKkL&#10;x295LCBuuNHnl4kWQHeLdnMyYkG10QTP7JRRRXI+MvHHhzwLpo1DxBei3EonFjYxAzahqc0MXmtD&#10;Z2ynJ5Kq0jlI0LKHkTcK/OXxz4wv/HfiW/8AEN+rQ/aGEVhYCeS4i0zToRi1sYXcKCFGXkZUQPIz&#10;ybFLkV9nfAn4Zt4N0Vte1eCaHxNr1uomtLqGKOTRtNWdngslILNvnAjnuA5UhhHE0atE7P71XlXx&#10;U+F2nfEXScoYbDxHp8TnR9VdSEbLb203UfLBLW8h5DAFoWJkQEF45Pge0m8Q/Dvxbb3ElvLpviDw&#10;3qKSSWlyZVRni5ktp2tJEMltcxMUYxS7ZYXJVyjAn9K/CXiSy8X+HNI8R6flbfU7QStETITbXMbG&#10;3vbJmlVCxhnV4t4UK23cmVIJ6Kivk/8AaQ+IL2kMPgDSrgCS8ghv/EcsT27sls0hex0lyrM8buVF&#10;xMrKjGMw4Zo5XB8j+C/wvHj7WJL3V4bpfCukEG8kh3QLql/kPDo8V0SrKCrCW5aLLJHtXMbzRyD9&#10;Bbe3t7S3gtLSCG1tbWGK2tra2iSG3t7eFBHDDDDGFVERVwqjAAAAGKdc29veQT2l1DFc2tzFJb3N&#10;vPHHNBcQTJ5UsE0LjayOpZWUg5UkEEGvzs+LvwyvvAOuTXNtb7/Cmq3U76LdRec8VkZGaYaJdtM0&#10;jrLCuRE0jt50a7wxYSpH6N8E/jUNI+xeDfGF2BpGUtdD1u5cKNI3HbFp2pzP/wAueeIp3P8Ao/3G&#10;/wBHwYPs6CeG5hiuLaSK4tp40ngngkWSGaGRd8csUkeVZWU7lYE5yMEipKKKydb1/RfDVhLqevan&#10;ZaVZRCTM95OkfmyRwPcG2tIzlppWWNikEQaRyMKpNfC3xc+NF349xomhrdaZ4ThMUk8MxSO91u6R&#10;xKkmorCWVYImAMNuHYFwJpCXEaQbfwA+Gc+uavb+NdYtJY9D0adbjRWaRoP7T1u0uFMM0ShcyQWr&#10;KzMwZVaYJGN4SZF+09W0jTNf0y90fWLOG/0y/hMF1azhtkiZDqyupDI6MFeORCHVlDoQwU1+f3xR&#10;+EGs+Aru61Cyjm1Pwk8oa21RAGk08XEpSGy1ZE5R1O2MT7RHJuTBV38pfWvhN8TtJ8YaSnwv+IMF&#10;pd/abNdL0m9u8CLV7dAFttNu5CQYr2IBfslyhVnZU+ZblVaf1b4WfDJ/hvqXjOKO5kvtN1e50p9I&#10;uJXj+0CytBc7ba+ijVR9oiaZleRR5ci7XUIS8a/C/jrxGfF3i7xB4iw4h1G/kayWWNIZk023RbTT&#10;I5o42dRItvHEJMMfmBOTnnkaK1NH0fU9f1K00fRrObUNSvpRDbWsAG52PLO7sQqIi5aSRyERAWYh&#10;QSPuT4e/ADw34ZhW98UR2XirWn8qRUuYHbRtNJtTFPbQWE7FLnLu58+6i/hjZIoWDFvoAD6dPcYw&#10;eOOnSivn7xr+0R4V8NXR0/QrZvF17G8ZuZrO9httHiRlYukWqiOfzpFwnEUJjw3MgdWSvGp/2nvH&#10;DSyG20XwrFbmRmhimtdWuJViJ+RJp0vIw7AYyyxrk84HSuy8H/tOJNcJa+N9Hhs45psDWdCW4e2t&#10;klkjjT7ZpVy8spRAZZJJYZncgKqwMea+qbC/sNVtIdQ0y8tdQsLgMYLyyuIrq1mEchikMVxASrYZ&#10;WVtpPzAg8irdFFFFFFFFfJv7Ufh9Hs/DPiqJLZHgurnQL2Qmb7ZcLdRnUdMVVAMZih8q73ElWBlU&#10;DeM7Pjmiiivfv2btNt774jfapjKsmjaBqep2gRlCG4leHR3WcEcr5N3KRjHzbea+6tW0nTde0280&#10;jV7OK+03UIGt7u1m3bJUOGBDIQysjAPHIhDqwDIQygjyrw18CfAvhfxBF4hs01S9ubWSSfT7PVLm&#10;3utP065MgeC5to0gSRpIMEQmeR9hw/MirIvsteJT/s+fDi58QT63LZ36wTzS3Enh63vFtPD6yywl&#10;GEENpHHcxoHPnrFHcrGrfIoEIEVe2qqIqxoqxoiqiIoAVEACqqqOAAOgGOwAxX5rfGXTbfSvid4v&#10;tbbzfLl1CHUW810dvtGs6fDq93hkVRt82d9gxkLgEscsfMKKKK+8P2a/Dy6b4IutceGFbrxJqk8s&#10;dwkkzySabpROn2sE0TfIpS4F4w2DJVxuY/Kq/RFFFFFFFFFZ+ratpugaXe6xrF3FYaZp8JuLy7nJ&#10;8uOMMEVQqAszu5CRxxqXd2VEDOQK+Ytb/aj0+Ga4h8PeFri/hEDrb3+qaglhi7wyRyHTreKYvCDs&#10;fBuI3cZUiM81n2P7U7gW8ep+DFY+YBd3NjrhjVYmmJZ7exntWJZUxhWucMQeVDfL734K+KPg3x6v&#10;l6NqLQamELy6JqSJZ6qih5FDRxBnjmUrGZGNtLKI1ZPN2M22vQqy9Y0TSPEFk+n63ptlqlk53G2v&#10;beO4jWTYYxNEHBKOoY7JEIZckgg818kfEn9nSWwjuda8AtLeWcMFxc3fh26lkuNSRhcb/L0KREJn&#10;RIm4gnbzSIzsknkkEY+UqKK+gf2dPFMui+NzoTug0/xVatayq7QRLHqOmxSXumz+bIhckjz7dYkc&#10;B2mUkMVTHtnjz4KHxz8RxrU0h0rw+dD0x9XvbcpLe6tq1vdyWslrBFM+ICtnHArTmMouExHIxkI8&#10;N+MHxUPiOU+DvC/l6d4J0d0skisfLig1ttPcJbylLb5BZRFFNpAuVOFmcbvKWHrPgx8EG1U2vi7x&#10;pZsulKUn0bQrqMq2qkENHqGqQuM/ZBwYYGGZ+HcCDAuPsPU9L07WtOvNK1S0jvdMv7eS1vLWRpFW&#10;WCRdrqHiZWQ8ZWRGVlOGUhgCPzN+IHgbUvh94in0LUZIblGhF7pt9AwCX+mTSyQ29y8GS0Mm6N0k&#10;ifo6naXjKSP9K/B/46W11bR+GvHupRWt7bRBNN8SX8wSHUIFwotNYupPlS4ReVuZSFmUESETANP9&#10;V9Djjjj16Hk8ZA9qKKKz9X1bTdB0281jWbyCw02wiM13dzlhHEmdiAKoLO7sVSONAWdiqIpYqp/P&#10;L4rfFPUfiLqQjhEth4Z0+ZjpWlsw8yVwDH/aupBOGuHUkImSsKMUQsxlkk9R/Z6+GX264t/iDrSQ&#10;tY2k1xF4esZ4DIbi/h/dvrD+aPLEcD71tyuW85TJ+7MKF/syud8VeFdF8Z6Lc6Frtt9os7gB4pU2&#10;pdWNyikQX9hOQfLljydpwQQWRg8bMjfm94+8Ean8P/EdxoOoyR3CiNLvTtQhVo4dQsJmKw3KxSZa&#10;NwyvHLGSdsisFZ02u33L8GfiIPHnhdFvp2l8R6GkNprubfyI5zM8o07UI2VmVvPij/ekbSJlkxGs&#10;fl7vXqKK8j+NPjg+CvBl21ncCLXNcMmkaR5c5iubbzoj9v1WIRTQzqbaLPlzRbvLuHg3ja2D8dfB&#10;/wCH7eP/ABXFbXSH+wtIWLUtcYrcBJ4FmVINKSeAYWW5YkANIh8pZnRtyBT+kKqiKsaKsaIqoiKA&#10;FRAAqqqjgADoBjsAMUUVw3xA+H+jfEPRTpeqL9nu4DJNpGsRRo91pV06AMyhiPMhkKqJ4CyrIoUg&#10;rIkbp+e/jb4feJvAN8tnr1mvkzjdZ6nZmSfS74dWW2umRCHXB3RSKkgGGK7GVm7vwl8f/HXhpIbS&#10;/uIfFOmRyw74tbM0mpLbC4ea6ittZjIlLyByqvdi4EYVAiBF2H2bSf2o/DcySnXfDOt6fIrqIF0m&#10;ex1lJIyp3tK949gUIOMAK2c5yMYK6t+1F4bhSE6H4Y1zUZSz+eurXFhoscSAAxmGSza/LknOQypj&#10;jBOePKfE37R3jfWVnt9Gi0/wxaSSZjktEN9qq27QtG9tLqF5mPlmLiSG2idSFCsMHd4gkWs+I9T2&#10;RR6nr2tahJJIVjW71TVL2RIjNK5C+ZLKwRWZjycAk8Cvsn4SfAdPD1xH4j8bQ2l3q8XlvpWjJJHe&#10;WWlvs3Nd37jMc10rfLEsZaKPHmK0jlGh+m6K53xT4V0Pxpo1zofiC0+02c/7yOWNljvLC6VCsN9p&#10;85DbJo8ttYgqQSjo8bMjfnvrOkeJvgx47tClxBJqGlvBqemX0Im+w6pp0+6IrNESkgSQCS2uYtww&#10;Q6q7Ltkb7X0nVvDfxt+H95C6TQW+pwmw1Ww89hd6Rq1sUuoSk0e0SCKYRXEDkbJFCiROZIh8AeLf&#10;Ces+C9cutC1u2aG5g/e28wDG11CyeQpb6hYykYeKTaQD1Vg0bhZEZV5mup8G+E9R8a+IdO8P6ZHK&#10;Xupka9u44hMmmacsirealcKzIuyJWyFLqXcrGpLuoP6WeFfCuh+C9EttC0K3+z2dsTLJNIVe6vrp&#10;1Anv9QuFC75n2jc2FCgKiBI1RV+aPif+0JdWuoXGhfD6eyaG1zDd+Jmhjvllu0lDOmhxygwNCgUx&#10;tcSJIsuSYQFVJpPHdG+OHxJ0jVbnVH159Y+2P5l1p2sRi40p2WN1jFtawGL7KFL79lm0IZlUOGUb&#10;azfHnxV8V/EJbOHWpbSzsLIFk0vSY7i20+a5ZmJvrmK4lmeSUKRGhaTaig7FVnkZ/NaKK+4f2dvi&#10;FLrumS+CtUYPf+HrKOfSbgvcSSXmirP5L2828MimzZ4Y48OMxsiqg8p3P0vRRRRVa6urWxt5r2+u&#10;beztbaMzXF1dSx29vBEnLSzTSlVVRgkliBXnWpfGb4ZaTcC2uvF+nyymNJd2mw3+t2+1zgA3mkRT&#10;xbuOULhh3AzTNP8AjV8L9SuorO38W2cU027Y1/Z6npVovloZG82/1SCG3TgfLvkXccBckgV6PY39&#10;jqlrDf6Ze2eoWNwGa3vLC5hu7SZUdoZGgubcsh2ujI204DKQeRXmnxg+H/8Awn/hSW3tI4/7e0lm&#10;1DQ3xbo80wj2XOltcTD5Y7lQBjei+asTSNtQ5/OS5trizuLi0u7ea1u7WaW2urW5ikguLa4gkMc0&#10;E8MgDI6MCrowBBBBAIqvRRX3V+zD/wAiHrH/AGN19/6ZrCvo6iiiivyb1z/kNax/2FNQ/wDSt6y6&#10;KK+hP2f/AIfP4m8RJ4pv0QaL4WvIZo0kW6U6hrSobiyjt5YSi4tG8u5m3OefKRo3SRtv3pXC678T&#10;vAHht5ItW8VaVDcQ3ElpPa2kr6pe29zExWWG6stKWeaIqylW8xFAYYPPXm/+F8/Cn/oavx/sPxH/&#10;APIdd1onjDwr4kKJoPiHR9VmktRefZbO/tpL6K2bZ+9uLDcJ4gC6K4ljUqTtIB4rpKKKKKwfE/iP&#10;TvCOg6j4i1Z5VsNMgEkqwRma4leWVba2t4U6F5ZXSNSxVQWy7KuWH5leLPFes+NNbute125M91Od&#10;kUKbltbGzR2a3sLCEk7IY9xwMksSzuWkd3bmqK6Xwp4s1rwXrdrr2hXPk3dt8kkUgZ7O/tGYGewv&#10;4EZd8MmBuGQysFdGSRUdfctc/aa8VX+lW9nouj6foGpNFGt9q4l/tRnlTy3eTTLG7iEcAdlkUrP9&#10;oIR8Bg6+YYvCH7SXinTbqOHxdFB4i02ScGe5gtrTT9YtYXKI5tRarFbSiNA7rDJGjO5wZ0XGPsDw&#10;54j8O+PPD6anpUkOo6VqEMtpeWd1FE7xSPEFvNK1WykLqsgVgJI2yroQ6l42R2+I/jT8Jx4Cvo9Z&#10;0cs/hbV7p4baKRy8+j37K1x/ZrO/MkTIrvbSZL7UZJcsokl8Jor7a+AXw9k8KaZcfEPXr2KyOsaG&#10;/wBltpHjitdP8Pyyx6jJqep3M2FV5VgjlTawWOLl2LOUh8V+MHxIn+JPiG10nw9/aM/h6ymjtdKs&#10;Vjfzda1aVzCdTXT4l8wtJvENrHJucJlgsbzSRj6O+Dfwcg8D26a94gigufF11EQiZjmg8PW8qlXs&#10;7SVSVe5dTtuLhcgA+VEfL8x5veqK8p+Kfws0z4i6XvTyLDxPYxMNJ1dkIV4wS50zVTGC8ls7HKna&#10;zQMd8YIaWKX4A8S+EvEfg++/s/xHpNzpdyyhojKYpra5QxrIzWd9bF4ZgodQ/lSNsY7HwwIHo/hn&#10;49/EPw8iQXGoxeJLNOBF4hSW8ulDztNK41SN0uWc5KqZ5ZFUYATCgD23Sv2o/DsySNrfhjWtPlV0&#10;Fuml3Njq8cke0+Y8sl0bEoQcBVCvnqWGMHUP7T3gLHGkeLs572OjAHn2v6898SftPatcpPbeFdAt&#10;dMVjdRxalq0x1G8EMiGO1uobGERwwzoT5hSR7iPIAKsuc/O+oap4m8a6xHNqFzqniPWbtzBbRnz7&#10;25Ikne5Flp9nCD5cQeR2jt4EVFydqgZr6++EXwKPhq5g8TeMo7W61u3Mc2k6SjpdWujzYDC9u5VB&#10;jmukbiIIWjiI8xWkkKND9M0UV8r/ALSPgOC40uDx5p1rDDe2EsNn4jkjUJJfWNy0dpp17MWdVZ7e&#10;TZANsbSOko3MI4FA4f8AZu8aDSdevfCF9ciOw19TdaaJC21NctkCtFGfuqbmBSGLclookX5mwfuC&#10;sHxT4gtfC3h3WfEN2I2h0rT57pYpJlgW6uAuLSyScqwVp5jHCp2nDMMKa/M+2t9c+IHi5IUP2rXP&#10;E+ruzyMsvkpNeTGW4uJFhWRkghTfI+1SEjU4GFxX6a+HPD+m+FtD07w9pKOmn6ZB5Fv5rpJK5LmW&#10;4nnlRVBllkd5JCqgbmJVQMCtmis/V9I0zXtMvNH1iziv9Lv4vIvLOfeElQP5i/NHtdWV1V0dGDo4&#10;V0YMAR+fvxN+DeveA57zUrOObVfCAniFtqytC11ZrdM3k2ur20WGR0I2G5WMQuWj5jkkEK4Pgz4r&#10;eNfA2yDSNUNzpke4DQ9WV77SQGMrkQRFlkt/3krzN9mki3vgybwMH6C0X9qPTZGjj8R+Fr60CWqe&#10;bd6Je2+oedeqirJ5en34tvKiY72UG6kZflUl/vVt3v7T3glLWZ9O0LxTd3qpmC3vbfSbG1lkyMrN&#10;eQXdy8YxuIKwP6Y7jzbXf2nvE14hi0DQNK0ISWssT3F5PNrV5FO4Kx3Vm222gUoCGCS28qlgCwK5&#10;U/P2veItb8Uag+qa/qd1ql/JkedcyArEjSNL9ntYEAjhiDMzLFEiouThRmvevhp+z/rGt3FtrHja&#10;3m0bRI5XdtEuBcWmuamYWG2GaLarWsDtuDszCYhSERA6TL9wW9vBawQ2trDDbW1tDFb21tbxRwQW&#10;8EEYiht7eGIBEREAREQAKAAAAAKfUNzbW97bz2d5BDdWt1DLb3NtcRJNBPBMhilgnilBDIwJVlYE&#10;EGvzx+Kvw01T4ba4uo6cZz4dvb4z6Fqdu0yyadOrfaYdMuZ9xZJ4QN0MhfMqL5incsqR/U3wY+KP&#10;/Cw9KudM1pbUeJNIgj+3BVgWLWLCQ+SNUjsRgKQ2I7tETy1ZkK7FlWJPlD4ufDO7+HmuboQJvDer&#10;z3M2h3KszPAiMHl0q8DszCWAOqrISVlTDht3mRx+SVPb29xdzwWtrBLc3V1NFb21tBG809xPM4jh&#10;hhhQFnd2IVVAJJOACa/Rn4U/C6w+HekB5Viu/E2owx/2xqWFPkqSJP7K08nlbeNgNzcGZwJGwBGk&#10;XKfE/wCPOm+D57rQfDcFvrPiW0njjvJLlZW0TTmVs3VtcvbSxSTTqAI2iiZVRmO6TfG0J+WZPjL8&#10;TZdSttWbxdqH2m0haCKGOKyh010kEgY3OjwxLaTP+8bEssDOPl2sNiFdrxX8ePHXi3R7jQ7j+ytJ&#10;srwFL9tFtru2ub22IAks5Z7u4nKxP/y0WPbvXKMTGzI3i1FFfRv7P3xGfw7raeDtSk/4kniO9jFg&#10;VtzJJZ+Ibkx2lt+9i+byroKkDhlYK/ltmNfNZvuuiiiijgegHPXHb1P9a881b4s/DjRfJN94v0eR&#10;pZJYwmmSya3Ijw4Mi3MWirO0XJAXzAobkAkg4xf+F8/Clsf8VTj66H4iHvyfseK9G0jxBoOvCc6F&#10;rek6ytoYvtTaXqNnqAtjcbvIW4+zO+zeEfZuxnBwTg1D4n8N6b4u0HUvDurrM1hqcKxSNbyGKeKS&#10;KVbm2uYHGQHikVJFDKykrh1ZcqfzH8U+GNV8H65feHtaijivbF1BeGQTW1zDKgltru1l43JIhDAE&#10;BlyVdUdWRecoor6N/Zi/5H3V/wDsUL//ANPOn1910UUUV+cvx4/5Kv4q/wC4H/6jdnXkNFFd78Of&#10;AmofEDxJbaPaDyrKHy7vWr4ukQsdLSdY55ImcNvmbcEgjCksxy22NXdP0wsLC00uwsdLsIRBY6da&#10;W9hZwb3cQWtpCIIIhJIWc4RQCXYn1JyTWPrnjHwr4Y3DX9f0nSpRbfa1tbu9gS/mtg7RCe208Ezy&#10;gsjqvlxtkggcgiuD/wCF8/Cn/oaT/wCCPxH/APIddPonxM8A+IRD/ZfivRpZbm6+x29pc3Q0vULi&#10;5JXZFBpuqCGdtxdVQiMhjkKSQRXcUUUUUHGM8AAHJI9iRn+vsK/OT4u/Eu78f+IJo7efHhjSbia3&#10;0S2iNwkd4kbtH/bVzHcKjebOpyqvGpjjIjxv8x5PIqKsW1zc2dxb3lncTWt1bTR3Fvc20jwXFvPE&#10;wkjmhmjIZWUjKspBHUEV9K2H7T3ie20U2l3oGk6jrsflJDrMk09tZSRxiNWk1DRrUL5ksmJSzQ3M&#10;KAupWNQpD8xon7RHxI028E+pX1j4gtHASSyvtNsbPCmZZJJra50iO3dJdqsiGTzIxuJMbEDH138P&#10;vid4e+Ilmx0yR7TVrW3im1PRLn/j5szIfLZ4JsBLiHeDtljGQCnmpGzqteKfHv4SW0ltfeP/AA5b&#10;GC6hY3PiXTbaFmju4Xb97r0EcY+SVPv3mBsdd07FHSRpfjmivoj4FfC7UPEmsaf4xvmex8P6DqUF&#10;3ZupUXOsarpsy3UUFsr5228UgU3ExGG5ij+fzHh7L4//ABWffN4C8M38fk7JI/Fd5aOxkMu8xt4e&#10;S4GFCqATeCMktkQMylZ4jm/BL4LHVjZ+M/F9qBpA2XGhaJcx5OrcbotT1GJh/wAegODDER+/OHYe&#10;RgXH2hRXF+OfAeg/EDSRpetxyo0EguLDULQrHf2Fxja7QSSKylJB8ssTqysMNgOkbr8CfED4YeJf&#10;h7eP/aMBu9Fmu5bfTNetlAtb5QgljW4iDO1tMUPMM3Uq/lPKibzH4Q+KnjfwQkdto2sO+mRyI/8A&#10;Y2oot/puEkklaKCOb95bq7Su8v2SSIu2C5JAx79of7UlqzW8XiTwrPEogP2q+0S+S5aS5VMp9n0q&#10;+EWxGbruvGKj+90rqP8Ahp3wF/0CPF//AIAaN/8ALCuX8QftR24WWLwt4YmkdoYzBf8AiC6SFYpy&#10;+ZVl0nTi5kQLkKwvUOTkjAwfnLxj8QfFXju68/xBqbzW8cjyWmlW6/ZtJsVMskiLb2cfBdBI0Ynm&#10;LzMmFeVsCvZPhj+z9qOtPb6143hu9H0qK6O3w/PDPaazqaQZDi8WTY9pA7jb0851DbREGjmb7agt&#10;4LW3htraGO3traGOC3t4EWGCCCBBFFDDFGNqKqgBVUAAAYAAqSivLPi/4Ci8d+Erm3hjJ1rSFuNT&#10;0OWOC2kuJrqK3bzNJEsxDCK7GEbbIoEiwyNuEQU/Enwn8Z/8IL410zVp38vSrvOka5kBtuk30ieb&#10;ckpDNJ/o0qQ3RWFQ8gj8oMBI1fpdyOvHHfI688D2B60UV+evx98WN4k8e3lhBcPJpfhcHRbWMNOI&#10;RfRtnWZxbzABZPtANs7oMOsEZBZQpr6f+AnhQ+GvANneXEEUeo+J3GuTyBLVp/sE8Spo1u11blmd&#10;PIAuUjdv3bTyKVVt4r2uiiiql9p9hqtpNYanZWeo2NxtE9nfW8N3azCNxKnmwTqyNtcBlJHUAjBA&#10;I8A8Rfs1eC9TDyeH7zUvDNwUiWONXbWNMXa+ZZHtr+QXDOy8cXYVSAdpwQfLNR/Ze8Vx3bppXiLw&#10;9e2IVPKuNRGpaXduxjBlD2dtDeIoDZCnzzuGDhc4EVp+zB4ye4hW/wBd8MW1ozgTzWkuq3tzEndo&#10;7Wa1gVz7GZR716Fon7L/AIetZmk13xJqesRrJA8EGn2lvosZSNiZorxnku3dZBtGYnjK/NhiSCPf&#10;fDXg/wAM+ELU2fhvR7TSo5NvnvCjSXd0EkeWP7Zf3BeefYZHEfmyNsDYTC8V0dFFFcL8Qfh/o3xC&#10;0NtL1IeReQeZNpGrRRrJdaZdsoDOgJXzIZMKJ4NwV1AOVkWORPhXwh4m8SfB/wAaywXsd1aRwXsN&#10;j4q0Vk8xL6wjfc0sEUjojyrG5msbgOAdwIZoZHV/qX4seD9K+Kngq18VeFGtdR1WxtJNR0q+tYLm&#10;a41fSo0ka70FI4f3hl8zJiikhaRJ0aHbEZZSPgavuL9mjwrFp/hi/wDFdzbbb/Xr2Wzsbh2s5SNE&#10;05xCfs+xTLCZbtZ1nSRwH8mFwgCqz8/+0P8AE2a3d/AGg3csDtFnxXNHE0Ttb3UKT2ejwXLHO2SN&#10;/Muti4ZCkXmEGeM/HtFdJ4d8I+JfFlwbbw7ol/qro6xzS28JFnbM6M8YvL+UrBDuCttMsig9BzUO&#10;ueHr3w5cfYtUl01dRV5o7iwsdTstVmsmgkMLLezaY80Ecm9XQwGbzVK5eNVZC+DRX1J8Hfg543td&#10;c0bxlfyL4Vh029kkWx1GzkfW7y3H+i3ttJp1wqi3iuIWnh82VxKv+sSMgo5+1KKKKZMjywyxRzSW&#10;zyRyIlxCIWmt2dSqzRC4SSPepO5d8bKSBuUjIr4p+Mfwl8bW7al4tl8SzeLtItmuLqb+1blbbU9H&#10;trieSeRIbZitoYIz5SBbPyizuFjtVQcfMFFael61rGhzvdaJqupaRdSwm3luNMvrqwnkt2kWZoHl&#10;tWRihZEYqTgkA44r6F8JftLeJbCWC38XWVtr9gX2z31pFDp2sxrJcKzTLHBstZhFHvCQCKHedu6Z&#10;QCTofELw/wCF/i1Bc+N/htqH27xRDaW9x4h8KylodYubS0tIYmubTTZcu09sHit3+zl4JiNsLvMM&#10;TfK9FFfaf7LeqNNoXirRPIVV0/VrHVRchjvlbWbM2hgZcYAj+wBgc8lyOwz9S0UUVBdXVvY2tze3&#10;c8dva2dvNd3NxO3lwwW9vGZZ5pnP3URFLMx7CvyQd2dizEszEszMSWZiclmJ6k9zTaK9L+Hnw+k8&#10;YXT6hq12ugeC9MlA13xLdSW9paRMNpTTbS6vSsP2mUvGvJIiDq7KxKRyfQOqftAeC/COmxeHfh1o&#10;DX9pp9s9tYXE3n6bo8DPbmSK4WGcNeXJE7lrkTCB5W3t5rFhJXzr4s+KHjfxn50Wsa3cLp08krf2&#10;Np+bDSliadbmO3ktYOZ0iZE8prp5XXbncTknz2iuq8H+D9b8b6wmiaBDBLdmI3Mz3NzFawWtokqR&#10;T3cjSHe6x7wzJCjyEZKo2DX6N+B/Cmp+E9Lay1Txdrvi26mkMstzrMiSRQyB3UDT1m824jQx+Wrx&#10;y3cq7l8yMR73U9nRRRXifxw8E+LPHWg6bp3hv+zJINPu7jVb2zu55La+vbqG2+zabDp8pUwjKy3G&#10;/wA94wSU+YYNfAOoabqGkXk2n6rY3mm39v5fn2V9bTWl1CZY1ni8yCcK67kZXUkcqQRwQao1Ztba&#10;S8uILWFrdJLiVIUa6u7WxtlkkO1WnvL144YkBPzPI6qo5Ygc10eseCPFmhW73mpaBqUenJFaz/2x&#10;bw/2hoUkF6qNaTwa7pxls5Ek8xArRzkFmAzniuTor034WfES4+HXiIag0dxeaNfxiz1vToZijS2+&#10;4tDeW8bkRtPbsS0YfG5Wkj3x+aXX9BPEuhaZ468KajoslzBLp+u6chtNRtnF5bozBbzTNUtjbSKs&#10;yxyiKdFEoEgABYo3P5b3VtcWVzc2d5BNa3dnPLbXVrcRvDPbXFvIYp7eaKQBkdHBV1YAggg817N8&#10;Dfh4vjXxP9v1KJz4f8ONbX14Ht7e4ttSvxOr2Oizx3JIaKUK8k4ETgxoYm2GZHHf/tBfFJ7ua6+H&#10;uiSW7WEDwHxHfRvFcNc3kMi3MejwMm5UW3kVTcsGLmUeUfLEciydJ8BfhKmnQ6f4/wBf2vqF5a/a&#10;fDmngny7Czu4iqaneHo888TZgjBKRxvvYtKwEH1NRRRWXrGiaP4gsjp+t6ZYatZE+YLe+torlElM&#10;bRCeLzRmOQKzBZEwy5OCM14B4i/Zm8J6i7z+HdV1Hw28ksRNrKo1vTYoVh8uSO3juHiuQzPtffLd&#10;uAdyhcFdnmN5+y/4yS7mjsNe8M3NkJGFvc3kmq2NzJF2kuLOC1uFjPqizPjsTVdv2YPHgAI1nwcx&#10;z0W/13PPc7tOA/Wut8P/ALLZzbTeKvFAAzOLrTtAteSNjLbG31nURwQ215A1geAUU/MHX6J8I/D/&#10;AMJ+B7cQ+H9JhguTEI7nVLhftWr3mUjWUT38g3qshiWQwRbIQ4LJGpJrs6KKKrX9jaapYXumX0Iu&#10;bHUrS5sL23MssQuLO8hNvcw+ZAyuu9HI3IwYZyCCBX5d6zp2qeAvGN3YxyTQ6n4Y1sPY3s1mIHke&#10;xuRc6Xqi2dyHGyZRFcRK25SjDlgcn9MfDWuQeJvD+i+IIBEker6ZZ35ihuEu1tZpoQ9zZG4jADPB&#10;Jvhl+UEOpBVTkD5r/ae8VyQ2uh+DrS52fbjJresQp9pjke1gk+zaTE7qwikikmW4keJgxDwxNhMK&#10;Xyv2Y/CcM8+teNLuBZWsXXQ9GZjAyQ3E0IuNXuBG6F0lWJ7eKKVJFBSWZCG3cfYtFFFO6cjr/nPH&#10;A6DHNeJ+KfgH4A8SStd21nN4bvWRgX8PNb2ljLKLdYLczaVIjwKq7Azi3WEuSxdixLV4xqv7Leux&#10;CD+w/FWk6izF/tA1WyvNGEWMCLyWtDf+Zu53ZCbeOueMUfsxePec6v4Q4P8Az/6zz64xYV3Olfst&#10;WaTW0uteL7m5t/LY3lnpWlRWU3nNEwRbbUrua4G1X2sS1pllBGEJ3L7l4R+FvgjwW0VzouiQf2lH&#10;FCh1i/d9Q1MvFA9vJPBPcErbvKsjiYWqxK4OCu0Kq+gUUUVn6to+ma/pl3o+s2UOo6ZfxeTd2k+4&#10;xyoGDqQ8bBkdGUOkkbK6MA6EMAR+dnjHwv4l+D/jSOexlu7OOC8nvvCutqyyi9sI5NqxyyhEjeZI&#10;pFhvrdowpDEFGhlQv9gW954X+PfgC7t1DWM0hSOeCaOO8vvDOuwpvt7mEkR+anzfJLGY/OiLxsY2&#10;Mkafn1qem3mjajfaVqMJt77Tru4sryDej+VcW0phlQPGSrAEHDKcEcgkEGvfP2bvCkWs+Lr3xBc7&#10;Hg8KWsMkEJI3vqmqCSCxl8tkKskccdw2d6ssnlMu7Bx9DfGj4mnwDoMdvpM1qfFOsForCKbdLJp9&#10;jsdbnWzAFZGMbhY4EmKq0jb9siRSx1+dxJYkkkknJJ5JJ6kmkrR0zSdU1m5+x6Rpuoard+W0v2XT&#10;bO4vrjykIV5PJtVZtoJGWxgZ561va34I17wzbmbXxpulXH+i+Xpc2saZPrcgu4mniZtHsZZbiFQq&#10;ks9xHGoJC53kKeQor1n4f/B7xX4+EN9bRx6PoDSYfXdQEgjmWK5WC5Gl2ifPcyJ8+CCkJdGjaZH4&#10;r9F7KK6hsrSG9uUvbyK2gju7tLcWq3d1HEFuLpbQM4iV3BcRhm25xuIGTYooor5v+MHwm8Y+LVkv&#10;9D8Vanq6LLHKvg3VJre1sFkV58S6XLbiC28yNZEhjF1F5jJvZ7pjtQ/DckbxSPFIjRyRuyPG6lXR&#10;0O11dTyCCMEGo6s2t1dWNxBeWVzPZ3dtIs1tdWsslvc280eGjlhnhKujA8hlII6g17X4S/aA8deG&#10;/LttSni8VachiBj1l3/tOOJWd5Vt9YjPmFnLAF7pZ8BVCBR19S13WPh18e9KtbWO+i8KfEG1jEWj&#10;xaywgjup5WiDaSL6MGO7t5p5fLt1XF0rK0qW4QyRy/Jer6RqWg6leaPrFnPYanYTGC6tJ1AeJwoZ&#10;SGUlWRlIeORGKOhDoSpBObRXv37N2pW9j8RvskwlaTWtA1PTbMxhSi3MUkOsOZyxGF8m0lHHO7aP&#10;cffVFFFFfmt8ZdSt9V+J3i+6tvN8uLUIdObzURG+0aNp8OkXeFRmG3zYH2HOSuCQpyo8worpfCnh&#10;TWfGes22haFa/aLu4O+SRyyWtjaowWa+vp1VvLiTcMnBLMVRFaRkRvqe1+IPwz+CuhDw/wCFZf8A&#10;hNNfk8q41W+06aKOzvb3bE4lvNaUSxLEIpXW2gtBcCIoySlZWklfxjxb8dPH3iiYC31R/DNhE++G&#10;z8OTXFhOxSSQxSXWqK/2mR/LcI6rIkTbFYQq4yfGqKvabp13q+oWWl6fEJ77ULmG0s4DLDB5tzcO&#10;IoYvOuGRFyxAy7Ae9ffvwo+GPiTwRBBLrnjLU7wJBLFF4Xsrgy+G7ASzyzTBRfh2dyzJNvto7YpJ&#10;vVjMjEn22iiiuR8faHrHiPwdr+haDeW1hqmq2i2UNxetIlr9mmuI11GCaSKORlEtt5sWRG3LdvvD&#10;82/Evg/xN4PuY7TxJo13pUswbyJJQktpd7I45ZRZ39uzwTGMSx+b5UjbCwVsNxXM0V2UfgDxlc2d&#10;rqGn6Be63ZXaF47jw6YPEcUZSNZXgvm0F7j7NKqspaG42OvdQQccbRW/4Y8R6n4R13TvEOkNEt/p&#10;srSRCePzbeeOWJoLi2uI8qTHLE7xtsZXAOUZXCsP0v8ABfi3TfHHhyw1/TjEFuovLvrNJhNJp2ox&#10;xr9t064OFO5CQVYxrvQpIAEda/O34meGoPCPjnxFoVoAtjbXi3GnxqJisFhqECajaWge4eR38hJV&#10;gMjOSxQk8kgUfBHhDUvHHiOw8Pacsim4fzb68WAzxaZpsbD7XqFwoKjagIVAzqHkZIwwZ1z9hfFn&#10;xzpnwq8K2XgjwlaJY6nfaXLBpyW7ywLoekyl7eXVxOjCV7qSXzfJk37mlDzSsWXZL4f8EfhRN4x1&#10;GHxNrEca+F9JvlHkSrFMde1C12z/AGD7PLkfZkJQ3LupVwfJQEmRofvrryev+cccjoccU2iiori3&#10;gu4J7S6hhuLW5hlt7m2uY454J7edDHNBNDKCro6kq6sCGHBBFeFeJ/2d/AmvS3N3pgvfDN7Ms7qu&#10;lvHLpQuZn3iZ9LuQ2EQnAgtpYUC/KAvFeQ6p+y74lhmjGi+JdD1G28oGWTVIb/R50uDIwMUcFql8&#10;rJt2NvMqnJK7eNxz/wDhl/x5/wBBvwb/AOB2u/8AyurX0j9lvXJvO/tzxTpOnlWhNsuk2V5q4mQ7&#10;vP8APe8Nj5RB2bAokzk527cN774R+DPgLwdPHe2Wmy6nqcTu0Gp65PHf3VsPNWaM28KJHbxSRlAU&#10;mS3WUcgP8xFeqUUUUV+d/wAd/CjeGviBqNzFEF07xGP7es3Xz3X7RdORqsMkkwCh/tIkm8tGYJHJ&#10;H0ztH1f8CvE48S/D3S45Hke/8PM3h68LJHGpSxRW014PLZiy/ZXgQu6qTIr8YAZvYa878I+Mbe8+&#10;GGl+M76W7u0s/DEt/q8ogiW7uLvQbV4dceKAMiEtNbzeWNyq3yn5Qa/PPQNL1Dxt4t03S3mu7i+8&#10;Q6zGt9fCF7+5QXdx52qarNHuBk8qPzbiZmYDarMzAZI/UuCCC1ihtbaGK3t7aKOC3t7dEhggghQJ&#10;FDBDGAFRVACqoACgAcCpaKKKPcnHqSf51zN/4v0bTPEemeGNTknsb/W7fzdHuLmBl03Up0kaO402&#10;2vfufaYgsbNE4XIliVCzuFHTVxOj/EfwR4g12fw1pOv2t1rds16j2Pk3kBlbT5Cl2tndXMSQ3BQK&#10;74t5GLIrSDMasw7aiiiiiivnb9oL4dnxJoY8WaZHu1nw1Zym+D3KRx3Xhq2Wa+vAqTDaZrZmaeMB&#10;0JQzLiSQxIPKf2dviDLpGt/8ITqdyi6NrrSy6UZhbRiz14opWIXU0ibY7tEMSxAOWn8pY1UyyFuG&#10;+Nfgf/hDPGl2bSARaHr3mavpBjj2W8HnSf6fpsYjijiT7PMTshjzsgeDcdzGvorwb4rtvAf7P2k6&#10;/JNbTXMNrq8elQsQ8d3rF9rt39is2iZ4WkEbHdcIjbhHHKy5218PXd3cX93dX95M9zd3tzNd3VxI&#10;d0lxc3MjTTzSN/edyWP1p9jYXup3cFhptndX97ctsgtLOCS5uZ3ClmWKGEFmOATwDgDNfU2h/CDw&#10;t8O9EXxt8WLuO6kt/s8lt4Ztws1udRYNPDpcuHAv7htoBgVlgXbIZWlg3OvmPjz4x6/4pEmjaIX8&#10;LeDYYI7Gy0HTPKtGlsYrdrQx6hPaBSY5Y3Km0QiBV2IVkZPNbxuivr39nn4X2Vzaw/EHXrZbqQXU&#10;g8L2srQyW0Rs5jbz61NCpYmVJ0aO2WQL5ZRpQrFoXT67ooorzvxt8U/CHgJfL1i/a41NlDR6LpiR&#10;3eqOjPHmSWFmSOAFZN6m4lTeoby95UivkjxX+0R44115odFaDwpp0kM8BisfLvNTkjubZYZDLq11&#10;GCjq29oZLSKB03feLKrjxC/1HUNWu5L/AFS+vNTvphGs17qF1PeXcwhiEEIlubhmdtiKqLluFAA4&#10;FUaKKKsW1zcWdzb3lncT2l3azR3FtdW0skFzb3ELiSGaCeIhkdWAZWUgggEEGrWp6nd6vdNf37JN&#10;eyqguroRrHNfSoNpu7wrw87jHmzEbpWBkkLys7tm0V9Afs4a42m/ED+yme58jxFpN9ZrBHIRbG8s&#10;F/taC6uYtwBKRQ3EcbYJBkIHDNX3xRRRXlnxq11dB+G3iWVXtluNUtV0K2juNw886vILO8SFUZS0&#10;iWjXEyc9UyQygg/m1RRW9qXibW9WsNM0m9vmOlaNbx2+m6XbxQWWnWwR3c3Bs7JY45Lh2lkMt1Kr&#10;TSFj5kjVg0UUUV3vhr4meOfCb240jxHqAs7aNYI9KvZm1DSRbCZZ3gj0+8LpEGK4LwBJACwV13HP&#10;014I/aU0nUXhsPGtgNEu5GVBrGnCSfRnLGR911aSlri2AAhjUo04ZmZ3MKCvpy3uYLuCC7tJobi1&#10;uoYrm1ubeRJ7e4t5kEsE8M0RKujqQyMpIIOQcVLRRXlXxU+Fmm/EXTAyfZ7DxLYwsNJ1dwdhUEyf&#10;2bqhhUu9szE4YAtEzeZGrZkjl/OS4t57O4ntLuCW2urWeW2uraeNoZre4gcxTQTROAysrAqynBB6&#10;4qvXb+D/AIh+LPA04k0DVZYrRpfNutIuc3Wj3hdozMZ7CT5Vd1iSN54Sk2wbVkUGvoPSvDfwt+OF&#10;hdvoVlH8PvGNm0Ml3ZWSw3MBsw4T7TBpcTW0NzCQdsksKQSJLt835WQTfOXi7wT4j8D6gdP8QafL&#10;a75J1sr1N0mm6pHbkb5tPvMASAK8bMh2yIHUSIjHbXJV9r/s0+NDqGkah4JvZWa60UPqekEgnfo9&#10;zMFvbYCOMKBb3MitulmLuLgKihIjXy748iluPiH4zt4IpLiefxn4ihghhR5JpppdbmSOOOJAWZmY&#10;hQAMngCvqvxLqcPwN+FGk+HdN2xeLNctriIXCJ5mNWkijfxFq/223WAN9lEqQ2Zf5x/o4YSpHJXh&#10;/wADfh4vjXxOL/Uoi3h/w61tf3avBbXFtqd+s6yWWjXEV0SGikCyPPiKQGNTE2wyo4/Qiiiiiiis&#10;TxD4k0Pwppr6x4i1KDTNOSaG2+0TJNK0lxcMVigtra1WSWV8BnKRxsQis5ARHYM8M+JtG8X6Nba5&#10;oV0bmwumdAzxtDNFPE3lz29xBIMo6EHOeDkMpZSrGr4o8Y6J4Rgsn1R7iW71W8j0/R9JsI0udW1a&#10;8kZYxb6fau8YOC6Bnd0jUsoZwzID1HbPTOT2x26YxwPwz+lFFFFB468fXivh39prw8mn+KtI8RQr&#10;BGniLTHguQjTtcS6lojJDLdTK42Kpt5rWJNjf8s2JUHBb1n9mnXf7Q8EXujS3Uclx4e1i4SG1WLY&#10;9rpeqRi+tnkkVQH8y6N6VJJYbcEBQuflz4waw+ufEnxbctC8C2mqy6LHDJMZgi6Eo0hpEYqm0SvC&#10;8/l7fl3kEsQWP3x8OvDzeFfA/hnQpVmiuLLTI5L2K4mgneDUtQdtS1S2Wa3xGUS4mlWPaT8oALNg&#10;s3aUUUUVha/4j0zwzb2d7q7S22m3WpQabPqQiL2elPcxyfZrrVpxnyLdpVS3M7DasksYfapZhu9e&#10;c9ckMOmD0x9R9fUVwut/EzwJ4c1qLw9rPiOzsdWl+y5t5Eu5Y7YXjFbc397BG8NtkbZCLmVNsbLI&#10;wEbBj3VFFFFFFcF8SfA1n8QPC95o0nlxahH/AKbol5JJJElpqsUTRwNM0SsTDIGMUw2P8jFlUuqE&#10;fCnw48b6n8MPF5lvE1BNPFxJpvifREdYZZFt/Mtw0lvcKy/aLOVmkQfKxw8PmIsrmvZ/2jvB1pdQ&#10;aX8SNE8u5t7xLWy1qezbz7e5gnhD6FrSPbxFTGyA27zyT7WzapGpySdT9mJbGy8PeMtXuLm3tgt9&#10;ZLfT3E6QQ21jptjJcrc3MsrhI4182Yl22jCnLYHHzX8Q/GNx468Warr8plS1ll+zaVaymQfYtItc&#10;x2MAiaSZY3YZmuFifYZpJGUANXEV9NeAfgBdXEQ8R/EaY+HdFsyl7Lo9xJHb3l1p8dsbq4l1W8Mq&#10;/wBnxKdgkVx520ShhbsqOc7xb8aYNOs38KfCawi8KeHoJJ4ZtXtbeKHUdYQ2Q077VEsyGWB3Rd32&#10;yR2vH2xOZIXVlPzw7s7FmJZmJZmYkszE5LMT1J7mm17T8F/hkvj/AFya51aO5XwxowSa/eLESaje&#10;s6m30YXAdHQOu+Sd4QWVF27o2ljkH6FW9vBaQQWlpBDbWttClvbW1ukcMFvBDH5cUMMUeFREUBVV&#10;QAAAAABUtFFc14p8YeHfBunyal4h1O2sI/Ldre2Lq9/fvG8cbRadZKfMmYNIgbYpCA75CqAsPkrx&#10;d+0v4gvnubbwfYW+iWLqiw6lqEMd9rW5J/NNxHCxa0i3oPLaN458AsVcMVKfP2t+JfEPiSZZ9e1r&#10;U9XkR55IRf3k1zFatckNcLaQSN5cKsVXKRKq4VQBhRWFRRRRW3f+INS1Ww06w1KZb5dJhS00u6uE&#10;D39lp6bj/ZiXYw72wLAxRTFxDtxB5SvIHxKK6/wDr3/CMeM/DOuNdGzt7HV7T+0LkQ+f5ek3MgtN&#10;XHlBHZt1rJMvyKXGcphgDX6k0UUVT1G/tdL0++1S+kMNlptndX17NsklENpZQtc3EpSIM52ohbaq&#10;kkcAV+UGo393qt/e6nfy+ffajd3N9eT7Y08+7u5muLiXy4gqLudmOFAAzwKpUVtLruoxaRJoVtML&#10;PTLmRJ9SgtQYn1ieGUyWz6rMDumWH5RDCW8qMgyIgleSR8Wiiiium8PeMvFPhWRZPD+valpYWVp2&#10;t4LhmsJpmi8oyXWnTbreU7cAebE3QEcgV9D+Ef2m9QgaO18a6RFf2wiij/tXQ4lttR3xQkPPc6fO&#10;/wBnlaZwhbyXt1TLFUbhB9a6Jr+i+JLCLVNB1Oz1SxkEY860mWbypJIVuPs91H96GZUkUyQSqsiZ&#10;G9VPA1qKK53xZ4U0Txno11oWu2v2i0nAeKRCq3lhdqhWG/sZiCY5o9x5wQwJR1eN3RvzW8beEdR8&#10;D+I7/wAP6iHb7O/m2N61u0Eep6bI7fZNRt1JddrhSrBZHCSK8ZYsjVyVbGh+INa8NahFqmg6neaV&#10;fx7F8+zlaPzY0mSf7PcxcpNEzoheGVWRsDcpHFfSeheJfh18ZpbTRvH+kxaB43u5GhtvE2i+Vpke&#10;qSK0KWls1zKZQbmSKMW8cV5FLGMHyHSSVIh5R8RPhL4k+Hs/mXC/2voUmTBrtlbyrbxkSiJYNTiO&#10;77NKxZCoZ2RwcRyOVdV8rr6B/Z/8ezeG/FEXhq+uJP7D8TzpbRws8jQ2evS7YrC6hhUNgzkJaylQ&#10;M5id22wjF79p4n/hPdHByQvg+wA+h1rUGP8AM9a7j4R6bY/DL4ba38TddgQX+q2jSabDcLJDO+nR&#10;v5Wk6fExtmlibUbra7OpkiaE20x2hGI+fNH0zX/i74+ZHeRr/Xb+W/1W8SOee30nThIPPmAmdikF&#10;vGUgto5JQP8AVQhgWWv0j0jSNM0DTbLR9Hs4rDTdPgWC1tYQdkaDLszMxLM7szPJI5LOxLsxYknR&#10;oooooqnqGpafo9nPqWqXttp+n2oD3F5eTxW1tCruIk8yWVsDLsEUE5LEKuSQDzXhLx74W8cHVf8A&#10;hGNQfUF0h7FL13sb2zUC/ieW2eP7bHGzKximQjGVZCT8pRm6DV9Y0zQNMu9Z1i8gsNNsIWmubqcs&#10;EjUEKqhVG53ZiEjjQF2chFBYgGPQ9Xi17RtO1qC2urS11S0jv7WK7FqLn7FcDfZzyi0llRfNjaOV&#10;V37lDBZAjhkXVooopRkZOcDGTzgADvXzl+0r4dGpeDLHX4o1abw5qiedKZCnlaZq+2yuAI+js1yt&#10;mBwSBuIwN1eY/svatLB4m8R6IFtxBqWiQak0khIuPtGj3q28EMGW2lWS9meRdjN8ikEBWz9O/wDC&#10;ZP8A8LL/AOEG26d9l/4Q7+3/AD/OP9o/2r/a32X+zdnmbMfZv9I2eX5m3587Oa8P8OxeN7L9nvxN&#10;oh0DXLXW7S6vdD0/Sp9EuRqVzo+s31u+qPBp0kAlYFLy8HmbWK7WYONgCcl8AvAWv2Pjwar4i8Ne&#10;INIh0nR7+40+41LTL7TYH1K5dNOETNdxp5mbea5IQc5AP8Ncj8ftfm1P4mXyIrWw8O2enaPaSiK8&#10;tLhvIVtVe4YXGGyJ7mQRSRgIyKjoWBDt7/8As7+ONa8U6Lrela5dXOpXXh+4sHt9Uu7gT3M9lqkc&#10;qx2c5ZA7NC9tI/nSyuzCQKdojGfoms7WNX0zQNNvdY1m8h0/TLGHzrq7mJCRx5CKoRAWd3YqkcaA&#10;u7MqoCzKD8k+Mf2mryZp7PwTpcdrBtlhXWtZUT3h3xbFuLPTI28uJkclk895lYBd8YOVr528QeNP&#10;FfipnPiHxBqepxPOlyLOe6ddOiuI4jCktvpkO23iYKzDMcS/ebuzZ+sPjzf2+vfCTwn4gkH2eXUt&#10;Q8PapaxGLL79T0K4uZLTcmQgCMXJzjKAckio/gp8azq5tPB/jG8/4mp2W+ia5cyD/ibfwxabqUsn&#10;/L30WGZv+PjhXPn7WnwPFXwql0740+ELnRr+OC18W+ILvxFCjKVn0q40B49e11I8xyxsGXL2m5MB&#10;j5bqETzG+vri4t7SCa6upora2toXmuLm4kSGCCGJTJLNNNKdqooBLMSAoBJOK4Wz+KHgfU/E9n4S&#10;0zXLfVdXvYrl4301HvdNDW1ot95B1SEGB3eFpHXyndQYnSQpJtR+/ooooo5HTjjtkdeOT7A9K/NH&#10;4p+EG8BeONR02yDwadK8etaBIjsHi028kZ4Io3MssubaVZLUSSuHfyvNIG8V9JeOjb/Fr4J2ni22&#10;t4jrWh2/9r3Cxx2cElvcaaptfFNrG80krx2zRrJdxReb5kixwFlL7Vr5k1zxqdS8B+CvBFtHcxQe&#10;HZdZv9TklMPk3uoX+qXE9h9njUFwltbyuC7ONzSuvl4jV34vTrC71W/stMsITcX2o3dtY2cAaNDN&#10;dXUoggi3zFVXLEDLMAM5JAr7v8K+F/CfwI8H3PiPxDPFLrlzbwpqV+sccl1NcyxmWHw14djY5KFl&#10;O47lMpQzTlIo1WD4/wDH/j/WviHrTapqjfZ7S38yLSNIikL2ml2jkMUQsF8yWTapnnKguQOFjWON&#10;ODorQ0vTrnV9S07SbJUa81S/s9OtVkdY0a5vbhbaAPI3CqXYZJ4HU1+run6fa6Tp9jpdjEILHTrS&#10;2sLOHdJJ5VrZxC2giDyszNtRQMsSepOSat0UV4R8ZfjBF4Et20LQmjuPFt/b71kkjWW10K0mDIl9&#10;OHyslwxBNvAQV/5aTAx7I5/ga4uLi8nnurqaa5urmWS4uLm4leee4nmYySzTSyks7sx3MzEkkkkk&#10;mq9Fe7eDPgB408T7LrV4/wDhEtMcn99qtvI+qyACRM2+iZjkGHRd32mSHKMJI/MHB+g9E/Zv+H2n&#10;KG1T+1vEM5s4oZlvdQaws1uxtM95ZwaT5MqBiGCRy3EoVWwSzANXQ/8ACh/hR/0Kv/lc8Sf/ACZW&#10;fqX7Pfwxv7ZYLXS9Q0aUSBzeaZrF/NcsoUgwsusPdQ7TnJxEGyOuMg8Jq37LejyuraH4s1KwjWBv&#10;Mh1bT7XVZJrklijJcWb2QjjI2qVMTkctuOdo8S8R/Ar4j+HQ8o0dNdtI442a68OytqJ3SOV8pbB1&#10;ivGK8F2W2Kgc7sA48hkjeJ3ilR45I3ZJI3Uo6Oh2sjq3IIPBB6VHXS+Dtb/4RrxV4d155LuODS9Y&#10;sLu7NiR9rksI7lRqNvErPGG82AyRFGdVcMVYgE1+qdFFFfKH7UmtFNP8KeHUe0YXN5fa1dRbw17C&#10;bCFbHT5PLV8rFL9ouhuaP5mjwjfI4r42orrPDngfxb4uYf8ACPeH9R1OIyywNexxCDTI54YVnlgm&#10;1S6MdtHIFZG2PKD8y4HzAH3bRf2XvEFzE7694l0zSH22zwQ6dZ3GtPmRGa4iu2mezSN4zsVfKaVW&#10;y2GAUF/VdO/Zs+HtlcQz3k3iHV0jQiWyvtSt4LOZ2j2lydMggnXDfMqrOMfxFh16M/Ab4U8Y8K/l&#10;rfiT8sG8FRz/AAD+FUsMsSeG5bZ5I2RLmDW9eM8BcYWaFbm5kjLr1G9GX1UivKPEv7Ly4Eng/wAR&#10;sG2xq1l4lUMGbzG86canpUI2jaUCxGzPIJLjIUfMviXwh4m8H3aWfiXR7zS5Zc+RJKI5bS62RRzy&#10;iy1C2LwTGMSx+aIpWKMwV9rZFc1RXr/ws+LOrfD3UY4J3n1DwtdygajpJcsbbc3zajpIkIVJ0zlk&#10;yEmHyvhvLkj/AEUt54LuCG7tLiC6trmKK4t7m2ljuLe4gmQPDPBcRbkeNwQyMrbSCDmpaKK+Df2j&#10;/DCaN41t9bt4JI7TxRYC5lkL2/ktrGnsLTUUt4Ygrqvkm0mdpAd8kjsGOSqfPNFXLG/vdMu4L/Tb&#10;y6sL22bfBd2c8ltcwOVKs0U0JDKcEjgjIOK+4/AviXQPjl4LuvDHjFbWXxBYIpvI4DHaXzeWvlWX&#10;ijR1K7Y5FLbJvKBRXJV4xDOkTfJnxA+H+s/DzW30vVF8+0uA8ukatFGy2uqWisAXQHPlzR7lW4gL&#10;EoxBy0bxyPl+DfEs/hDxPoniO3DM2l3qSzxIIi9xYzK1rqVqhmUqGlt3liD9VLblIYAj2/4T6Fbe&#10;O/jB4h8WqjvoWk61qviaEzRKDLealqcsugQyqXDRuCWulYKwDQbCPmBrzj4weLJPGPj3WLxZIZtP&#10;0yVtB0draa2ubeTTtMndBcwXlqqiVLiZprpGJcgSBA7Iq193fDfwjH4J8G6NoRjRL9IBeaw6LBum&#10;1a8xNeF5YQvm+VxBG7Zbyo0GSFFd1RRRRkHvk5wfbjPJrkPG3jfRPAOkR63rgvGtZ7+302CKxgS4&#10;uZLm4R5QAsjxqFWOKR2ZnHAwNzEA3PDni/wx4tt/tHhzW7DVVVBJLDBKVvLaN3aJGvNPm2zw7irb&#10;fOjXPUZHNeHftE+E7rxEvgKW31COGa58TQeE7a0uYgLVbnxPh01CW7hUyqENqqyIVfKkFArBvM7T&#10;UNW8I/AjwJa2Ks9y8QuU0rT3lhXVPEGpysZriaV40+SNS4M05QrFGEQbnMUb/Mvw38Uaj43+Nvh7&#10;XfE9ylzczSamLaIxqtjZLBot1Lp9jYwyMfKjic7osbmMnzsWld3Nn9ojVrlPiday2Ty2F3omiaRH&#10;a3trcyxXKTrdT6pFeQzR7WidGmAUqcjaGBBPGH4T+PXj3w5LaxX2of8ACTaVCdstjrOJbt45Lpbi&#10;Z4taANyJsb44nneaONW/1TBVA+wvh38VPDnxGgmTTvO0/WLKG3kv9Gvmg+0Kska+ddafJGx+0WyS&#10;FojMFRgQplij8yMN6XXP+LdYn8P+GPEOt28QuLjSdF1HULaJobieJ7i1s3mgE8dvh/K3KPNYEBVD&#10;MWUAkfmDrniDWvEt/JqmvaneapeuXAmvJWk8mJ5muBb20WQkMId3KQwqqLk7VAr7l+L+nT/ED4SW&#10;Oq6NZarNcO3h3xRpmkWtpJe39yl/CLT7NJBbBmYxwXzys0akfu8j5STXF/s3aJ4m8PXvi211vwxr&#10;WkQaha6PPDeatp97poMtjLcRi1hjvEjMhcTs7MuQnl8/eGfD/CXw18aa34w0FNd8I+JTp97rdtca&#10;5d6xpuq6fbTWEdz9q1g3Wp3KxYaSJZAD5od3IVSXZc+vftT6krS+D9ISVt8aaxqVzEYWVNszQW1j&#10;Is7LtY5juAyI2RwXUZTOJ+z78RvEKeJbHwPf3M+qaNqsFzHY/bLiWWfRH0vSpLqJLF5Nx+ztHb+U&#10;bbIRDteMphxJ9tUcAZPTuegwMk8kjOce3TJr5j8eftHaXo81zpfgu0g12+glkgk1i8kP9hRyQyx7&#10;jZR2rCS8Vh5yeaskKAhZEaZDz8weJPiZ458Wvcf2v4i1A2lyjQvpdlM+n6SYGmaZIJLCzKRyhS2A&#10;84eQgAMzYFfT/gaex1L9m3W7SS384aboHjeGZLy3ikg+3QyXWs2dxah8gmIyQSJJgFJUJXBUGvIv&#10;g78ZLjwTcQ6B4hllu/CNzLiOQh5rjw9NK+57q0RQWe2ZiWuLcAkE+bEN+9JvTP2g/AGn6tpQ+J2j&#10;39kPs1npcWpCMRyW2s6fd3UdnpmqWd3aqfMmXz40ZnYrJAEKMvlBZfpXw9pcmh+H9B0V5kuX0bRt&#10;L0lp44mjW4bTbCOzM6xlmI3bN20sevqK4/xN8W/APhS5jstT1+3mvftgs7iz0wNqVzpzJcrbXUmp&#10;JabhB9nJLyxMRKQrCOORxtr0iiiiiivh39pHwYNI8Q2ni2ygZbHxGpg1AxxOIINZtIwNzyKPLQ3M&#10;IDqmdzvHM/rXf/CC8j+JXwr1/wAA6zciS40uE6Vb3E0VxdS2unXcZufD125lkAla0uIpFhhR0Cxw&#10;xIQAMn5wsvE+qeDvDfjzwMyT2eq6zqmm6ZfmNo/9EtdJku4detft1nMCzSv5FvsxJE8JnGRuBbzm&#10;vs34OfBy38PW0fjzx3HBbXdrCdS0zTdSKw2+g28Kmc6zrHn4VbhVHmRxvxbj55P3+Bb+V/GH4w3X&#10;je5m0HRJpLfwha3AKtskguNflgYFLu9jc7hArgvb27Bf4ZJV8wIsXg1FFfpL8F/D0Ph74c+HYkEL&#10;T6vZp4iu5oRIvnTayi3dv5nmc74rY28DEDafLyOuT6nRRXnnxM8fWHw/8N3GpTSW0mr3KvBoGmTl&#10;y2oXwKq7NFFhvItw4kuGJUYxHvEkkYP50+I/E+u+LtTbV/EOoy6lftFHAJZFiijgt4s+Xb21vAqR&#10;RRgsz7Y0ALsznLszHAor0/wZ8IvG3jhFutL09LLS3DbNZ1mSSy0+UrldtsUR5phuVkLQROqsCrMD&#10;X0roH7MvhKwMcniDWNW8QTxXPmGC3WLRtNntti7ba4hiM1yfmDZkivIyQQAq4LN2w+A3wo6f8Ir3&#10;6/254k/peUyX4CfCmSKWNfDUkDyIyJPFrevmWBiOJYxNdNGSO29GHqDXAar+y74bmhjXQ/Euuafc&#10;CTMsmqQWGrxPFsP7uOG0WxZW3YbcZHAHG3+KvJdf/Zz8f6T5kul/2X4jtxPIkS2F2LO/+zKC0dzc&#10;2mpCKNSQADHFPKdxwNwy1eH3+nahpN3LYapYXum30IjM9nqFrPZXUQljEsfmW1wFdQysrrkDIII4&#10;IqjRX6leAdd/4SXwX4Y1prsX097o1kb66WLyPM1W2hFrq/7rYigpdJMh2IEyPk+Qqa66iivI/jlr&#10;39g/DXX9l0ttd6wsGg2Qe3M/2n+0pdupWo3I6ITZJdkO5XaR8jCTYD+cdFa+i6FrXiK8Gn6Fpd9q&#10;14wVmgsbaSdoo2lWHz7hkBEUQZ1VpZCqLkbmAr3bw/8As0+NdRaCXXb7S/DlvIZ1uIjIdW1WAoje&#10;QVtbIi2cSMEB/wBNBVWLEFl2H1fTP2YfB0EMH9q674h1G7jYm4e1aw02yuFEuUVbRobiWMbNqt/p&#10;JJ5YFcgDtm+A/wAKCSR4U2j0XXPEpA9xm8J/Wj/hQ/wo/wChV7/9BzxJ+X/H5XnfiL9mDQrmOaXw&#10;xrt/pt0Tcyx2mqrDqNg7Mpa1tEmgWGaBFbCmV/PYLg7WYHd82+Mvhd4z8C7pta0vzNN3+Wmtac/2&#10;3S2I2L+8mVQ8G5nCRi5ijLsDsDAE153RXYeD/HPiPwLqB1Dw9fvbiZ7c39jKPO0/U4reQukF9bNw&#10;eGdVlTbIgd/LdCxr9IfBvizTPG3h6w8QaXNCyXUUa31rFKZX0vU1gR73S7gyJGweFjtDFFDptkTK&#10;Ohbp6KK+XP2nvDsVxoWheJ4oSbvTNQbSbuWK1RnfT9Ria4ge7u1G8RwTQ7IlY7Q9w+MFufiqiivs&#10;v4N/F+HxFB/wgXj24jvLu8iNjpeo6mBcxa9FcB0k0fWpbpmDzuGWOBnXFwP3bkzFPO8w+MXwbufA&#10;882v6BFPdeELmUbxlpp/D808gjjtbx2yz2zOQlvctkhiIpT5hjefwVHZGDKSrKQyspIZWByGUjoR&#10;2Ne565qyfHD4heBba1t7q2ubrRNH0jxBhba1WO4s7i51TxFeaUJJZR5EcLyvAJWLttwVLEA9V+0j&#10;4qtpNQ0fwDpMcdrp/huCG8v7a2jS3tIry4tFTS7GC0WJFjW1tG3IYZChFxsKq0XPp/7OngldD8MS&#10;+Kr2DZqnigj7J5sOJrXQbZiLZVE0KSR/a5d1w+yV4pYhauPmU19FUUUUVn6vqcGiaTqutXazPa6R&#10;pt9qdzHbKklxJbafbPdzrAkhRWYqh2hnAz1KjmuS8JfE7wV408mHQ9atzqM0av8A2LfZstWEn2Y3&#10;U0CWk+PPaFFYytbNIg2kh9vNZfxo0WXXPhr4nggnMEljZjWgWnmghli0aUajcwXCQhvNDQo/lRuN&#10;vneW5I2hl5z4XeHvDvws+Hn/AAk+rXz2smtabpWt+IL+7WZBbpNbb9O0qCxQscwG4eIBVMssrt2M&#10;cUfzB8QfifN8S/EenW2oz3OieCLTU4RDaRRrPdQWkkohu9bvoYTie6EJcxxhisQzHGSWkkl9o/am&#10;1O7i0vwhpCun2K/v9X1O4QoC7XelW8NtZuspyQNl7NuXOCSPQV4B4d+MPxE8NzB7bxJe6nAWtzJY&#10;a7I+sWkkdsHWOCNrxmmgQhyGFtLEWwoYnauPqr4c/H3Q/F11Z6JrloPD+v3QWC3l81ZtG1K7EaAR&#10;W88mJLeWeQyeTbyhxgKgnkkdVP0BRX5pfEr4ha/4217UReXt3HodvqEi6VoYa4t7G1gsnlgtLiaw&#10;cgG6KO/mzSLvy7INkYWNfp/4TW9r4z+BV34Wt1h+0x2/ifQJG1G3V7OHVLyeTVdPvEC+YSsH2u3l&#10;EoTesiEqMorHxn4K+DPF+l/Ezw3f6p4X8R6XYQDWjPfahoep2dnD5nh68iiElzcxqi73IRCWGWIA&#10;ya9S/wCEc17/AIaZ/t3+xtY/sLbn+2/7LvP7J/5J79n2f2hs8n/Xfufv/f8Al+9xWL/w1V2/4QMY&#10;/wCxnJP/AKb/AOVZerftS63MIBofhTStOKlzcnVr+71oSg48vyRZpYeXt5znfn2xz4J4x8Za7471&#10;n+2tdkt5LvyBZ2sNlax2tvaWYuJLmGzhRAXdUaZ9rTPJIQQGc4GPuT4HfD+XwP4VNzqSbNc8SG01&#10;HUIylzFJY2qQFtN0qeGfGJYfMlaYiNSJJGjO8Rqx9nr4T/aN8Y3WreKx4Ticx6V4ZWBpESVjHe6r&#10;fWiXMlzKiHYfJjkEMYZdyHzsHEhFfOdFfS37Rb22lN8PvBdsszJ4a8Mb0uZXBW4t7gx6TbIYwMh0&#10;/s92Yk87wMDBz8019YfDzxdrXxPtvCnhfU9SsV17wT4w8O+KYL+/nu1vtf8ADmkpPFqNvviikWS8&#10;gDxKWeRTNG+5gWimlfy34s/FLUPiDrElvBK1v4V0y6lGjWCFlW6K5hGs3+5UZ5pVyY0dcQIxjX5j&#10;LJLy3w51GXSvHvg69iuzZBPEWlQ3Fx5giVLG8vFs9RSWQ9Ee3kkSQn+EkV+hPxN0TW/EngXxDonh&#10;2Qx6vf2kMdsv2s2QuY472Ke7sTc5Cj7TCssB8wqjb9shWMsw+QvgJ448Rab4w0jwstzf6hoGrm4t&#10;H0nD3iae6wzX66hp0Mkii3VJN0l2yfK0RkdkeRYyv3vRRRXzV+0v4WGoeF9O8UQRM114dvRbXsge&#10;2jX+ydWcQF5VkxJI0d0LdYljY7RLKxUjLJzf7LniAAeKPDElwAQbTxBp1qI2Vug07WLj7Qi8Y/0F&#10;ArPnklQfnI+bPHHhxvCXi7xB4dKzJFpmpTR2X2ia3uJ5NLn/ANK0me4ltMIZJLaSKRwFUgsQVQgq&#10;Prb4FfDmx8K6CfH3iaK0g1W9s3v9Ourq5iaDQ/Dc1kJ/trMR5cE08ZkeaQuSkJVCYibhD88/GD4k&#10;T/EHxEy27x/8I3oc15a6AEhaN7mKV1W41W4edEl3XXlI6ROqiNAq7A/mM/kdFFel/B7S01j4l+D7&#10;SSV4Vh1UaoHRVcmTQ7aTWooirEfK726oxz8oYkAniv0tooqOWWO3hknlkWKGGN5ZZZGVUjjjUySS&#10;SM3AAAOSeBX5TeI9dvPE2u6rr9+Wa71W9mu3RpJJlhSR/wBxaRPId3lwxhYogTwiqo4FYlbfh/Qt&#10;R8T61pugaVGJL/VLqO2h3CTyYg2WlubholdlihQNJM4ViEUtg4r7++GPwf0LwBbWl/cRQar4t8uY&#10;3OtMJTHZ/aYhDLaaRDL8sUarvTzyglkDSZKxv5Sc18QP2gvDvhmSfTPDccPijV1iUi7guom8PWjz&#10;2zSIXvbVmNzJE/lGSCDCkFkNwkqFB8va/wDGj4keIHbzfEl3pdv55nitNBP9jxwHbs8pbmzIuZI8&#10;H7s08mTyeQMeeajq2qaxObrV9T1DVLpuGudRvLi+uGGAPmmuWZzwBjmk0/U9S0m5S80rUL3TLyPh&#10;LrT7q4s7lOQflnt2VhyAeD1FdppfxY+I+jzSz2njHXJXliaJ11S6/tyEKZBIWjt9aFxGj5A/eIob&#10;GRnBIPs/hz9p/VoHSHxXoFnqFuWtUa+0R5LG8ihUFbq4ks7tpYbiRvlZUR7dQQRkAjZ7A9x8IPjd&#10;aQwSS2N3q32QJCHzpPi3TP8ARnnMMLPh5UtnnkZkUz2nmgn94Oa+d/iJ8Adf8Jxz6r4dln8S6FEs&#10;ks6x2+3WNMiM5VBcWkJP2iNIzGXuIVB++zQRRpuPz7X6gfDXXP8AhI/AXhTVjPd3U02j21teXN6d&#10;13cajpoOmancSuzOXMlxBI4kY7mUhmwSQO4oor89/wBoPWTqvxK1C3H2UxaFp2m6PDLbuZDKvkHV&#10;ZzcNuZRIk91LCyrjGwAjduJ8/wDB3gbxL47v3sPDtibnyPJe+vJnW3sNOinl8pZry5k4/vMIow8r&#10;KrmON9rAfYfhX4GeA/A9mmueMLmx1i6tY1+23evSWlr4YspbiQ2q7bO7KxFW81Ig147guFeNY3IU&#10;Z/iP9pXwlpYNr4W0u88QSRNEkdxKv9iaR5DW24tb+ejXLNG+2MxtaxA4Yq+ApbwbXPj98StZ3pFq&#10;tpoVvLatay2+h2EUO7fuV7mO8vjcXUUpVsBoZ027VZQr5Y+Z6n4p8Ta1AttrHiLXdWt0kMqQanq9&#10;/fwLIw2mRYrqR1DYAG4Vg11+m+P/ABvpJtRp/i7xFbRWcwngtRq99LYiTzBMwk0+Z2gdWYZeN4yr&#10;chgQTXtnhH9pXxFp8kVt4vsoNfsiSJL+zhh0/WIw8oYy+VFstZgiZVIhHETwTL1z9V2d34N+KHhl&#10;5YlsfEXh+9ae2miuIHD293Gm2SKSKUJNb3MauGR12OoZZI2wyOfjP4vfBq48CSf23of2q/8ACVw8&#10;SSPNia80S6kAjWG+eNVDQSucQXG0YJEUnz+W8/gtFfc37M/iN9S8J6p4dneWSTw3qKSWpMUKQRab&#10;re+4igjkjwzuLiK7kcyLkK6BWIG1PpKiivln9qTS3m0TwprfmxrFp+qahpTwEOZZJNYtEu45Ub7u&#10;1FsWVgTkllx0avi2iitPR9Y1Lw/qdlrOj3ctjqenzie1uoSN0bgFWVlbKujqSkkbAo6EqwKkg/oJ&#10;FN4e+Pfw3nTbNpxuZhBKZLeO6uPD/iTT0ScNbvIAsyhZVHmIY2kt5mQmJmdU/P8A13RdQ8OaxqOh&#10;6rCYL/TLmS0uEKyKrbDmOeHzApaKVCssT7QGRlccEV9deBYJPhv8Btf8UyrNbarrtpdalazwWNsL&#10;60bUtmheGPMlmcebAkjpeqW4VJn2RsxIk8P+BfhseJPiNpDSMi23h9W8S3AMjxyyHS5oxYCEojbj&#10;9rkt2dW2goH5zgH9F6KKK8U+PXizXfCXgqKXQZXs7nV9Uj0ebU4/L86ytrixnuJfsblldJ5BFtjm&#10;SNvLG9g0cvlNXkP7MGgaqdT13xSTGmh/YJvD/NwDNcasbi11Estqh+7DD1kkA5lAj3fvNm1+1Nf3&#10;Uen+DdKjmxY3l5rN/cwARsJLrTILe3spS2N67Eu7gYBwd3IJUY+RNO1LUdIvIdQ0q/vNMvrbf5F7&#10;YXM1pdwiaMwyiK4gZXG9GZGAPKkg8E19i6d48fxF4L8I/EvxBe2gPw+1bX7bXtMuLGKFfEuvSaC8&#10;Hh+bSZbdZyk++4ti6+THGryzTYjjt493yj4r8V61401u513Xrn7RdzgRxxx7ktLG0Ri0FjYQEny4&#10;U3HAyWLFnctI7s1DQtVk0PW9H1uKJJ5dH1XT9VjgkLLFNJp92l2kUhjIYKxTDFTnFe4ftL2sVv8A&#10;EGzmiDb77wxpt1cMW3BpkvruyBTjgeXFGMevPevnmtHStV1DQ9RstX0q5lstR0+4S5tLmLaWilQ5&#10;5RwVZSMq6OCrqSrKVJB/U3w3rcPiTw9ouv26xJHrGmWeoeTFcpdrbS3EIknsnuIgoZoJC8UnyqQy&#10;kFVIIF3U9OtdX03UNJvUaSy1SxutPu41do3e1vIGt7hEdMEHaxGQQRkHNfmB418Jal4J8Raj4f1K&#10;OXNtM7WN3LAIE1XTGlZLLU7ZVaRdkqrllWVtjho2O9GA9g0v9pnxxaJaRajpvh7VIoI0iuJzbXll&#10;f3m1dpleW3mNujnqdlqF9FFdi37VYJ+XwHtX0PijcR+P9nDP5VT1D9qe/ktGXSvBllZ35ZStzqGt&#10;TanaBQx3K1jbW1q+SOhFwMdcGvEfHvxM8RfEWXTpNdTTbeLS0uEs7XTLSS3gR7xla5nd7mSaVmcJ&#10;GuDJtAQbVBLE/Qn7OXw6vbFp/HmtWiQLd2P2Xw3DcxRm4NtdMHudZSOVN8XmIqxW0iuGkieYkGN0&#10;Z/rGvmj9pLxtdaLoum+FdKujbXPiH7VLq7210kdyNEgXyDYywBTIIr2SRg0iugZYZIjvV5FHw9RX&#10;05qN7HpH7Mmg29tax58U+IZrPUJZJJiyvb67eagl1ChbAbbp8EJX7u0lsb/mr5jr3P4Y+MprrStY&#10;+FWryQ3Gl+LLC90zwv8Ab4Jru30nxXqRCaRveMu0Nq9ywl3RwyeXcbJQqbpXrrfjr8RfEltqC/D6&#10;y1i5S20vRrC18TX0EH9nz+INSvtPWe53Os8zi0kgkTdAWGXeVJfNRY2r5fr9WfCWpXWseFPDOrXp&#10;RrzVPD+jajdlYxDEbm906O5nZI02hV3sdoXgcAV+eK6545+F3jjVg2qXI1qz1cya4kt1eXOn+Im3&#10;PMLjUkuCj3MdxHO8scsyiUCXzFMcuGH6X9NwG0+6ksDjJyrDPHp7U2iivPPiv4ZHivwD4i0xIDPe&#10;w2Lanpgjslvbv+0dKH2yCGxiPzrLcBGtd0Z37ZWUbgxVvjb9n/XRovxJ02B3tI7fXrO/0OeW6cx7&#10;DLGL+zW2Ysq+dLc28ECBwwbeVVSzKRe/aI8Mf2H48fVYIPKsfE9nFqatHZpa2q6lAPsWqQxvFhZJ&#10;WZI7qd8Bi8+WBJ3Nt/AP4Wx+I70+L/ENnOdD0yaNtFt5R5dvrGqQzEvM4PzSW9qV+ZQAkkpCFmWO&#10;aI6f7Q3xMOo3U3gDR3U2Gn3EMuv3sFzvF7fwr5iaQot3KGK2Yq06yZb7QoUrGYCX+V6KKmhhluJY&#10;be3iknnnkSGGGJGkllmlYJFFFGmSzMSAoAyTxX602Vnb6faWlhaRLBZ2NtBZ20CEssNtbRiGCJWP&#10;Xaihc1Zoor88/j14tl8SePtQsY7jzdL8MZ0Wxij+1xxLdxYOtzSW9w23zjc74HljRQ8cMP3ggdvE&#10;6kjjeV0iiR5JJHVI40Uu7u52qiKvJJPAA619v/DL9n7SdFhtNa8bQQ6xrTwGUaHKIbnRdMaVVYR3&#10;URBF1cRrlXLEwKzMESTYkx9C+IPxe8K+AEe1uJTquuFW8vQtOliNzCzW32iB9VmY4tYmzEAWDSlW&#10;DpE6glfknxN8f/iDr1xdrp1+nhrS545YIrHSooWuY7dpXMcj6vcIbj7QI2VGmt2hB2hljjJNeU6p&#10;4h1/XPK/trXdX1fyQVhGqale6h5Ks29hH9rd9oJ5OKyo5JIJElikkiljZXjkjZkkRgchldcEEdiK&#10;7ay+JvxCsLmG7g8a+JHmhOUW91a81K1OE2BZbLUWlhkAHAV4yB2r1Xw9+0t4y07y4tfsNM8SQIJf&#10;MmC/2NqczMcxZubNGtlVemBZ5Ixk5+aveNJ+Jfwp+Ktr/YOsRWsdxcyNFDonii3gt5pJ5olso59H&#10;vkZoRO5uWitzBOl0CGZEAAavMPH/AOzY8Ym1L4fTyXBaZS3hnUJ4VZFmnkZzpmr3TRr5cSmNFiui&#10;XKq7tcO5VD8oXVrdWNxNZ3tvPZ3dtK8Fza3MUlvcQTRnbJFNDMAysDwVIBHevuX9mnXv7Q8EXmiz&#10;XSzXHh/WZ1htRCEe00rVEW9tmeVFAfzLr7aQWZm42nChBX0VRRXyR+1Hr2IfC3hiK4jO+W816/tP&#10;KbzkESf2fpFx57DbtfdfLtVicrlgMLn5T0bRtU8Q6la6PotjPqOo3soht7WBQWZicl3dyFSNB80k&#10;shVEXLOyqCR9ceA/2btNtoYdR8fTPf3bRrJ/wj9jcPb2NqXhcSRajqFsRLM67o2H2eSNEdCC88bZ&#10;rq9f+N/w18C2raV4VtbTWJYmuDHpvhi3tdP0K2mJSYmTUYkEGJt7EPaJPyrBwpIz4Vr37SHj7UpH&#10;Gjrpfhu2W5aWAW1nFqV99n5Edvd3GqrLDJjgs8dtGSR0Ayp8qvvHvjfUxcLf+L/ElzFdS+bNavrW&#10;oCzZxJ5q7bJJFhVVflEVAFx8oAArka3tM8U+JtFge20bxFrukW7uJXt9M1fULCB5AMCRorSRFLD1&#10;NeveFv2iPHWhtFDrD2virT447aHy9QRbPUo4bWBolEOq2aAvI+UaaW7jndtgOQWdm+tvBvxE8G/E&#10;qwntrCWOS4ezl/tXw5q0Cfa0tZXa0mE9vJvhuIHBXcYmkQLIiybHYpXiHxY+AMPk6j4n8BwOtwsk&#10;l5feFoI4/JeEqXuZPD8cYBRlYFxZYIZSVg2lI4H+PKK+lv2a/Fs2neKLvwlPK7WHiK2lubSLM0iw&#10;6vpkBuDJEpfy41ltVmEzeWWYxwjIC4r7ioory/406dc6p8L/ABdb2aq80VlbajIrSxxD7LpGpw6r&#10;evukIBKwwuyr1YjC5YivzXooor7z+Enj3T/ih4YvfB3im1jutUsNKisdRSe4kk/4SDSWjFp/anmS&#10;SGdblTtF1IG4ldJkcGTZF8q/FD4fXXw88STabi8n0S7/ANJ0HVLqKNRfW3lq1xA0kBKGW2dxDMPk&#10;YjZL5UaSoK9u/Zf8OMZvEni+dJljihi8PWEqz2/kStIU1PWFltvmlDxBbHy3O1CruAHIPl+AXE15&#10;8SPiAXzPbXHi7xKsUXnSPqT6ZbajeiG3iaQCNpI7OEqgICDZHwEAwP020+wtdLsLHTbCIW9jp1pb&#10;WFlb75JfJtLSFYLaLzJizttRVXLsWbGSSatUUVzfjHXLvw34U8Qa9ZWZv7rSdKu723tioeJpYYty&#10;yXKGWEmCM5knCyB/LVtgL7QfhL4VxeKPG3xV0nV/7Vu5tTs71Nf1zVJrto5zpVjJHb3duSrKxSeN&#10;0sVgjBURyBCohVgPq7496hDY/C7X43uVt5tRm0mwsgGcPczNq0N1cW0ZQHObeGdm3YBVWGeQD+dV&#10;fUvg3xZrHxR+HvjD4d63rESaxZ6dba1ZeI9cuRHZDRNJ1K0nu4dYvFjLr5LIGN1I0jOJSWwIiW80&#10;+K3xT1H4iasUjMtn4Z0+d/7I00sQ0xGY/wC1tRA4a5kUnaMkQqfLQkmWSXyWvpf4psmv/B74S+J4&#10;pJGGnwnw5P50jPLLd/YRaXc5LJ8373S5DkuPvDh87l+aKK/R74J+L7jxh4CsLm+eabVNIuJdB1G5&#10;nyWvJbOJJra7MrSSPIz28sPnSSEFpfMO3GCfWq/Pn45+AdQ8K+LdR12OCWXw94m1CfUbO/LCYQ6l&#10;e5u9R066ZEQRv5ple2Qg7ocYd3SbbS8G/HHxj4I0S28Pafb6HfabZy3EtoNSs7p57dLuY3M0Cy2N&#10;xBuUytJIDIrMCxG7aFVfVx+1SfLjH/CCAyBQJGHifCO+3koh08lRnJALMfc0f8NVn/oQxnP/AEM/&#10;GMen9netJ/wyqd6D/hOx5ZVvMf8A4Rn50cfdVY/7QwQe7Fxj0NX9O/ZZ06O6RtW8Y3t7ZgSB7fTd&#10;Ig025ZjGRCyXlzPdqoD4LAwHcMgFScj1/wAHfB/wN4Inhv8ATdPmvNXgWVI9X1ef7bexrK4fdBEi&#10;x28ThcIssMCybSylsM270+ivy4+IY2+P/HCk5K+MPEqk9uNanBIrjq9f+Cngufxh4306R4HfSPD8&#10;9vrOrTtFvts20vm6fp0pdGiJuZkCmJ8FolmK/cOOt/ad/wCR+0r/ALFHT/8A08X9fOddV4I8RN4T&#10;8W+H/EIkmji0zU7aW8NtDBcXD6ZKfs+q28MVwVQvJbPLGuWXBYEOhww1/ipocPhz4heK9Lt/s626&#10;am19bRWlutrbWtrrECaxb2MNvHhUWBLhYQEAX5flAGBXn1fpJ45+J+k+GPAtv4ntp0a+8RaXBceF&#10;dPuAwuL6e+tkuIZ3to+fLtklSW4LEL0j3CSSNSvwn+H2neCfDGlNLptpH4nu7Hz9a1F7eIaks18V&#10;uZdKa53SERW+2OIpFII3aPzdgdmNYvj347eEvBk91pdqs3iPX7SaS3udOsXFvZWNzDJGs0OoarIr&#10;KrbWkGy3jnZZIzHKImOR5T/w1Rcfa9//AAhEH2LyMfZ/+Ehk+1fac/637Z9j2eXjjy/Iznnf2rpN&#10;K/ai8NSxSNrXhnXNPnEmIotLnsNYheLbkvJPdvYsrZyAgjbjnf2r3bwd4v0nxxoNvr+ji4S2nmub&#10;d7a8SGO8tJraYxvFdR27yoGICypiQjYy5wSVFnxXoaeJPDWvaA62pOraTfWVu93Clxb293Nbstje&#10;NGyscwzbJUYDcrKGUhlU18HfAPV5NL+JuixC5htrbWbfUtIvPNWHbPFLZPd2lskkwyrvdwW2zYQz&#10;HCZwxU/TXi/4Sr4p+Kvh3xTcW+nnw7baZBNrUXlwNNqOq6NeFrO21C2mjdJo7iOSGNy2/MMEkTmP&#10;MW7i/wBoz4jNZWyeANImZLu9jgvPENzb3FuRFYSbvJ0SZU3SJJMQk8wJjPk+WP3kdwwHxlRRRX1p&#10;+y/4YdrrxB4wnVhFBCvh/TzmFo5Z5imoamxQ5kVolW2CtwrCRl+Yg4+xKKK5bx1NLbeCPGNzA2ya&#10;Dwr4gnikwrbJItIldGCsCDggcEfhX5sw+D9dk8M3Xi+aCKx8PwSJb219fzx2v9rXr3S232HRoHPm&#10;XMigySOY02KkM2XDRla5avvv9n/wDH4Z8LReJL2GM634ptYL1HZLeR7HRHHnadbQ3EbSHFwhS6mA&#10;Zc7o0kjDwZryv42fGptWa88G+D7sjSBvttd1q3kJbVyCVn07TpVx/on8M0q/8fH3VPkZM/yxV7T9&#10;O1DVbyKw0uwvdSvp/M8iysLWe8u5RDE083lW9urO21FZ2wDhQSeAa9pPwSvPDWkv4m+JOs2fhnR7&#10;f5X0zT5IdW8R392LgpFpNikbC0EtxEryRSrPKIxh5UCLIY/ELlrZ7iZrOGaC1aWQ28NxOl3cRQ7s&#10;xJPdRxwrIwXAZ1iQEjIRQcVXopyOyMGUlWUhlZSQysDkMpHQjsa+jPAX7RHiDQRb6b4tjk8SaSh2&#10;/bwyr4htUxGijz5GEd0ihXO2fbK7vlrjCha9D8c/Czwx8UdPuvHPwzv7SfWLuZpLq2imW20zVrqN&#10;C92k0FzHG9nqEu6NmMxjRuHlVWlaatr9mzWp7jwrrPhq+a5F94Y1mRRaXMJh+wWGqK0sdqN2G3/a&#10;4r1pFYblJHqAPo2ilGTwByeBjOc+mB169K/PbwV4A1T4x+L9b1+aKTSPDl1reoanrF8mH8uXULtr&#10;46NpUsq4kuMSANIVKxKRJIpLRxy+3+Lvi34M+FdtP4O8BaLZXOqWDeRcxwAQ6PYXqW/2eR9Suoz5&#10;15eIY4knG7cTkSXCyxlK+R/E3jDxP4xukvfEus3mqyR7vs8crJFZ2haKOGU2Wn2ypBB5ixR+aYo1&#10;8xhufc2TXMUUV6d4G8I+HvHkkXhyHU77QPF8lvfzWL3kUepeH9bltoHuYbMfZljuLB9i5eRvtKlV&#10;dlCtsiah4r+GPjbwZ9ok1rQ7k6dbsSdZsFa+0gxG5FpDPJewAiASuyiNLkRSHcoKAkCuArq/CHjL&#10;XfBGrw6voV5JCyyRG7smeT7DqcEZINrqFupAkQhnCn7yE7kKuAw/Rbwv4j0P4n+DTepFmw1qyvNK&#10;1nS2uszWks0LWupabcTWpWQZR8ow8t2jdJAF3AV+evxC8H3HgTxbqnh+UTPawy/adJupVf8A03Sb&#10;ol7G485oolkZRmGdok2CaOVFJC5rE0DQL3xNqKaRpb2p1O4Q/wBn2dzcR2h1K4Eig2VtdXG2BJdh&#10;eUfaJY1ZUZFZpWjjk+rP2ZrK60m9+IGlata3Gl6tGvhWRtM1CGaz1BITHfytK1lcBJNu2WBtxXGH&#10;Q5wwz9YUUV578U/Ch8ZeBdd0iCNJNQS2GoaTm3huJv7R01vtUNvbec6CN7kCS084OCiysSGXKH8y&#10;aKKK9X+EHxBbwB4riublh/YOriHTdcV2umS2tmnVo9Xigts7pbU7mAMTsY2lRFDOGH038cPhdL45&#10;j0bX9AaI6zbzado8+5ruWK80jUtQWG3uf9FSYAWctw08sgQfuGldmPlRqcf9o26sdB8BeGvCemyT&#10;WMU+pWsNpYRNcmKXQ/D+nNCbaeaRmLpDLJZFVkLFmAflkzR+y/oj2vhzxDr7+eravqtvYRRvEVie&#10;20a3Z1uYJD98PLdSxNjgGPGc7gPp6vnnXP2kvBmk3Oq2FppXiHUb3T7i7tIn8rTrXTr25tJmgDpe&#10;faJJUgcruWT7MXAIJjzlR51e/tS6m5hOneD7C0A3/aBe6vc6gZQR+78kwQW3l4P3sh8+3WtXRf2p&#10;IWe0h8ReFJIosSC9v9H1ATMGwzQtbaTexp8udisGvCR8zjJAQ/T1hqOheLNGS7sZ7HW9E1W1aNiF&#10;jubS6t549s9rd28wODtJSaCVAynKuoORXhXhK8tfhV8Q9d8BXsbab4R8VXUWueDLy5aH7Omo3EMV&#10;vfaYtwFZyGYCCMXEwKeRH8pNwJG8X/aU1K3vfiHDaQStI2keHtOsbtCrKsN1PPPqYVCThiYLiBiw&#10;7/L/AA18+V7X4+kXQfhz8MvB0MsPmahp83j7WVgs4Y47qXXHZdAnku2XzWlgt2uLaQZCkKnLAR7f&#10;FKK+9P2jvCM/iDwlbeILHzZLjwncXN1LbR+YySaRqflRajLHBFE5LwtDBMWZ0RIUmZiSFA+C6K/R&#10;X4BXFvP8K/DscMyyyWkut290i5zbXDa7c3awv7mKWJ/owr2Oud8SeEvDXi+zFl4k0ez1WBM+U0qN&#10;Fd2paVJX+x39uUngLmNBJ5Mib1Gx8qSD4Tqv7L/hS4hc6L4g13TLtrjzN18tlq1nHbncWt0toktZ&#10;SclQsjXDYAO5WJyOXl/ZXmVAbfxxFLLvAZJvDrQRhNp+YSpfSEnOMLsxjJzxgzL+yqu75vHbFNwy&#10;F8MhHZc88tqBCn869L0L9n34caJcG5ntNR1+VZreaBdevEmt7dreQvtFpp8dtFMrkqJUuVlVgAAo&#10;Bbd7f19yfqOh/n1HBor4J/aTvEufiJDCiOp0/wAN6bZyklSJGe6ub8NGB0AWcLg91J+nz7Wz4f0O&#10;/wDE2t6XoGmRh77VryGzgLLM0UPmt+8urn7OkjrDCgaWZ1Q7EVmwQK+xf2hdMg0X4UeF9GtGne00&#10;jxB4e0u2kuHSSdrfT/DV/aQGeSMIpcqg3FVAz0AHFfENFe0/F9Rq8PgLx0s1tcv4u8I2kerXcKGG&#10;W68T6AFsdelmttiKoQvDCDGoQmNtowAW8Wr9BPg94q0rT/g1Yavq2qoLXw2mq2urTSu7NZGHU5Jb&#10;Kx/eAFpGgmtUgiQndvjjUbjtqp8JNDh8WXGtfFfxJoyDW/EWsyyaB9rFncxaboFhFFaac9giRR7J&#10;h5bwNdOgkkSJXVVEjtL3njz4neFvh7FCuszzT6ldwm4sdGsIxNf3EAl8k3L+YyxxRb9wEkzru2OI&#10;w7IwHgM/7VFwyxfZvBEELCdHnM3iB7hXtRnzYYkjs4tkhONspLAd42zxr6Z+1Lo8txINY8I6lYWn&#10;lM0Uum6pa6xcmcONkT291FYqEK7iXEpIIHyHOR7L8PvidoXxIXV/7DtNXtf7FOni5/taCyg8w6kJ&#10;/I8j7JcTk4Fu+7djt1zx6LX5m+KrSX4e/E7URY2lrF/wjniiHV9IsZJJ57VbJbpNa0SCZxIJWXyG&#10;hEg80OOQWDc19m/Gb4dXPxBsPDNtp8KR31l4ihiutSeT59L0DUIWj1i4SyllhS4ZXjtn8v8A1h2b&#10;UKgvmr8RvFWnfB7wDYaR4aWKz1SWAaV4Yh+y286xGAq+paxeRvtR2QO0rOyPvuJEMkbq0hH57UUU&#10;V7J8DPCM/ijx5pt0yyrpnhmWDXr6dNyKLizlEmk2gl8uRN8tyqMY3KloUmKMGUV+ilFFFfm5rvhL&#10;XPFPj/4gNpltix07xR4mu9Y1m5Lw6Ro9imsTvPeahdhWwqRh5DHGrysqt5cbkEV5VX1H+zb4EttW&#10;1G+8aapaxXNpokqWOipMA6jXCEup79VWQEPaxGMR+ZEylpg6FZIQV9a+Mfxig8E28nh/QJIrjxdd&#10;RAuxCyweHreZAyXdzGwKtcOp3W8DZAGJZR5ZjSb4KuLie7nnu7uea6u7qaS5ubm5keee4nncyzTz&#10;zSks7uxLO7Ekkkkkmq9e2eGvgT4y1i1fVtbFp4N0OFPtF1feIma2u4rKJ3W9ul0vh4/JWMuReNbq&#10;VKsrlcsPM/EQ8OR3q2vhhtRudPtYkjk1TVfLiudUuxGouruCwhG22ti4Jt4HaSULzLISQkfP0UV7&#10;B4H+NfjPwULez+1LruhQmNBo+rO8xt7dDDEY9M1AEy2+2KHyoIyXgTczeQzHNfRuuaP4J/aG8OS6&#10;v4duDp/iXRybWGe+hSHULPcXlt9O1+2tnl3WlwAzwTRu4R95jYstxC3nn7Pv9q+E/iH4l8F62E0u&#10;5uNKfz9PuhCs11qmk3KPZ/Y5W+aRTaz3UyiElJIsS8qoYfZ1FFfDHxQ0zW/id8ZLzw9oKW14ukW2&#10;n6P9sgwbPTrOCMXmp3Gq3MZIBguri4iYff3KsKqZMKfYpdT8Afs7+HoNJjSbV/EmqQvdTrbi3XVd&#10;WuIYX+z3epuzEWdgJf3MCgOVBdo455Fnc/K3jX4seNPHQeDVtS+y6U+0HQ9JEljpLBfJf/SYt7yX&#10;OJYUmQXUsgjckxBAdo81oorrvCVj4V1a8fSvEmo6hocl89pBpWvW4s7jTNOuZLlUm/t6xuzEzW7R&#10;liJ4rmPyWGXWRGJj7Txn8EPHHhEyXEdifEWjq0hTU9EjluXiiBldG1DTQDPCRFH5srqskCbgvns1&#10;eO1o6Xqmo6LqFrquk3k9hqNlKJbW7tpCk0T7Sj8jOVZSUdGBV1JVgVJFfof8KvinpvxF0tkm8mx8&#10;TafCp1bSkZtsiZEY1XTRIctbOxCsu4vC5COSGikm+Wvj18Pk8I+I11rS7aODw/4kZ5obe2imSDTN&#10;UiRTfWhLFlCzEm4hVSqgGSOONUhGfDLeJJ7iCGS4htI5poonurkTm3tkkcK0862ySSbEB3N5cbNg&#10;fKpPFe6/Crwtr/hL4z+F9J8RaXcaZfKmsyiKXy5Y5YZPDV2fOtrm2Z4pkHKs0bsAwKsQysB990UV&#10;Vv7K01OxvNNv4VubHUbS5sL23LvGtxaXcJguYTJCyuNyMRuRlI6g5r8q/EOg3/hnW9U0HU4zHe6V&#10;dzWk3yTJHMqHMN1b+eqMYpoyssLlRuRlYcMKxaKK3fDXiHUvCmuab4h0l40v9Mn86ESoXhmR0MVx&#10;bTqpBMcsTPHJtYHax2spwR97eL9H0b40/DVNR0OLzLqe1l1Lwvc3kBt7y01G0nMN3p0o8xEXzWik&#10;spmMjwhsTDzPLjaucSwT4e/s8ahBf2ciXl34YvBqMUdmlherqXi9/scC6jHMAxltTdwwSmT59kO0&#10;Y2qg8X/Zs8PnU/HNxrksdwbfw1pc8yTQvEsS6lqqnTbWC6RwWZXt2vHXZjDRgk4G1vvCvGvGHxy8&#10;H+CteufDuo2mv3l/Zx2zXbabZ2MtvD9rt0u4Yd95cwFn8p1ZtqlfmA3btwHk97+1O+6RNO8GIqrc&#10;Dyri91ss0lqrkHzLSC1GyR1x0mcIf7/Wq9l+1NeoCNS8HWlwWkUq9jrMtmI4sfOGhnt597Z5GJF9&#10;Md6+l/Bvjnw348099R8PXv2gWwt0v7KeM29/ps1zD5kcF5bv64dVkjZo3ZXEbvtYjyLxhb2Hwp+I&#10;Oi/EezsLW28N+Jkm8L+L1toCi2N1dyrfw61BBBIXaSYQb5litSpEDk5muVIwv2m9ctZfC3hDTrbZ&#10;dwa3qUuvWeo29wklq9pp2nCGIxbARIs636SRyq+ML33ZHxfXtHh6ZvD3wa8a6xBNOLvxd4k0nwVG&#10;YD9naztrCzbXL52uVbc8V3DJLaywhVGMZLhmUeL0V9xeDPCcfjX9new0IxLJeyW2v3ekOxgR4dXs&#10;/EV5Pp5Se4VxGsjgwyuoDGJ5FDLuJr4luba4s7i4tLu3mtbu1mltrq1uYpILi2uIJDHNBPDIAyOj&#10;Aq6MAQQQQCKr19e/sqgkePDj5QfC4J7hm/tHA/HB/KvruqOqaXp2t2FzperWVvqGn3qeXc2l1Gss&#10;MqqwdCQ38SsA6MMFWAZSGGa8H1f9mrwFfyXU+mXeuaG8saLbW1veQ32m2kqRqhfydRjkuZFchpGV&#10;rwfMx2lUAUcQ37KrBZNvjoM4jYxhvDOxWlA+RXf+0DhSeCwDY9DTf+GVZfsu/wD4TmP7b9n3fZ/+&#10;Ecb7L9r2f6n7Z9u3eXv+XzfJzj5tmflrtvh3qXiVfgd4j8S6hruo6pqt3pXjHU9Kvbq8ury+05dN&#10;0yTTLONJ7vcdyT2r3C7CRl8k7i2Pkm4+JXxCu3EknjTxOpVAp+z61f2iFQ2QWitHRc5P3iM9BngV&#10;91fCHx1p/jLwhpCNfxy+INLsIbDWbOe8a41IzWKra/2nP5wV3W6AScyAMod2j3s6PXqtUNV1XTtE&#10;0671fV7uCw02xh8+7vJ3CRRJvCIOOrM5VI0UEuxCoCzAH8tvEeojxF4o17V7WCYDXNf1TUba3ZQ9&#10;xjU9RkuoYWWEsC/zhSEJ56Zrs/C/wa+IPii58uPQbrRbVQjS6n4igudIs0SaCSeF4Y5o/PnD+Xsz&#10;bQyBSyGQorBq+7fAHgHRvh7oUek6WGuLmYrPq2rSoFudUvQu0yFQSI4U5EECsQi8kvI0kj/MP7Um&#10;mSReI/DOtGRDFf6JcaWkIB3xyaRfteSyMem1hfIFx/dOa+XaK+g/jLY3Xi3xx4NfQtPgvtX8X+CP&#10;DmpbNKt5bePUbu7kuR9qEd226ONYI0+adh5cKAyMAjNW1Z/C34ffD+wt9V+Lmvrc6rNZm5j8E6VM&#10;32hnlguRFBI9g/2ibcUQLcK9tbJOhjeaWNgzZms/HSwF3o3/AAjXw+8MfZPDMEenaDd+K7efW9Ut&#10;rCwkj/siS2kilha1ljWJHOLiZlfpKfmZuD8R/GH4h+KLW5sNR8QSw6ddOxlsNMt7bTYmikieB7OS&#10;4tEWeSBkdg8M0zq3BYEgEeY0U5EZ2CqCzMQqqoJZmJwFUDqT2Ffpp8LfB7eCPBOkaNOqrqUkbanr&#10;BVUBGp3+JZoGMUsyMbZNlqJI32uIhIAN2B6FX50+Iok8J/HO4n1NoYLWx+INjr8z2wV44NMvdXi1&#10;6EpGoUbkt5V3IAMMCvavvTxd4jtfCHhrWfEl4vmQ6VZNOkOZF+03Uji3sbMyRpIU8+eSOHzChCFt&#10;x+UEj8vNY1e/17VL/WdTna4v9Rupbu5lYnmSVt2yMEnaiDCxoOFUBRgACsyiiuz8CeC9Q8eeI7Lw&#10;/p7/AGdZQ89/qDW8txFpunwc3F3LHHjJ6RxKzoHkZELoGLD9LfDug6f4X0TTPD+lxmKw0y0S2hLe&#10;X50xBLzXNwYlVWllctNKyqAzsxwOlbFFFQ3Fvb3kM9rdW8Nza3MMtvc21xHHPbz28qeXNBNDLuV1&#10;dSyurAggkEEGvgP4/wDjWTxP40n0eCVX0nwnJcabbgR7Wk1Ryi63PI7okhIliFsFLMmId8Z/eMT5&#10;r4G8ON4t8XeHvD2yRotS1GGO98meG3nTTIM3WqzQS3IKB0tkldAQ2WUAKxIU/aXx3+I8ngzQY9D0&#10;a5mtvEevwv8AZ7qzuYYrnRtMhmVbi+K/NKjz5e3tnVVwRLIkqvCoPwDXrnws+FGp/EXUPOkMuneG&#10;bGYJqerBPnmcYc6bpQkBVrhlI3MQUiUh3DExxSffXhzwj4a8IWrWfhvRrPSYZMec0CtJdXO2V5Yx&#10;e39yZLifYZHEfmyvsB2rtXgfFn7Rfim51jxv/wAI+Gxpvhe2hgijDRskuoalbx397dhkUMDsaGDY&#10;7MFMZYYLtn58r3bwX+z/AOM/FGy61dP+ER0oh8T6pbO+qylRKgEGibo5BiREDfaXgyjiSPzBweN+&#10;JGg+FfCuuf8ACOeHb3VNUu9JjS31/Vbu509rG41UxI1xb6ZaWUe6JYW3LKJZ5GWTMRGYi8nndFd7&#10;8PfiBrHw81tNT05muLG48uLWNIeVo7bVLRCcKxAby5o9zNBOFJQkjDRvJG/6A+HNN0W+1ifx/wCG&#10;NTil0zxdpFqupW9vFFJbane2EoXS9VEzAS289vGbm1urbgFiPNRZYTu7qisbxFpja5oOs6IriIaz&#10;pl7pLXBODbRalA1nPdKMNvMaO0iIcB2AUum4uvzH8WfiZp3gnSv+FYfD2KOwks7VbHU760ysekW0&#10;sZeXT7CRvmkvJg5kubskshYnc1yzPD8eUVNC0KzRGeOSW3WRDNFFKsEskQYGRIp3SQIxGQGMbAHn&#10;aelfTMHwI8O+NdCt/EXwz8WzvbzRJC2m+KYomuLfUUnze2+o32koPszxxMuIhay7iA6ytFKjr4L4&#10;l8H+JvB90ln4l0e80qaXPkSSrHLaXRSKOaUWWoWzPBOY1mj80RSNsZtr7WyKwbe4ns54Lq1nmtrq&#10;1miubW5t5Hhnt7iGQSQzwSxkMrqwDKynIIBBBFfqT4J8RR+LfCWheIQ0TPqmnQyXiwxTRQR6lF/o&#10;uqW8Mdxl9sdwksYJJyFzuZSGPi3xO+AOja1a3mseC7WHSNfjiidNHthb2mh6mluhSWCK3AVba4kU&#10;L5cissLMuJFUytMnw/PBPaTz2l3BNbXVtNJb3NtcRvDPBPC5jlgnikAZHRgVZWGQcggEV6h8IPiC&#10;/wAP/FMU9w//ABIdY8jT9dRzclbe288GLVoorfcWltSWYDy3JjaVFAdwy++ftPeF1uNG0TxbbxMb&#10;nS7ttH1IxWTSM1hfq09pcXd2p/dRW86mJFdCC9zjcrYD/Gltc3NncW95Z3E1rd2k8Vza3NvI8Nxb&#10;3MEglgnhmjIZXRgGVlIIIBByK/TX4eeJdP8AHHhrSPFiQWS6tPY/2dqrwx2/2i0vrSTF9Y5WSWSO&#10;F5R9oghlfcYnidgC2a7uiiivhn4+/DG50LV7rxppFpJJ4f1i48/V/LkkmbStbvJi08syOCyW907B&#10;kfcVWZmiIjUwI/zbRRRX3d+zp44Gu+GZvCt9c79V8MFVsxJIpmutAnJ+ylFlmaST7LJut32RJHFE&#10;1svLNXnH7UuqrNrvhTRPIKtp+kX2qm58zIlXWL0WiweX28v7CTnPO/2r6N+EulLo/wANvB1ok7Tr&#10;No0OqGRoxEVfXXbW3gCgtxE1yY1bPzbQ2ASQPRK/OH4y+DL7wf411R5YD/ZWv3t7rGj3UVqLazaK&#10;7uDcXWnQrHmMPaPIImRTnZ5blUWRVryWiui8O+K/EnhK6a88Oaxe6VO7RmZbaUG2ujErrD9sspQ0&#10;M4QSPsEsbAEkjB5r0H/hd/i68jWLxNYeEvGkcTPJbJ4n8M6fdrZvIArtarYi2VSQMFiCefYY9Dl8&#10;T/Bz4uX7TeMNOvfAPiSaWCJdZtdTSS1vreBDDBDe6hLB9nVsN88lxaIQkcarPtGyvKPiN8K/EXw3&#10;uIDqJh1DSL2WeKy1mySZYTIjtstL6GUAwXLRKJfK3OhBYRyyeXJs6n9ob7HD440/SdPtGs7PQPCW&#10;iaNbxB1aPyIZJrq3EOCSFSOZIsNg5UnGCK8HrS0jTbjWdV0vR7Qxi71bULLTbYzv5cIuL65W1gMs&#10;nOE3MNxxwK/WcZU5UEYxg8/oRjBH9Oa+MPiR+zvqVvdy6t4Cj/tGzu7qeSbw8729pcaUjR+aDY3N&#10;1Kqzw7w6iI7ZEHlqvnZZk+dNS8KeKNGgFzrHhvXtKtycCfUtH1CxhLbtuBLdRouc8cGvtL9nfxno&#10;9/4MsvCTXNta63oM+oRpYy3I+06lZXt9LqyahaxSKm5VaaWF0jaQp5Yd9okQV9D1U1DULDSrWa/1&#10;S9tNOsIAnn3t/cwWdrD5kgij824uCqrudlVcnG4hRzivz58d/FHxX4i8V+INT8L6/wCJ7Dw7aPGt&#10;pBpmq6tbWcGmWrx6bDqc0MHkiIXUziX97GGV51iLE4z7X+zXr/iHX38YnW/EOtawlmmgC2h1S/n1&#10;GONro3nmyxy3peSMgRAbY2VWB+cEqhXwjxb4++Idn4h13w8vjbxHNFpPiLVtPglt7uTTrm4+yX0l&#10;kjP/AGcUI3Bc+UGKgngV9Bfs+fEqXXbW78JeI9Zur7X4Z5r3R7jVLp7i61DTTCJbmzjuZgZJZLZk&#10;eXa8jP5T4QeVCwT6bpeTgAc5xwPU8AY69T25PWvzk+N/iTRvFHj/AFC80NoZ7KztLPSzqVvPJNBq&#10;txaIxnvId4AVFL/Zk8rKOsQlVmEma5TQ/h5448Rm0/sfwtrNzBfLK9rfyWctnpUyxRtIzDV77yrY&#10;cKQu6YbmwoyxAP2/8JvhDa/DmOfUby8XUfEmoWn2S6ubfzY7GzsmkS4lsrOOQjzQ0saM00qKx2qA&#10;kfzbsX9pPT7u8+HkNzbwmSHSfEem398+9V+z2kttcaWkpViCcz3MEeFyfmzjAJHwPRXvfiexsLj4&#10;BfDXVknZ77SfEPiDSDEjhoo11fUL/ULlJ16iTba2rIM/dcnnIrQ8N/BGzsdHbxP8Vtb/AOEQ0WS2&#10;SSz0+O4gi1qWWSF7tYrhbiOUJN5SFksoopLhiWVkjeMo0+q/Fj4f6Dpl54V8C/D3S9U0YamNUguv&#10;FpuNV06XVF22c2opo2oGSbD26BInN1C4DHdEBvRuR1D48fES7txZWGoaf4d08WclhHYeH9KtLOG2&#10;tWQwxx2c9wJp4DEhCRNBKjIFUqQwDV5Hc3NxeXNxeXlxPd3d1NJcXN1cyyT3NxcTOZJpp55SWd2Y&#10;lmZiSSSSSar0V90/s3eEdS0Hw1quvaiJLdfFkumy2NnLC0Un9m6ak4tdRJcg7bk3LtECgBjVJAWW&#10;VcfR9fC37TOkfY/G2matFZGGDWtAgEt4Fcpfapp1zJb3OSxI3xWzWaEDGFKd+T9feAXkl8DeC5JG&#10;aWWTwn4bdnL+a8kkmkQEs7kkliSdxPOSQa/Pz4r+NB468aanq0D79KtcaToZA27tKsZH8u5w8MEv&#10;+kyvJdBJ0LxiTyiSI1x5rRRWjpel6hrWo2ek6Vay3uo388dtaWsQXfLM5wPnchVUYLO7kKigsxCg&#10;mv0e+F3w9tvh34bXTS9vdazeSLea3qMEQVbi5K7YbWCVwJGt7dcrEH6sXk2RmVkHpNFFFfJH7Sni&#10;s6bb6Z4D0yBbKDVBL4m1owwJDDdrcanK9tGpiYBzJeJcXVyXjy0gjfcWMmfj6v0aur+x+DHwos1l&#10;W2+3aRpMVla28Ty3EGpeKr5GuJ9huHikaBrtprmRVZWWEOUQbVSvzz1HUbzVtQvtV1Cb7Rf6leXN&#10;9eT+XFEJrq7mae4kEUCqiZZiQiKFGcAAcV1fgL4f678QdY/szSY/Ktrfy5NV1adHNjpdvIW2NMy/&#10;elk2sIIFO5yGPCJI6fe3gP4WeFfANtC2n2SXmtiBYrzxBeJvvrmTLmQ2qOzJaxtvKeXABlFQSNIy&#10;7z5X+0z4ufT9B0zwhayQ+b4gmN9qgWW3eaPS9LmSS0gktZEd1We6xJHOrp/x7PGN6s4HxJXp/g34&#10;Q+N/G6pc6dpy2Gluu5NY1hpbGwlGMobUBHmnBIK74YmQHhmBrofih8PPCPw2sLDSX1bW9b8ZahEL&#10;5XjitNN0S00r7U8K3M9m8c8rvIY5Io0ju+qvI5QBI5fD6K2ND1zVPDeqWetaLeS2Wo2UokhmjOev&#10;yvFKjfK6OuVdGBVlJBGK+9PC2q+HvinF4Z8eaRFZW/jbwtPa22pQymSGSztr7dZ63YXCIHea3ktp&#10;LufS3LbROFy6f6VEfbKKK+dvGHibRPg34d1EWkdofiN41e81m+NkRMF1jUpJZLnVna9RiunWc8ks&#10;enwTJmQLsIdzdTj4avLy61C6uL6+uJru9u5nuLq6uHaWaeaVt8kssj5LFickmqtFfQXgP4WeEfiZ&#10;4blfQdd1bRfF+lGEazY6qlrqOlyiWKRYLmwNrFbyLDO65yZJHhIZHSQGOV/P/Gfww8X+BCH1vTg+&#10;nvIYodZ0+T7ZpksgVTtaUBZISxbai3MUbOVbYGCk157X6B/s++K5PEXgZNOu5Y5L7wvcDSMCRTcP&#10;pfkrJpE0kSKNoC77aPruEJJJO4Vs/EL4N+F/Hdu80UMGga+ZvPGuWNlEz3DOR56araRtELncOjs4&#10;dWwVcrvST4I8V+E9b8F61caHr9qba9hAmikQmS0v7ORisF/YXBAEkMm0gHAKsGR1WRHRYPDPiPU/&#10;CWuad4h0iSNL/TZmkiE0YmgmjliaC4tp4yQSksbPG5UhgDlGVwGH3X8S49J+Jfwevdc0kpLFDpye&#10;KtKlu5Xjls5NIV5NSgmSyaRDcLbC7tDExeMSnlsgOv57V92fs7eKv+El8LNompx/atQ8D3duNNvJ&#10;0854tO1O3nt7Dybid3ZZYYxd2uUWNVtzHGMgvX0ZRRRXzb8ePhPP4ogXxZ4ZsoZNd0+3l/tiygRl&#10;vddsIUUQSwBW2yXNqiMFj2eZNGQisWjhhb4Zooor6Y/Z08fromsTeC9SkVdO8RXQn0uaR7aKO01w&#10;QeUYneTazfbEjihQB2/erGiJmVmHsP7SWoXdl8Oo7aCTy4dX8RaZp96uxW820iguNUSMFvu4ntYX&#10;BHYY6E1h/sv6bbReFPEWroJBeX3iBdOnLPmI2ulabFc2gjTHD7ry43Nzn5RgY5+m6+Mv2mPBclvq&#10;Wn+ObKHNtqMUela2Y4lHlajaqf7OvJ3MhZvPgHkfLEEj8hQzFpVFfKlFXtP1HUNKvIr/AEu/vdNv&#10;oPM8i9sLqezu4hNE0E3lXFuyuu5GZGwRlSQeCa9Vi+O3xCdZINZvNI8TadPG0VxpOvaBpU2nXKt/&#10;z3jsY7d22nDAGTGQOMV3Vt8Uvh14+03TvD/xO8Mpoo0u1urXR9Z8N/bI9M0gXMDRl7XS7QmW3WNI&#10;rZIYtl3E0gBdI4xiuX+IHwZm0KzbxN4K1BPF/gwwyzPf2dxaX91p4tXaK6e4l0/91PApVibiAYTD&#10;rKiCPe1fxZfzQfBX4UaSgRbXUNR8Zanc7UUM9zpetS2Vs7sBliEu5FyT0wOwx4lRX6a/CfSotH+G&#10;/g20iladJdEttUMjqEZZNcLa1LCFUniN7ho1PcDPFeYfF34F/wDCV3Vx4o8KSQW2vyxM+o6VOfKt&#10;Namjj/dT205+WC6dV8tg+I5DtdzEwkkk+SNU8A+NtGe4XU/Cmv2y2s5tprj+y7uaxM24qBDqFurw&#10;SAkHa0chDY+Ukc17V+zV4q0XRNb1zQ9UuRZ3fiVdJj0mabYlpNd2DXAawediNss32hfIDDDkFAfM&#10;aNH+36Opxxzx6dTwecA+9fEfxq+K8mseIdM0vwFrGq240RL+zudY0LVbm2j1q41OS3d7Oz/s8q00&#10;MLQLtkLlZHZti7UWSTM+CPi3xrrHxJ0KzvvEniXVtOMGsSahaX2r6nqFkII9GnEM1xFPIyALN5Wx&#10;mH39ozk4r3bz/Gf/AAv3+y/7am/4RX/hHf8AhJv7H+1f6P8AYP7O/wCEf2+Rj/Wf2j++2Z6fP7V6&#10;n4K0AeFvCfh/QFWGOXS9KtYbs2jTGB9RMYl1O5heUK5Etw0smSq/ezgdK+DfBtwnw7+LqaZfTCbT&#10;LTXtR8JatLeOmlWd7pF7PJpJvdTinMkf2dd0d80crMnyL84ADj6Z8Tfs+eGtS1C31fwpqN74H1SK&#10;8jvPM01HurKKZJnuRdWVn58EltMshjMZt7hIowgCRA/MOB/4VF8eQUUfEz5XcgsfGfjELGqgsryD&#10;7NnBPyjYCcnpjJG7oP7P2o6lqEeq/FPxTdeJpbdPs9vYW2o6peJJbRuskCXOt6jsuBEC0wNtDGhB&#10;KsJhkofpq3tre0t4LS0t4bW1too4Le2t444YIIIkCQwwwxAKiIoAVVAAAAqaivnP9pbQf7R8FWGu&#10;Q23mz+HNWj8+5M2z7LperoLO6AhdwHMl0LIYCMy9QQu+vhOivs74geNj8LfD3grR9O07TV+Ig8Ea&#10;ZpFzq8tilxLpWiw2gtHWC7IUTE3sDvBG5kjUo7vH867/AI+vtQvtVu5r/U7281G/uSnn3t/czXd3&#10;OY4xEnm3NwzO2FCqMnhQAOKpUUVYtra4vLm3s7O3nu7u6mjt7a1topJ7m4uJnEcMMEEQLO7MQqqo&#10;JJIABNfXHwU+Cmrabq1t4w8ZWSWRskWfRNFultrm4kup7cPFqeoRHzBAYA4MMLgTJOA7CIxKJPri&#10;ivz/AP2jdKTT/iRNdrK0ja5oulapKjKFEDwq+iCJSPvZWzWTP+1jtXu/7TUcjeANNaMO6x+K7B5n&#10;j3PGIzpV9GHcjjbvKgE8ZI9RXwhRRXs3w8+Cvijxw9te3MU2geGpUlc6zdwK0tzshWWGPTNOkeOS&#10;ZZfMXFx8sAXeQ7yJ5bfeHhTwro3gzQ7XQNDtzb2dtueWRyj3V/dyACe/v7hFXzJpMKGfChVCogSN&#10;UReioooqvdXENnbXF3cv5dvaW8tzPJsaTZDBGZJWEacsQoJwOTX5KzTS3Es1xcSyTzzyPNNNK7SS&#10;yzSsXlllkfJZmJJYk5J5r6O/Zp0u3PiLxF4ovn0+Kw8N6H5clxetHG1jPqcpk+3xzTDZEiW1rdpN&#10;KXUqr45Vmx5F8Q/GFx448W6rr8jz/ZJZjb6PbT7wbPRrdjHYW/ktLMsblf3s6RPsMzyuv3q0vhd8&#10;Prr4h+JYdOIu7fRLQfade1S1iR/sVttZre3R5iEWe5dPJh+8QN8vlyJE4r9INK0vT9C02z0fSrSK&#10;y06wt47a0tYQdkUSA9WcszMTl3kZi7ElnJYk1fr8zW0PVPiT8RddtfDVss8mteINb1JZZJAbTT9O&#10;uNTed7+/u4gQsMayKGdVJYkJGruyI3258OPhH4e+HtuZlWHWfELyvJJr93ZQx3Fshje3FvpUbGQ2&#10;sZikdZdkm6Us29igjjj6P4ieIpfCfgjxJr8EkkV3Zac6afLFDBOYdSvpV0/TJ2guf3bKlxLE8gZS&#10;NoPyt90/nX4O8C+JvHd/JYeHbAXJthDJf3k8qW1hp0M8whWe7uJO/VhFEHldUcpG+xsfQln+yxeP&#10;bwNf+Nba2u2UfaIbTQpb22icseILqa7tnkAGDloU54xxk8D4i/Z4+IOiJJcWEFh4ltIxeyk6RcFb&#10;6O2tEEsbyaffLE7yyqTsgtWnYsCgBJTf4hc21xZ3NxZ3lvPaXdrNJb3NrcxSQXNvcQuY5oZ4JQGR&#10;1YFWVgCCCCAa9/8AgB8Rm8M64vhTU5UXQfEd2ogldGLWGvSotvay74wT5dztjgk3DCt5b7kRZN33&#10;jRXl/wAWviBD8P8AwrNdwkSa3qpn0zQoVmtFlhu3tmZtXe3uA5eC0+RnAicF2iifYJd6/m/c3Nxe&#10;XFxd3dxNdXd1NLc3V1cyyT3FzcTyGSaeeaQlnd2JZ3Ykkkkkk12nhL4a+M/GrRNoei3D2Ekio2r3&#10;f+h6TEnn+RNKLufAl8o5MkcAkkABwhPFe5ad+yzqklqH1bxfp9leeY4a307SbjVLURjHlt9suZ7R&#10;yzc5XyAB2Zu3G+M/2evGHhm3m1DSZIfFenRSW6BNNtbuPXCkqASzvoqiXKJKdh8meR9pEjKq7/L6&#10;v9l/W9QXXfEPhoP5ml3GjnXvKkklP2W+sr2309pLWMv5amaO4Czt5Zd/Kh+YKmD9f6xoula/p11o&#10;+t2FtqOnXaGOe2uRlSCCFdHX5o5F4ZJUYOrAMjBgCPhz4u/BW88H3Fxr3hm2uL7wpMzyyW8Ynurv&#10;w9kNK8V0x3M9ooX93cu2VGEmO7bJN7r+zXqF3d/Due3uJDJDpfiTU9PsFKRr5FpJaW2qSQqyKC2Z&#10;7mZ8tlvnwDtCgfQFfNH7QPwwGuae/jbRLa1j1bR7SeXxBGqrBNq2k2sQkF6ZCwRp7NEf7y75Ifl3&#10;kxRRN8PV9l+DdZHxJ+BXibwnci7uNZ8K6ObSO3sEH2q9h02L+1fCRjjitthDvaiyaGMvNIsLOzq8&#10;ymvjSvsv9lnUbqXTfGOkM4ays77R9Rt4xHGCl1qdvcW145kA3EMlpAApOBg4ALHP1bRRRUFxb293&#10;bz2l3BDdWt1DLbXNtcxJNb3FvMhjmhmhkDK6OrYZTkEEgjFfF/xJ/Z41HS2uNY8CLNq2nNNczTeH&#10;yQdS0u3SATAWE80m6+TcJESIKLgZiUC4ZmcfMDoyMVYFWUlWVgQysDgqwPQjuKbRXs3wBa5X4p+H&#10;hA86xPBrS3ghZgj2w0WeRVuAOCnnCIgNxvCkfMBWx+0jqEd58RhbIqK2k+H9L0+UrKsheSSWbVAz&#10;oFGxtlyoCkkkANnDAD7xs7O30+ztbC0iWC0sba3s7aFCWSG3tolhhiVm5wqKoqzXnnxN8AWnxC8N&#10;T6WRaQazbEXOhancRzN9guw6maNngIbyrlFMEoIdRlZPLd44xX58+LPAvinwTcRQeI9JmsVuAxtb&#10;pXhubG5CsyEQ3tqWj34XcYmYSBSrMgDAnkKKKK9i+G/xPuvDz2PhbxItlrfw/vL6NdS0nWbJNRtt&#10;NiuLtJpNRtY2imcrBIoufswR0Y79iLNJ5g2P2jIpV+IvnsI/IvdC0q5spYzCy3Fr+8t/OzF/00jk&#10;UFznAH8O014LXrnwO8PN4g+JGhAwvJa6K0niG9dJooWgXTMNp82JDlx9te1RkjBJViThQzL+jlFF&#10;eVfET4Q+GfiBE9zLGmj+Id0bJ4gsrdHnmVIfIWHU7bKLcxhQgUsyyJsRUkVNyt4vH8FfjTp0Z0/R&#10;/iTHb6RaNLHp0CeJ/Fmmx/ZhIzRY0+1geKF2GWZFkZVYkB2+8djTf2fdb1u4hvvib431HXXtVeGC&#10;zstQv9RK2+9ZYx/bGtjeiMd4eFLYdmWXORWb8fm8P+DPB+h+AvDNtDpC6pqI1W+sdOmVDNp+mQfZ&#10;431pN/nTmeYwtFLcB97WzHcWiGO//Zz0j+zfhxDfNJHI2vaxqepqBFteGOB10ZYJHyd4zavIp4A3&#10;4xkEn53+OFldeEfixLrWmvbWc16NH8VaW1rCubW7hYW73F1DKmwzPeWktw/Dht4ZiWZgPpLXvhT4&#10;B+KGkWfiS0sZNA1LXNOt9Wt9V06KG3nkbUrZ7+JtZ05Cbed2knEly42zOVCC4VRXmd/8HfjPpiSw&#10;+H/iTd3+m2VrBFp1sPEniPR7uWKGBES0hsQZLaER/cjU3WzYqnK/dWza/ATx3r0kdv8AED4iXOoa&#10;Ra3EU8NpZ6nrWuSTMQUuDCdcWKO2cphUlEMpOTlMD5vpfw/4c0PwrpqaR4f0230vTklkn+zwmRy8&#10;8wCyTzz3DPLLIQqqZJZGYKqrnCqK2qK4b4l6CfE/gPxRo8aXMtxPpU1zZQ2xUTT3+muuqadbIHBB&#10;Ek8McbDAJViAVOGH5gUV9c+GNW0jwP8AAnRPEupW2n6zqcniO/1fwlpuoRXJgh8QJc3GiQTyJGXD&#10;/ZoY7i8DMI1B2qjpP5ch+bPFPi3XvGeqS6v4gv5Ly4fiGEZjs7KDAC2thaqdkSABcgfM5y7s0jMx&#10;5miiivcvhf8ABjxD4t1HTdT1nTJ9O8IrLDd3VxfrLay6vaIqXK2mm26sk7JdI6gXa7Y1XeyO0iBD&#10;+gFvb29pBBa2sMdta20MVvbW1vGkMFvBCgjghihjAVERQqqgAAAAAAAqavlX9qTS7mbR/COtLs+y&#10;WGpanpc4LESfadXtoru12p3XbZTBjng7fWui8GTzTfs3XkkzyTOvgvx5AGldmIhgk1G3gjV2ydsc&#10;aqiL0AUL0wK+D6KK7rwZ8OvFnjq4EehaZI1ksjxXOs3ayW2jWjx+WZIpr4qQ0iiWNzBEHl2tuCFc&#10;kfePw5+FXh/4cW0zWLy6lrV9FHFf61dpHHM8K7ZGs7KCPcLe3Mi+aY9zszbd7uEj2em0UUUV+aHx&#10;e1Uax8SvGF0Imh8nVn0ryy/mZOhwporS7sDiQ25kC4+XdjnGai+E2kf258R/B9iZEjCaxFqTmSPz&#10;Uki0SNtZkt2TI/1i27R5PTdnkV3f7Q3jE6/4y/sO0nD6Z4Wiay2o0TxPrFxiTVpQyDdlCI7Vkdjt&#10;eJyMFmz4zoGh3/iTWtM0HS4xLfardxWsG5ZWjj3nMlzceSrssUKBpZnVG2orNggV+lngLwRpnw/8&#10;OwaDpzy3Lea15qN/MCj6hqcsSxXF15GWEaYRUiiXO1FG5nfe7dnXwD+0Bd3eufFOfSrezea40yw0&#10;TQ7GG0SWe5v5LyIatEFhXcWkaS9MSJGOQq4BJJPtvwx+AWj6Hb2eteNLeHWNdkimZtFuVtrzQ9ME&#10;6BEjlgZXS7uI03ZdiYlZj5aMY0nb6R6Z7KBz2wF7+xr8vNTuNd+JfjbULvT7G7vtV8R6pNLaaekg&#10;upba3ZtlpayXTLEvlWsASNp3VEVE3tsUHHuWkfsu6zc2gl1vxRYaTds3FpY6bLrCxxGJW/fXUk1q&#10;PMDllZI1dQACsjZ4zPEP7Mvi3Tkln8P6ppfiOKKGFlt5VfRNUuJXlEcscNvctJa7UU798l6hYBgF&#10;LbVbwLWdC1jw7evpuu6ZfaTeoC/2e+t5LdpI/MaETwFwFkiZ0cJLGSjYO1iOa6n4a+Orv4f+KLPW&#10;ImkfTZylnrtnHFFM93pMkyvOII5mQCePAkgYSJ8wCs3lvIrfpdYXtrqlhZalZS/aLPUbO1v7KbZJ&#10;H59peQLcW03lygOu5HDAMqsO4zmrVYniXxFpvhPQtR8Q6u8y6dpkKyzi3i8+4keSVbe2t7eLIUyS&#10;yukab2VQWBZlXLD8xvFninVvGWuXuv6zP5t3dyYSNBi3s7WPItrG0j/hijXgZ5Y5dy0jMzN8PeFP&#10;Eni26az8OaPfarMhjEzW0WLa18xGaI3t7KVhgDiN9hmkUMVwCTXvmh/sw+JLyES6/wCINL0UyW1v&#10;NFbWVtNrVzFLKoee1vtz2sSPFnaWhlmVmB2krhimv/sw+I7K38/w9r2na9Kkc0k1ndW0miXMjIFM&#10;ENk7y3MLs/zA+dLEFwOSCdvm3wo1TUPCfxO8PRzW95bzXGrr4b1TTpXmsJQNVmGmSQ30LKW/0eZo&#10;5zC6ffiAO1gGH6QyxRzxyQzRxywyo0UsUqLJHLEw2SRyI4IYMOGUjHOCCK+T/iz8A7VrS68SeALK&#10;SO7jkmutS8MwDfBcwMPMkl8Pw43JIh3N9jBKup2wBGjWKXm/2XtUng8S+JtEEcfk32hw6lK7BhPH&#10;Po9+lpDGnbawvZC4I6qvvX2vXmfxS+HFr8RvD4shLBZa1p7vc6JqEyExRTONs1pdNGrOLecBRIYw&#10;SrKkgV9mxvzcurW4sbq4sryGW2u7OeW2uradDHNBcW8hhmhljbkMrAhgehGK+ov2ZfF7Wup6p4Ku&#10;ZESDUo5Na0ndJHG41O1jWG/t4Bt3yNNbqsv3/kFuxC5ZjXzd4j0pdB8Qa7oiTNcro2s6npa3DxiF&#10;p00++ktFneEFgpcIGK7jjOMmvW/2ddVOnfEq0tBCJBrukarpZdmK/ZxFCNbEygfeJNmI8H+8T1Ar&#10;9A6KKKK+bfiv8B7fxRcXvifwk8Gn67LFJNeaMY44tP128VlYzwzbkW2uJF3+YzKY5pNrSGJjNM/x&#10;VqWl6lot7NpurWN1p19bkLNaXsL28ybhuRzG4HysMMrDhgQykgg1nUVq6HBf3WtaRbaVJLFqtxql&#10;hBps0EjxTxahLdJHZywSR4ZXWQqVKnIIyK+uf2ptSmj0nwhpIz9nvtR1XUpOV/12l20NtBwRnpeS&#10;dx9Dxj074EwmH4V+Fg8flvIurTEFBGziXXrpoZGI5bKFCrHnbj+HAr1ysnXdE0/xJo+paFqkInsN&#10;TtJbW4UpG7xhxmK4g85XVZYnAlifblHVXX5lzX53ePPhJ4t8By3dxeWT6hoEM4jg8Q2SK9pJDIyr&#10;BLeW6M0lqzF1jKzfJ5mVjeQbWPl1FFFdt4L8f+JfAV613oN7tgn2i+0u6U3GmaggZX23FqSMN8oU&#10;TRFJVBZQ4VmB9r+O1zpfiDwX8M/EvhewS08Lk69awxQ2sFhFp1zeNbldONlDhFZZLS7UiIGPMZKs&#10;VKlvl6tLR9MuNb1bTNGtGiS61fUbLTLZpy6wJPf3K2sLTNGrMEDOCxVSQOQD0r9XrOztdPtLXT7K&#10;BLazsreGztLePdsgtraIQ28Me/JwqKFGTkYqxRXJeMPA3hrx3p8dh4isftQthctp95FK9vfaZPcw&#10;eQ89ncIeD9yRopFeJ2RDJG4VQPnP/hQ/xN8P/wCg+C/iS1tpM2Z7mNtT8QeGV+2OxictY6QbpJB5&#10;SxZmLhjypQBQWsWvwK+IevPHZ+P/AIjXd7oMN1b3RsLXV9c1x55I3McnkrrSxQ28piaRY5/Ll2lu&#10;YyMg9f4y8NeDvhL8MPEz6FplrDqGqaU3hwahfXCtrOqS60kWn3IW9fLHbGjXptbcJEWiZ1jQBiPO&#10;P2XdBmfUvE3ih1uY7e3sINBt28ki0u5L24TUL1VuDwZLcW9uWQZwJVLYyufrP+w9K/tz/hJfsqf2&#10;5/ZP9hfb/Oud/wDZP237f9j8jzPJx537zd5W/tu2/LWtXw7+0t4VfTvE9j4rgj/0PxHarbXjqbh2&#10;TVtKiW3DTFl8uMS2phESK+WMUrFRjc3v/wAFPiDD408J29pd3MkviLw9Bb2OsrKsxkuYgGi0/UxP&#10;PJK0xmijH2iQsGE4kJRUaMt7HRRVS0v7G9NyLG8sr42N3LYXv2S5huRaX8Kq09ldGEt5cse4F43w&#10;y5GQO9usTxJokHiXQNZ0C5aNItX0280/z5bZLsWslzbmO3vEtpCoZ4JCk0Y3A71UgqcEflRNDLby&#10;zW9xFJBPBI8M0MqNHLFNExSWKWN8FWUghgRkHivXfhL4Zs573UPHXia3YeDvBFvJqV40qosOp6vC&#10;ofTNGtmmliV5TIyS+WSwZvKhkUC4XPn3ivxHe+LvEWreJNQCrc6pdGYRLs2W1vGgt7K0Vo1TcIYU&#10;jiDlQzbdzZYknnaKK1NH0fU9f1Kz0fRrKa/1LUJhBaWsADPI+0u7szYVERVZ5JXIREVmchVYj9Ff&#10;hn8LdF+HVjut0N34g1C0totX1WV1mYsI0e50/TD5cZitDOpkVCu9zsMrPsQKzx/8W/DHgKCNZ5V1&#10;fVZrh7dNH0y5tnuYPIfZdTagxb9wsZBQBwWZztVCFdk1vAPxG8PfESxu7rRDeQz6cYF1KwvrYxXF&#10;kbwyfZS06b4pFkEMjKY5CcD51QkCu8r4f/agtlTxf4fu/PRpJ/DS27WwUiSJLXVLiVJ2boRIZmVR&#10;22H1Fet/EOcXn7O0d5NDAJLnwz4EugsMKRxW81xfac7/AGeMcRgKXRQvRTt6cV8GV6P4J+FfjLx6&#10;4k0bT1t9M3Mr65qjPZ6SrKshCRSqjyTnfGYmFtFJscr5mxTuHv2i+GPgX8MbqB/E/inT/EniGG5n&#10;iYywT6laaZd2cjwzK+g6Kt0IHUSKpF80hDpvh2MrAdU37Tfw/SRoxpni2RFZ1EsenaSVcLwrxpLf&#10;I20jkbgD6gGrNl+0p8Oru7ht54PEmmQuHLX+oaXaNawFEZx5qaXdXUx3EBFMcLckZwuWHq/h7xt4&#10;T8VpGfD3iHTNTkkhknFnFcCPUo7eKf7NJLcaVcbLmJd5UBpYlzuVgSrqT1NFFQ3NtBe21xZ3SNJb&#10;XUEttcRqWDPBOhjmVXUghipIGCMda/I2vb/D+uW3hn4J+KHtFRNd8Z+Kv+EXeYXaJOdFsNJgvrpl&#10;s5Q4eNVuJraQoFINyjM4KoreMW1tc3lxb2dnbzXV3dzxW1rbW8bzXFxczyCKCCGGMFmd2IVVUEkk&#10;ADJr9LPhj4Btfh94YttL22susXP+la9qNssmL2+ZmKRo8xJ8q3RhBCAqggNKY0eR8+iUVxXgbwDo&#10;HgHTJbDRYczXcwudSv5f+Pm+mG7yY2LZIhhDFIIgxCLkktI8jv2tcx428PL4s8Ja/wCHsQmXU9Mu&#10;YbM3LMsEWoRr5+mzzOiyMEjuEidiqE4HAyBS+D/CmleC9BsdA0iFEhtkRru4CFZ9Sv2jAu9RumZm&#10;YySkA43EKuI02oiqOmorzr4gfDLw38QrNhqduLbWYbN7XS9fg3/a9PBm+0RpJCrolxCH3ZglyAHk&#10;8oxO5kH56eLvCOteCtautD1y1aG4hYm2uQGNpqNoWxDfWMx4eJx+KnKOFkV0H3h8FPHi+NfB8EV1&#10;M0mv+Ho7fTNZ3mV5LhVRl07U3mmkld2uI0/fO7AtOkuEC7c+uyyxwRyTTSJFDFG8sssrBYoo41Lv&#10;JJI/ChQCWY44yTwK/NL4reNP+E68Z6jq8DZ0q1C6VoYKhf8AiVWbt5dwSYoZM3ErS3WyZS8fmeVu&#10;IjWvfPhN8A7Zba08SePrN5LqV4rrTvDE4Kw28A/eRS69FjLyOcN9jYhUUYnDs7xR/WFvBBa28Nrb&#10;QRW9tbRRwW9tbxpDBBBEgjjhhhiwqIi4CqqgADgYqSivONJ+HFhovxE1nx5p90tuuu6NJYX2jJaR&#10;JCuoS3cFzcajFcQlceb9mV5Y3jZmld5C/wAwUej0cEYPTuOowcg8EHGM+/XBrkvCPg6w8GRa7Z6U&#10;5Ww1jxFeeIYLIQxQxaa1/aW8E2n2qwYQwo8BMICLtQrHglN7dbRX53/G74fHwR4qe6soo08P+I5L&#10;u/0pYvsyJZzI6vqOlpbwBfLSBpEMA2BfKdEDOySEVvgb4nPhn4iaPujMtv4gK+GbnYm+eP8AtW5i&#10;FlLCS6Bdt0lv5jNuxF5m1S+3HmWsaZcaLq2qaNdmM3ek6je6ZdNE2+I3FhcvazmN+6lkODX1l+yv&#10;aXCWvjW+eFxa3NxoNrBcEfJJcWcd3LdRKfVFnhZv94V9aUUUAZ9STj5cZ6noMfl1zmvMtd+Mfw20&#10;BHM3ijT9Qn+zTXENtojPrT3DRKStstxpwe3ilkYBUWeWMEkFiFyw4uw/aT+Hl5dRW9xD4j0qJzhr&#10;6/021ktYf9qRNMubmYj/AHIWqlr95+z98Upbj7Zrul2WrJEsja8DceFb8ok0UX/H7rkMMF22xFjV&#10;J0mZIyxjVDlh4T43+Ani3wrby6ppTxeK9CihFw95psZi1C2h2w7prnSS7syF5G2NayT4jRpZREvA&#10;8Lr6N/ZiCHx9qxZFdh4R1AxsVVij/wBsWA3LnoxXcuR2J7Zqp8R7GDVP2hP7Muw622o+I/A9jceW&#10;+yQW93p2n28zRuQ207WJVtp9cV97VWvr210ywvdTvpfIstOs7q/vJ9kkogtLKFrm5maOFWc7Y1Yk&#10;KpJ6AE9fn/Rf2j/CmqeKV0SewudJ0OdzDZeJNQuo1Q3JVfL/ALQsFQi2gkfegnNw4T5HlWNDI0Xt&#10;Ym8MeMdNubNbjQ/E+kzeWt3DFPYavZMfNZ4RKsRkQESRlkOchk3KQV4+F/jV8K08AanBqejeY/hj&#10;W5p1tIZPOlk0a8QCVtLmu3yHjZSXtXd/NZVdXDGIyyeG0UUV9EaBav8AFf4Zv4Y87zfGfw5Fzf8A&#10;hyOaeZpNV8OXir9o0yGMySPJIjxLBGRAqR7bOIMqySMPnevtH9l7QoI9F8SeJSY3urzU4dDiDW0Y&#10;mtbfTrVL+ZobwnftuHuUEkQCrmFCSxxs+p6Cfp09xjB556dKp6fqVhq1nFf6Xe2eo2Fx5nkXthcw&#10;3drL5MrQS+VcQMyNtdWQ4JwwI7EVcoqnqWoWekafearqU6Wlhp1rPeXlw25lhggj82V9sYZmwM4V&#10;VLE8AFjg/nN4l1bWPjF8R0WwR2bVb6PR/D8EltIv9n6LHO7281/HZ/aXURRtJd3rqZAn71l/dqAv&#10;6LaVptto+l6bpFkHFnpVhaabaiVt8gtrKBbaASOPvNtQZPGTk18/ftLeGv7S8I6f4jiEhm8M32yd&#10;fNjWL+zdaaO1uJDEVLPILlLQJtcBVZyVbgjnv2bvH6y20vw91CQLNbC71Hw7I5t41lt2k+06lpSr&#10;8jvKkjSXSffJQzZKJEoP1jRRVAappp1NtFF5bf2ulhHqjaaZVF3/AGdLO9ot8kJwWjEqsjOPukgN&#10;jcu6/RX5i/E/w/D4Y8feKNGtvJFrBqRurSKCLyYbe11WFNVtbOOIEgCFJlhBGAduQAOBU8A+Dbzx&#10;34n0/wAP2rNBFMz3Go33lySR2Gm2w33Vy+xWAZvlih34UyvGjMobI6H4t+KrTxB4kj0zRnx4V8H2&#10;cHhnw3AlxJcwG001Ftpr2ORpplkErJtjnVgZII4C43AmvK6KKK+7fg/8FNL8PWGl+KPE1mL3xTN9&#10;m1Syt7kTJB4dDReZaxfY5Qu68QnfK8ynypAohVWj82T2DxV418N+C9PuL/XdSt7cwW4uItOjlgk1&#10;W/EjbIotP0+R1aRnOArfKg5Z2VFZl4n4ffGvwx4+uzpEcV1o2uMsj22n35jkj1COPzJJDYXkB2s6&#10;RIJJo5EQ/MdnmKjuPYa+cv2nRjwFpPByPF9iODwM6Nf5zU/wRLeKPg3c+HibVRE/iXw2jMk7oF1N&#10;Wvy14mQWIN6dwjIHl7R97Jr4NrpvDXg/xN4wumtPDejXmqyxbftEkKpHaWnmRSSxfbb+4KQQ+YIp&#10;BF5sq72UquW4P0Ppfwp+G3w/EN78VvFmm3eqo6y/8I9YXFzLapE7OlvJLaWkf9oXCEqr7/JijBBR&#10;hIoy3o91+0X8M9HePTNLtdbv9Os7e1t7WfR9ItbTTUt4oFSO2tbfU5rSVFhUCMKYFUBQFyuDUJ/a&#10;d+H/ABt0vxkTkjLadoq4XHHTUTXp2g/FD4f+JZlttI8VaZNdSXMVpBa3bTaTeXdxO22CKxtNWSCS&#10;YucBREjckD73B7yiiivzS+MGlrpHxL8YWiusgl1b+1NykkBtbto9ZdDu7qbgqe2RxxW38F9at/C+&#10;p+MPFVzBBIug+CNSuLN7m2kmiTWLrU7Ox0uBZIlZonuJJDb71xhHkyypuI8hubie7nnu7uaW5urm&#10;aS4uZ55HlnnnmcvNNNNISzOzEszMSSTk19u/s7fD9dE0RvGmoxyLq3iG2eHTo3NxH9k0EzLKrPA6&#10;oC93JEs6uN48kRGNh5kgP0nRXDWHw/0W08ba749nQXuuat9kisnmjAi0W1ttKh0yVLJeczTeUxlu&#10;DghG8pQqmQy9zRXlfwv+FulfDuzvGULea5qFxeRXOruwkY6ZHeu2l2duCieSGgEUlzGM7p92XdEh&#10;2eqUVz/ibwroHi/TX0nxDp0OoWbOJY9xaO4tplOVuLS6hKyRPxglG5XKMCjMp/P/AOKfwr1P4c6k&#10;JEMuoeGdQmZdJ1Yqu+OTBk/svVPLAVLlFBKkAJMoLoFKyRRe2/s2ePmniufAGpTRA2sVxqXhxn+z&#10;ws8LTmfVdMUsytK4ZzdRKsbNs+0FmCRoB9Z18O/tF+Pf7Z1xPBenzRvpnh64W41KSM20qXOvG3ZD&#10;Gs8RcgWkcrwOmVYStMkikxoaxPg/8GrjxzIuu66txZeEreVkjK5huteuImKPb2Tn7lujAie4AOWB&#10;ijO/zHh+6tG0bSvD+m22kaLY2+nadZoIre2tk2ooA+aSR2JeR2OWeR2Lux3OxYk1p0V5X4v+F2m+&#10;JfFXhLxdaNDpusaJrum3+q3QT/kK6Zpf+lQ28sKKPMuBNFBDHMzrsiMm7zNkUdeqUVw9l4B0bTPH&#10;N34501fsV7quj3mmavZxRqtrfXVzfW94urLgjy5v3DJPhSJSyyHa4kMvcUV8hftJfD5UaL4g6ZDK&#10;zSvDZeKMzPJGpWKKx0XUIoGUiMbUFtP+8Az5G2PcZHb5c0DWrzw7rWl69p7D7ZpN9b38CuZVjla3&#10;lDtb3HkMjGKUAxyqHG5GZc813vxpe2ufiHq2q6eq/wBl65ZaBrWl3CQPbRX1lf6DbSC+jikVG/eS&#10;CQuXUNv3bxuzXQfs66UdQ+JVpdiYRjQ9J1bVHQgEziaAaIIUJIwQbwSZweFIxzkfoHRRRXFeIfiR&#10;4F8LmSPXPE+l21xDcJbTWMErahqcMssTTqJ9N00Szou1cl3jCglQWyyhvMP+Glfh59r+zfZvE3k+&#10;f5X9of2dZfZNm/b9q2favP8ALx82PI34/gzxV/U/HvwK+ISW+ja5qmkXxmRjbSavYapo0mnsSl3P&#10;HF4gu4bdbQt5KrIUukWTAjy4bafDvFnwAm+xLrvw01eLxjosoYrbC7sJ79VgQQzSWmo2jLbXn75J&#10;wyIsbphY1WVtzV863NtcWc81pd281rdW0skFxbXMbwXFvNGxSSGeGUBlZSCGVgCCCCAa6f4fZ/4T&#10;3wQQSD/wl/hvBHUH+2YOa+i/2qZIi3gWMSxmZU8SPJAGUyxxSfYFhldM7grlXCkjkq2Ohx9H/D45&#10;8BeCPu5HhDw1wqgcDRoPT8zXX187eJv2jvC2ha0uk6Zpt94ht7a9a11bVLa5gtbaJI3RJpdGV1f7&#10;YVzMPmaCNioKSPHIJB7Vofizw14kVX0HXtK1VzbR3jQ2N9BLeW9vKgkR7uyDedCRkbllRWU5DAMC&#10;K+YPjh8GtO0/Tn8YeDNLe1W1aR/EGj2EbPaJZt5k8mt21uXzCkHCTQwJ5axYkCxrFKz/ACLRRRXu&#10;Hwm1aw1m11f4VeIZLeLSPFvm3Gh3k0UQbSPF6wLHYXayh4XfzfLjRYvN+d0SFQBNJu8m13RdQ8Oa&#10;xqOh6rCYL/TLmS0uEKyKrbDmOeHzApaKVCssT7QGRlccEV7T+zhoL6n4+OrtHci28N6XeXonijJt&#10;vt9+n9l21pczFcKXiluJY1yCxiJGVVq++KKhjubW4luYoLq2mms5UhvIIbiGWWymkhS4jiu4kJaN&#10;mjdXVXALKQwGCDU1FFfBHx7+JEPjDXINB0W7jufDvh+SRvtVtLObbV9WljEdxdkbhFIluMwW0ojP&#10;3pnSR4pUr6q+D/hRvB/gLRrG5tjbanfI2taurC5jmF/qIDpDcwXJJjlgt1gt5EVVG6MnaWLE+m0V&#10;xnxB8IW/jjwnq3h+RYRdT25n0q5l8sCz1e2XzbC48+SKZo0Zh5M7RJvMLyopBbNfnNpWseJvh34l&#10;nmsJ5NJ13Sbi70y+hBiuImaKXyLzT7uMF4po96cj5huVXQhlRx9f+E/2kfCOpWsMXiqO68O6lHb7&#10;rm4jtLi/0WedGWMrZmzE1yhkyZAksW1ACpldsF/abbxl4QvTKtj4r8NXhgXfP9l13Srjyk3iNZH8&#10;mZsKWIUEnBJABzXHeMfjH4H8JadPNHrOn67qgS4js9H0e9hvZ57uBkjMN5cWfmR2iBnBd58EqJPK&#10;WR0KH5A+FfxB1fR/iRband3rTQeL9ZW28TRtNb6fZ3cms3jAancKI/JjNrPOblSqJhQ8avGkjV+i&#10;lFfnHqvhDVfGPxg8UeHtLUzzXfi/XZrq7i23EGm2D6u73eoXb7lAECuA6FgWkxEuZGVTufFLxlod&#10;tpWnfDHwDcXX/CK6AZV1e+W7SSLxLqQmW43ySRIDNHDMHlLhhDJKwaOIRwQO3g9FFWLa2uby4t7O&#10;zt5rq6uZo7e3traN57i4nlYRxwwwxgszMThVUEnoAa+q9C0bwx8D9GfUfFuqNb/EnxBpNwmkQadZ&#10;W+t3PhW2uwbRb2C1mdLeR0fLTyyyqsvlyQW+9FlaXV8NeEPhr45u4LzxN8V7/wCIWpDVLq3stM1G&#10;/l8NJMLiNJmtLLQNRf7cFZ23q9nLHG2AiqPLcV6NrXwC+HGo6TLp+naQdEuxHILHVbW81C6ubWZn&#10;EoknjvJ2W4QkBWSU52MRG0bEMuR8JvgzqXw88S6vrd7rVjqVvNpsukadFaW1xFPNBPeQ3cl5erKw&#10;WF18gIsKNMGDE712gN9A18jftV/6vwD/AL/iv/0HTK63xym39mywHJP/AAiHw9b2w1xpjgcema+b&#10;/BGi+GdG0iT4gePbWa90xJ5bTwn4YGYW8X6tbjFzPJKSD9gs2KCeQIYzJ+7Ysym3ny/GnxQ8S+MQ&#10;1g840bwxCBBp3hbSQlppdpYxeX9ktbhbdY/tPleTEymUbUbJhSJTsHm9FFFepeG/jJ8Q/DUimDxD&#10;darbBlL2GvvJq9tIqxmOONZblvPhVc52280YJAznv9G+DP2ktH1i4ttN8UaPdaNeXAtoY7/S1udY&#10;sbm8aFvNB0+FDdwiWUJHbxRLckmQB3UKXP0zRX5kfFHwvP4S8deIdMktY7S0mv7jUtHSCKWOzbR9&#10;Rma5sVszKqBlhUm2coCqyxugZthNchPql1c6bp+kv5S2OmTX9zbxpDGjtdaj5QvLmaZRvd2SCCMb&#10;mwqxqFA+Yn6e/Zy+HQu55PH+r2yvbWsk9l4bhmiuEMl8hCXWtxbgsckcWXtoT+8XzfNJCSQK1fZF&#10;FFFFZGu6/o3hnTptX13ULbTLCDhp7hiPMk2FxBBEgaSWRgpKxRKzMAQFzmvlXxJ+1DcGR4vCHhyJ&#10;IllhKX/iORpZJoTB+/jbS9NkQRMJDhH+2SAquSgL4Tgrv9o34j3E/nQvodhHsA+yWmll4N3A8wtf&#10;yzy7uP8Anpjnp0xuaT+074vtprcazomg6taRJKLkWy3ml6hdOY3EUn2vzJ4UIcqWAtCGUEAKW3j6&#10;X8B/Ffwn4/j8rTrv+ztXQIJND1N4Ib52MTSvJYqGIuY18tyzREsigGRE3qDc+I/gLTviB4cutNuY&#10;I11S2huZ/D9+z/Z3sdTaE+SslwqSN9mlYIt0mxtycgCRY2T4f+Fniu5+HPj6EaoHs7SW4m8PeJLa&#10;b5TaRtceQ80ynIDWs6LI5ALbVdR9419O/tEeM38PeEo9AspfL1HxW89rK4DZj0SBFOp7WUjBmLxQ&#10;YZSCjS4wRkeUfs7fDk6tqR8davAw07RpzHocM9vBJb6lqmxkmvP3+47bLKtE6oP3+1klVoHU/Y+s&#10;axpfh/TLvWNYvYbDTbCPz7q7nJ2xqDhVVUBZ3ZiEjjQFnYqqKWIB+W/F/wC04kU7WvgnRorpIpSr&#10;atr6zJBcIjyIwtNKtJI5AjgRSRyzTqwBKvADzXmtz+0b8SZ7iSeOfRbON9u20ttJRreLbw3ltdvL&#10;Kd3ffKw9MVvab+074wt57c6ponh7UrRBJ9oS1S/069nyreUUunmuIk2sVz/op3KNuATvr6O8AfGH&#10;wn4+MVlbSyaVr7RszaFqG3zpfJt1nuX027QeVcxqS+0ZSUrGztCiDJ9UoooorkPHng+y8c+F9S8O&#10;3hSF7lEn0+9MMU0un6jbt5lrdw+YpIzgxzbCrtE0kasofNfmJqOn3mk6hfaXfw/Z7/S7y5sL2ESR&#10;S+Td2cxt7iPzYGZG2upG5GIOMgkc1LrGpz63q+qaxdJFHcatqN9qdzHAHWFJ7+6a6mWESFm2hnIU&#10;MxOOpNfoD8BvDc3hz4daY1ysqXHiCebxJJE8lvIscOoQxxaeYmgLDElpDbzFWJdWcq20gqPZK4Dx&#10;v8TfCXw/jjXXLyV9QuIvtNppGnw/adRuYBOIGm2MyRxJkttaeWMPskCb2UrXzD4q/aY8S38lzb+F&#10;dOstCsiBHb395Gupaz+7ud63KpJ/okXmRBVeFoZtpLFZWO1l8H1/xb4m8UzGfxDrupasxuJblIbq&#10;5drS3ln/ANY1lYKRDAD0CQxqoHAAHFc5RRXX+F/HfivwdKsnh7Wr2xiEzzyWBlM+mXEkirHI9xps&#10;2YWZkRVMmzeABtYYGPU76Xwt8Y7ZpbCy0vwZ8ToTHssFnhs9E8ezXPz3Sw3EqxJBfyXLOYVncu/m&#10;IkkswJltrX7MY/4r7Vh/1KOoDH/cYsKy/EOpPqv7REF0/k7oviF4a079xv2bNHv7XSI8+Zzv2wDz&#10;O2/djjFfoBXH+P8AwqfGvhHVvDCXy6c+orZFLxrc3SRNZajFqChoQ8eQ5i2Eh/lB3AHG0+T+Av2e&#10;PD/hq7Gp+JLiDxZepEBBp9zp8S6LbSSoFmeW0uGl+1MvKxtKAgBLeV5gRkteNPhb8ErG3u7nXRYe&#10;ELi+FzeRXdnrUmm3LfZXW5u00bRriSS3c4ITyLezbhlWNAzJjzLw74y8Cy22sfDfxV8QPE3jHQPE&#10;8lhb2evalpj6Rp+hzIvmxyDUtTvJrtEEyWu0TW4t4pI97L5LysfFPHPw413wRLHcXATU/Dl7Iv8A&#10;YviewKTaXqcE8P2q0PmRM4ileLLiJ2+ba5iaSNfMPntFFdH4S8S33hDxHpPiPTwr3Ol3IkMLbNlz&#10;bSIbe9tGMiuFE0LyRFwpZd25cMFI9d+LPhzRNesY/i34JnkudE1y8EfiTTvs6pcaBrUirvlvUg3C&#10;MzOR5/mHHnOkkcksdzHt+mvgOT/wqjwpyeP7cxnkY/4SS9OB7Zz+tevV83ftKeLNT0Tw3o+gae81&#10;qvimfUF1C7hnWNn07TIYVudLKBS5S4a5jMjLInyxmNg6SuB5n8D/AIxWPhe3/wCER8UymDRXmmuN&#10;K1bbLKul3Fwd81jdQxbj9nlfc6yIuUkZt4KOWj+s/wDhPfAxjaUeM/CZhV1jaUeI9HMayOCyxtIJ&#10;sAkAkDPODjoa43xB8c/ht4fFxH/bo1m8gWAiz0CF9SM4nKH/AEfURtsiUVt0gN0CNrKf3gCn5B+I&#10;/wAY/EfxAZ7Ig6L4cJgZdCtbjzxPJD+887Ur4JG058z50TYsa7UOwuvmN7J+zd8PmiWb4gapbofO&#10;jlsvDAMsTlU8yS11bUng2FkYlfs8B8wEr5+5CjRufraquo6faarp99pd/F59jqVlc2N5BveMzWl5&#10;A1vcxeZEwdSyMw3IwI/hIIBH5l+NvCup/DnxhdaR9puEmsJ4NQ0XVrf7Tayz2khFxp+oW021GWVC&#10;NkjREhJ45FR2Chq+i/Av7S1qbZLHx9aTJdrLZ28Gt6PZq9vLAYhFc3msWTS7kkVl812s43Dh2WOC&#10;PYBJ7/pfxH8BazDbT6d4u0CQ3Ku0NvPqNtY358p2V/M02/aK4jxsYgPEMr8wBVgai174l+BvD1ld&#10;Xt94k0eZ7SASjTtP1GyvdWumf5Y4rTT4X8xmdiFBYBByzsqBmHwf4o+Jerav8RX8eaZPcWslhexf&#10;2BDO0kZt9JsiY7ayuoYZWAW4jLteQxylHaWUAlXr9FNB1Qa5oWi62IGthrGkaZqq27t5jwJqNkl2&#10;sXmYXdt34ztGcZrVr4Y/aRs5Lj4j6Lb2Nq015qHhnSo44LS333V7dzaxe2sCKkI3SyttjjTqxwqD&#10;gAVc1680z4M+B7zwPpd7JdfEPxZa2kvim8tjb+XoNrLAC2nbx5g3CGSWK3APmESyXe6ENbxn5ioo&#10;or6N+H3gOw8FRQ/Er4nyzaFbaROt54a8OTK1trur6rZTK1vcfYJCkuI5NjRQfKWP72Zo7ZCZetju&#10;fAnxJ1fULnxJ8aNa/sjUM6kngq+jfwhYaYkd6n2HTri7vZZdPuXgRhG32dfNkOZhJ8rmvaI/gf8A&#10;CuOK5hTwlbtHcrGJGfU9cmkVEk85TbXE100kXIALROpYfKxKkg+T6V+zhe6F420TWrDxHaz+H9K1&#10;ez1jbd20y6yhsNQ+2W2nCKH9xKGVI0e58yLkswg4Ct9XV4N+0d/yTeX/ALDelfzkrN/Zd/5EbVB/&#10;1ON5/wCmjT6+TfAnhK08TXt9c61qg0Lwr4ftF1PxHrDRyO0VsZ1ht9NsSqOpvLpiUt43BztdkWVl&#10;ET9h4i+MV+LUaB8O7JfAHheDCImkmODXNSMLRJb6hqOqwASxztHBH5hhlMjZdZZ7hWBrxSiiiuy8&#10;PfEHxr4WECaF4k1WytrZZVhsGuDd6XEJ5DJLt0q+EltkszPuMWQxLAgkmvobw3+1DKGWLxf4bjdW&#10;llZr/wAOStGYofJHkRDSdSdt7+YGLy/bUG0jCZU7/rDSNWsdc02y1fTJZptP1CFLmylmtLyxee3c&#10;ny51t76OOQK+N0bMgDKQy5RgW0K+Gv2l/DX9m+LNO8SQqgt/Elh5VyRJM8h1TRlS1lkdWGxEa2e1&#10;VArcskhKjq3g9pr2o2Wh6x4ftpfK0/XrvR7vUwjSpJc/2ILk2dtIUYK0O+5Mro6nMkcTAgpz6B8G&#10;/AEfj7xZHb38M0nh/SITqGtmN5rcTJzHY6cLmJHCtPLgspZGaFJzHIrqpr9HevuT9R0P8+o4NFFF&#10;FRXFxBawT3V3PDa21tFJc3NzcSJBBBBEhlmnmmlIVUVQWd2OAATkAV8zeL/2mND09ntPB2mya9Ns&#10;kH9q3/n6dpccjRRyQNBaOoubhQzOkySLbkFPkaRWDDyW8/aT+ItyIvJj8PadsEm/7Fplw/nliCpl&#10;/tCecZXGF2bRz8wY4w6z/aU+IlsrpNB4c1FmdWWS8026R4wBgon9n3MCkHqdyk+hAr6E8DfHvwl4&#10;vurfTL6OXwxrNy7RwW2oXEU+m3EpZzDBaawqxgyFFTCzwxFpGEcfmNtz7Dq2kaZrunXmj6xZw6hp&#10;l/CYLuznDGORCQ4IZCroysA6SRlWRgGRgyg1+cWt6Tr3we+IEMcU4lvNDvLTVNKvvLvbW01jTpPn&#10;j3qjRO0MqeZa3kccpXImhEjAFj9y+I/iVo+lfDt/H1hLDPFfafDJoNtO9rI9zqt8vlWmn3MMFwAz&#10;wS7vt0MM5eNIZ8ZaM18W/CjwRdfEzxm8mrvcXel2cp1rxNe3T3zyaiZrncLCW/i+b7ReyFyzPNG5&#10;jWeRHLpg/ogBY6TYgf6Jp2mabaYA/dWdjYWFnDgY+7HFFFGvqFVR2Ar538b/ALR+g6LNdaZ4Vsh4&#10;jvIDcQHUpJ/J0OK4QFEkt3jDPeIrj5vLMaOvzRzMGDV4zd/tJfEa6aNoV8P6eI1KutnpcrrKS2d8&#10;n2+ac5HT5SB7ZqS0/aU+IdrGyT23hvUHMm8TXem3aSKu0DygLC5hQrxn5kLc/exgV7l4I/aG8L+J&#10;bmPTdftz4V1CUyCK4ubuOfQ5lREKq+osIjBI5MhCyxCMBR++Z3Va+g6KKKKr3dpb39rc2N7BHc2d&#10;1bzW11bTIHiuLeaMwzQyp0KsrEMD1zjBr8x/iJ4Nn8C+LdU0CQTNZxy/atIupjve70e5YtYzNKI4&#10;leRQDDOyIE81JAvArn9U1vUNZh0aG/macaDpCaHYyOzvKNPhv7i/t4XdySRGbhoox0WNUQABRX1R&#10;+y94adV8ReLbi3ZVlSHQtMuDIw3xq4vtYAh+6V3C0CyEHkOoPDCvrisPxF4l0Hwnpr6v4i1K30vT&#10;0ligE8yzSPLPO2I4Le1tleWVyMuUijZgqs5+RWYfL3iP9qGTIj8IeG0CrLE/27xJIz+ZF5bedAdK&#10;0uVdjF9hWUXhGAQUywK/PniP4j+OfFcbw674l1K7tJII7eaxhePT9NuI4p/tcf2rTNNWG3ldZCG8&#10;ySNn4QbsIgHD0UVs6Jr+t+G75NS0DU73Sr5QiNNZzPF50KzpcC2uoh8k0LPGjPDKrRtgblI4r2uH&#10;x94b+KK2mg/E2ystL102h0zRviNYFrT7BMWie0XXtODLC8LzCZpZC6wx+afLjtt0lwnEaH4d1Lwp&#10;8WvDPh/VlhF/pvjXwxHKbeYTW80cuqW1zbXMEgwTHLE6SJuVWAYBlVgyj0r9p+7nfxjoVgzg2tr4&#10;Zju4UCr8s97qtzDcvvxuO5beIYJwMcYyc/WXw+/5ELwR/wBih4a/9M0Ndh0IPBxjgjIPPGR3H86+&#10;VPDX7MOnWt+9x4p16XV7KCdvsunaZbtpy3kSSxvFJqV47vIiyKJY5beABhlWS5BBWvT/ABL8MPg8&#10;qjVfEOg+HtFt0jjsxcrqEvhbTwx3tEGj0+e1t3lOSdzKXYAAkgADwWz8T+A/hz4gFppvxE8U+L/B&#10;yRarpN34KTSodY0dILhCt1G99qVzbWUkUly7zpLY2rB13IXZJGaXi/iJ8L4rCBPGXw+d/EXgPU0k&#10;vFksBNeT+HtkbXE9tqIw0ot41DYmmAeLBiudsgV5vEKKKsW9xcWdxBeWc81pd2k0VzbXNtLJBcW1&#10;xBIJYLi3niIZHRgGR1IIIBBzX0nr32D43eEItf0uOf8A4Wf4R0u2tta0ZJInk8Q6RBJm41DTbRQg&#10;bEkrzqsKh0Zmtikpe1c9V+yxbqtp40ufOjaSW50K3NsC3nQrbxXcizScY2SGRguD1jbOOM/Wdeef&#10;FXxZc+DPA2s61p8scWqAW1lpbyw+cq3t7cLb+aEZHjLQxmSdVlXYxQKwO7afjH4QfE9vA/ii/u9c&#10;mu7vR/EYA16cKt5fC+jkee01eR5j5spWSWUTKJAWWRnxI6op+4LP4ieAr+3intvGPhlkmtxeLHLr&#10;Nha3McPk+cz3FpcuksRVMmRZUUodwcAggZWr/F34baKIDd+MNHn+0+cI/wCyZpNdZTCF3/aBoi3H&#10;lZ3jZ5u3fztJ2sB8u/E74/XXiywm0Dwra3uiaRc7k1C+upYl1bVLSS3RWsDBbF0tYi5kWUJPI0yB&#10;AWjQyRPznwR+HM/jTxLb6nf2jN4X0G5iutQlmihe11C9gKz2ui7LhXSYOSrXSbCBDlWKGWMn9C6K&#10;84134r+CfDniPTvC2p6rGmoX8my4njMUlhohk4tRrt2XAg81sADB2AiSbyoirn0O3nhuoILq1miu&#10;ba5iiuba4gkSWC4tp4xLBcQTRko8bqwZGUkEHINeQfE/4N6J8QI59StiuleLEtVittSXItL97cAW&#10;8GtQqpLrsBjE8YEkYKk+akYir4W8XeCvEngjUG03xDp8lszPMtnepul0/UY4WAafT7sAK67WRipw&#10;6BlEiIxwOTor334EfDm98TeJLPxLeC9stD8NXlrqcF1HBtXU9YsrpZ7Swt55cDYjJ5ly6ByoCx4V&#10;pVdfvv3Jx6kn+deeeJvit4C8J/aI9T8RWct9bm9ibStLb+1NR+2WK/vbGaCz3rbylv3afa2iXdwz&#10;KFYj4g8S/EgXEvi628H2VzoGneMtTvL/AMQXd3ei81rV0n1C4u47NpYVSK0tds5U20Ks5y6S3M8b&#10;7a47w54Q8TeLrg2vhzRb3VZFO2aSCMJZ27eU8qC7v5ykEJZUbZ5si7j8q5YgV61p37N/xFvbQXFz&#10;J4d0iYzNEbHUdUmlugqjImZ9JguoNhzgATZ45UcZu/8ADMfjz/oMeD//AAYaz/8AIFbGn/sueIJD&#10;CdU8U6NZgvKJ/sFpfakY0WPMLRfaPsm8s/ysCVCjkFj8tO8W6tY/BITaP8PvDGsWOrXhksLv4geJ&#10;7F5zfwxML2Sz0IzxpbS7GkiWV0gSI+WpaKYmOZfmG5ubm8uLi8vLia6urmaS4uLm5kee4uJ5WMkk&#10;000hLMzE5ZmJJ6kmq9eg+E/ij438GCCDRdbuDp0EiMNGvsX2lGMXDXMtvFa3GTAsru5lNq0TsWJ3&#10;bsEfWHwn+N2oeP8AV4vDmpeHYra+TTb6+uNV0y4nax/cXCrEH06dXaCMpIkZka5kzJjAHmAJ9D18&#10;VftR6lJL4g8L6SWTy7HRbrUkjEWGV9Vvfs0jNNn5gws12rj5cE5O7juvH19Fpv7OGg2dzLLPLrPh&#10;/wAC2VnI4iBSYpa64Im24GyOC3kjQgZwBuySzV8Uy3FxPHbRTTzTRWcJtrRJZXkS0t3uJLtre2Ri&#10;QiGWWWUqoALuzYyzEwUUUUVas7O61C6t7Gxt5ru9u5kt7W1t0aWaeaVtkcUUaZLFicACvvT4OfBu&#10;DwPBFr+vJDc+LrmBgqK6TW/h63njMctraSISr3DqxS4uFJABaKImMu83vVFeL/Gf4Yf8J9okV3pM&#10;NqvinSdzWEsmYn1Kx2M0+ivcbgi7nIkgeYFVkBXMazSuPhTQvC+q674nsfCcNtNbatd6kdNmguIJ&#10;UlsHhkYX8l5bsN6/ZkSR5lxuARhjIxX6f6Hoth4d0jT9D0uFYLDTbWO1t41CBiEX95LLsC7pHbdJ&#10;LJjLszMTkmtSiiiivzx+Onja68VeNr/TQzppHhW6u9G0+3aNI3N3BItvrN5KVd9xlniKxsCB5SR5&#10;RXL58Vr27w38APiJ4htXvZbKz8Nw5URR+JJLqxvbn95JFNs0+CGaeIoU5FxHFuDI0e5SSNvVP2aP&#10;HllDcT6feaBrHkrEYbOC8ubTULreyq6xJfRJbqVyznfdKCqnHzEKfB5odU0HUvLniv8ARtX02eKU&#10;JKlxp+o2N1ERNDIFYJLFIp2uh4I4I7V96/Bb4rHx/YTaRrCLH4o0e1jmupYkVINYsd62/wDakcKc&#10;RyqzKtzGoCBnRo8K5ji+fP2jfC6aJ42i1q2g8my8UWQu3YfZliOr2JFrqSQQQhWXMZtp5GcHfJK5&#10;DE7gvkHiXxTrXi+7sLzWp/tVzp+kaZods+HaRrXTofLWSeaVnklmmkaSeaSRyWkdsbU2ov6P6NZ6&#10;H8MvAtlaX95BZaV4b0tP7Qv3afyprqRzLf3UcUrSPvurmR2igQs251ijX7i1+fXxB+IOtfELWn1L&#10;UnMFhAZItI0iKR2tNMtGcHAyB5k8mFM85XLnAAWNY402PBXwa8beObQ6lp1rZ6bpTCZbfU9auJLS&#10;3vJoXjR4rSKCOadx85ImEPlfI6eZvUqe8v8A9mPxnb2kc9lq/h/UblbOSa5s/OvrSQ3ke4rZWE00&#10;JjkDgKFlnaAbjhgqjefCvEHhvXPCuotpPiHTLjS75Y0mENwEZZYJCVS4t54S0csZYMu+J2G5WXO5&#10;SBlW1zcWdzb3lncTW11azR3NtcW8jRT29xA4khmhkjIKsrAMrDoQCOlfpz8OfFjeN/B2jeIZYraC&#10;8u454b+3tpC8UF7Z3LWc+1CS0aybBNHG5LBHUFiPmPb0UUUV8fftKeA/KltfH2nQkrcNDpniJYlk&#10;bbKq+XpepuEQhVZV+yyO7hQwgVQS5NcF8G/hDN44vhrWuxXNt4TsWSQZjmhPiK4WZkNjZ3JCgQIy&#10;Mt1NGxYEeUmGYyQ/oB15PX/OOOR0OOKbXD+PvAGhfELRzpmrI0NzbmSbS9WgVDeaZcuAGaIsMPFJ&#10;tCzwE7XABG2RI5E/PHxn4D8SeAtQSw8QWXlJcee+n38D+dp+pQwSeXJLZzgdRlC8UirIgZC6LvXP&#10;G0UUUUoJUggkEHII4II6EGvo/wDZw1Frn4k6xc6jdST3+qeHNXczzuZJry/m1ezvrmSV2+ZnZUlk&#10;YnOTk+tcjcoLP48n7Y8dtGvxWhupZpJI0ihtZ/Fa3SzSSscKBGwZix4Gc9K/RauP8e+LD4I8K6l4&#10;m/suTV1097FGs0uorEMt7fxWQkluZVkKqpk4EcLkkgbQpZ0+JvFXx+8feJIXtLS6t/DNi8kp2aCJ&#10;rfUJITMs1uk2rSO0ytGE2lrXyQ4Zw6lWCjxSSR5XeWV3kkkdnkkdi7u7nczuzckk8knrUdewfDX4&#10;geJdKlj8Lf2E/wAQPDV2ty7+B57MakskiH7eLnTojb3LJ5Usf2h4/KeI/vGKLIRKns+r/s36Vrlv&#10;ba14T1LUPDSahaW17/wj3iKzkmlsWukWZrOabzBPA8KkpJFKJm8wEeZjmucH7LPiZhlfEmjMM4yL&#10;XUCM+hwvBHesv/hl74g8/wDEz8Jn2+2a3/8AK/H61xniL4HfEnw68wbQZdatopIY0vPD0n9qC4M0&#10;YcGLTkC3oVT8rM9qoBHUqVJ4rwz4u1zwjcXMmlXCfZr+NbfVtJvYI73SNZs1yHsdV0+cbZEZHkjL&#10;Da6q7hHTcSfrD4V/Gb4eafomneGLlbzwq0M12beO/Y3ujQy6pq8t0LS01eJTMsKGYsJL9R5afK88&#10;u3zG+kNM1bStatje6NqWn6taCSSE3Wm3ltfW4mjw7w+fasy7lDKWGcgEcc15X8Z/hvcfELw9bf2U&#10;YBr+hzT3elpcSvDFewXEIW+0sSs4ijknMcLRyzDAeMIWjR3kX887i3ntJ57S7gmtbu1mktrm2uY3&#10;gnt54HMU0E8MoDI6MCrowBBBBAIqvVm0tLu/uIbOwtbm9u7lxHb2tpDJc3NxI33Y4YIVLu3soNfV&#10;vw1/Z1meWPV/iHFEtp5DNbeGre7k+1NO0jxB9ZurMqEVEVZUit5izF18x4/LeF/r2CCC2gitbWKG&#10;2traGO3t7e3jWKCCCJQkUMMSAKqqoCqqgBQAAOgrivG3xG8K+AbP7Rrl6HvH8g2+jWLW8+s3MVxI&#10;0YuIbGR48Qjy5C00jLH8pUMXKo3SaJr2i+JNPi1XQtRtNVsJtoFxaSJII5XhWf7NcxH5oplV1Lwy&#10;qrpkBlB4rA8deAfD/wAQdKXTdbidJLeQzabqdoY01DT5WKib7PNIrAxygBZonVlYANgOkbp8I/ED&#10;4ReKvAMj3FzAdW0HLtHr2mwXD2kEX2sWsC6shB+ySvuiwrsyFn2RyyMrY8qorvfh98Ptb+IetDTN&#10;LTyLK38mXWNXljL2mlWsrlVdxlfMmk2uLe3DBpCGOUjSSSP9L9O0+00nT7HSrCLyLHTbO1sbOAvJ&#10;L5NrZwrb28XmzFmcqiqCzEk9SSaw/EPjbwn4UjkbxD4h0zTZI4Y7j7HLcpJqMsEs/wBmSW30q333&#10;Mql9wLRRNgKxOAjEfH3jv4zaTceKJvEngewuhrqadbaRaeJNet9NnXSLO2u7iS6Xw5ozxyKrXXmK&#10;Wu7t3k8t5IVhiVmJ8JtNP1/xPqFz9hs9Y8Qarceff3n2S2vdVv5vMmH2i9uvJEkjbpJBvkb+Jhk5&#10;NeuaZ+zr8Sb9p1vLbR9C8lQVbVdXgmW5YnBjg/sMXhBHX95tB7E9K1/+GY/Hn/QY8H/+DDWf/kCr&#10;1l+y/wCLJJCNQ8Q+G7aLb9+xOp6hKWPIBingtgP++63tT8J+HvgZYR6xD4c1bx/4nEAuF17UNJng&#10;8I+GZBdmLTb5zGkkSTGcwBYjcNMShKy2vmIH+ZfEnibXfFupyax4h1CXUr9444BNIsUUcUEIPlwW&#10;1vbqkUSDJYpGigszOQXZicGuk8N+L/EvhC6a78N6ze6VLIVM8cDrJaXRjjeOI3tjOHgm8sSOY/Nj&#10;bYTuXDc19M+CP2jdc1bWdH8P654f0y6m1rWtJ0mHUdPu7nTFtEv7pLKS4uLOZbrzWBcSfJJEONuO&#10;cj67r52/aalePwBpyIxVZ/FenxSr/fRdLvZtp+jop/Cua+CF/LpnwW8fajAZEn02+8VX8TxTNDMJ&#10;bXwpaTxeVKvKMCgKuvIPI6V8eCef7O1qJpRbPMlw9uJHWB54kZI5miB2l1V2VWIyAxA4JqCiiiii&#10;vrH4Q/Ae4muIPE3j2waC0gaOfS/Dd0q+ZfS7RJHda1AeUhQkYs3AeRh++VYlKT/Y4H06e4xg8cdO&#10;lFcl458IWHjrw1f+HtQKw/alWWyvfIiuJdN1C3O+1voFl6EcxyBHRniZ49yh2Nfmx4q8Ka14M1q6&#10;0HXbbyLyA74pI972l9asxWC/sJmC+ZDJg7TgMCCjqsiug/Q/4WeCx4E8GaZpE0YTVbjdqeulX351&#10;a8VfMhBWWaP/AEeNYrXfCwjfy/NADO2fRaKKKK+Sf2mfGlzCum+BLP8Adw3cEOuaxMrsGniFxJDp&#10;unfu5ACoeJriZJIz8wgZGXDA/Htel+C/hL428cxx3ekaclrpMhlVda1WVrPTC0QdW8llV5ph5kZi&#10;LW8MgWT5XK4JHpUn7MHjQJb+RrvheSRoz9qWWfV4Y4ZfMKhYZI7SRpE27SWKIQTjacAnwvxJ4X1/&#10;wjqB0rxFpk+mXwijmWORoZ4poZUDrLbXdqzwyqM7WMcjbXDI2HVgPpb4B/Fq5Nza+A/Et5G9s8Yh&#10;8M6jdzbJ4Z1IWLQJppPlkR14tCzBlYCBd4eFI+g/ac8M/a9C0XxVb25afR71tM1CSGzV2/s3Uhvt&#10;pr6+T5liguIxFEr/AC+Zctt2sxD/ACRc+JdYuvDmm+FZruR9G0rUr/VLS2aachbi/jjiZGidzHsi&#10;KSPCFjUq085JPmHH3J+z14aGh/D+21GaLZe+Jr2fVZGksBaXSWUf+g6ZbyTv880LJG13bsdq4uG2&#10;qQS7/Pfxo+Lt14wvrnw1oc7QeE7C5aKWSGRS3iO6tZcC8nkhJBtFdQ1tFnDcTSZfy0h818HfD7xV&#10;46uTB4f0ySa3jkRLzVLg/ZtKsQZI1dri8kGGZFkWRoIt8pQFljbBr13/AIZh8beRn+2/Cv2rzdvl&#10;fadW8nyNmfM+0fYt27PGzy8Y53dq8j8YfDzxb4HnZNf0mWK0M/kW+r2wNzo94zNJ5KwX8Y2q8ixP&#10;IsEuyYINzRqK4ivvb9nfxlc+JPCd1od/5st54SktLOK6ZMrLo99G7aXE8zSEtLCYJ4iAiKsSwgbm&#10;3mvoKiiiivC/2gPBa+J/Bcur2sedV8J+fqsJzgy6U0a/23bYklRBtjRLrcyyP+58tBukavjf4f8A&#10;w/1r4ha0ul6Yhgs4PLl1bV5Y2e10u0diFdwCvmTSYYQQAguQTlY1kkT9J9C0Sw8O6PpuiaVCtvYa&#10;XaRWkCBII2fy1G+5uPJVA0srEyzSbQXdmc8kk6tZusaPpmvaZeaRq9nDf6bfwtBdWs6krIpO5WVl&#10;wySIwDxyIVZGVXRlZQR+enxU+FWpfDnURNE0uo+GL6d10rVSo82FiDIum6psUKlwi52uAFmUF0Ck&#10;SRx+SUUUUUV33grUdS1Px78O4769u737B4i8KaZp4up5JzaWEGuxvbWNuZSdkKM7FIx8q54GK9P/&#10;AGnRjx7pHv4QsD/5WdQFfXnw+3DwD4HBGP8AikfDZGe6nRYMGug1a8nsNL1K/trKfUbmysLy8g06&#10;DIm1Ca2t3mis4CFbDykBFO04JBAPf4m8RftLeMdRMkfh7T9N8NQMITHM6jW9TidMNN/pN6iWrLIR&#10;jBsshTgMTzXz5qGoahql1LfapfXmpXs4QTXl/dT3l1L5cYjj824uGZ22qAq5JwAAOMVSrtPBPjjx&#10;T4I1I3fhm7aN7xreG706SEXdnqiRziSK2ntWydxOUWSEpMqu6xyLvbP0j/wprRPiXpkniCw0HW/h&#10;TrgvZrW+0HUtOeTS5Whj85rmxsp1tZVR/NjQSxiONWR0FuSDIecH7LfiVg4j8S6G7quQPI1ADPQB&#10;iqEgH1wfpVOf9lzx0s0i22r+GZrcOVhlnm1m3mkTPytJBHZyqjHuBIwHqa5rW/2efiXoyiSHTrDX&#10;IxbzXMr6PfxlofIBZoPs2qLazSyEDKpBHIWyFGWIWvLba48ReC9dguYl1Dw/4g0iaKdFuLaS0vbW&#10;R4xIq3FpdqMpJG+HjljKSRttZWRiD9EfCz4y+FdJ1PW73xVZXOk6x4lOnvq+s6dD9o0e/u9PS7lk&#10;1S70q3Xzre5uGmXzjbCVJZGL+XbjcW+stC8V+GfEyq2g69pWrH7LDevBZXsE15b284UxveWIbzoT&#10;8yqySorK2VIDArVXxt4Wg8a+FtW8M3F1LZR6lDF5d3DGkj21za3Ud5aTNE/30EkaeYgZWZcgMhIY&#10;fmVr3h7WfDGoS6Vr2nXWmX8WW8m5Qqs0QleEXNrKMpLCzI4SWNijYOCcGsWivoP4f/s/+JPEzx33&#10;idLrwtouEdUngjGt34W6MU9vDYTsHtflRyJrmPjMbJFKjEj7k0jSNN0HTbPR9GsoNP02wgWG1tIF&#10;KoiLlmZmY7mkckvLK5Z5GJd2ZySYdb17R/Denzarr2pWel2MW/M91KsQklSB7n7Naxn5pZmSNzHB&#10;EGkcghFY8V5b/wAL8+Hf/COf8JH9uu/M+1/ZP+Ee8q3/AOEk8/Od32DzfL8ry/3n2jz/ACv4N/m/&#10;uq+FvE/hDxD4Ov7fS/Emn/2bfXdnHf28Bu7G632ktxJaxzGWyllRQZIpFwzAjGSACM7etfDr4h+D&#10;kXUdS8P6rp0McckjajYSRX0FrEMRu11faPJKkGd4A8103c4zzTdN+KfxF0m4F1a+Mtelk8sxbNSv&#10;pdZtgjEHP2LWDPDu4G19m4cgEAmvozwd8fdC8VK3hz4l6RpNrHqE8UUd59mFx4bly++NNWs9SeYw&#10;bHWMiYs6bjufyVQsem8T/s3+DNZL3GgXN74XunVQsUGdT0ot5xklmeyvHEoZlO0LHdKiAKQnUN4p&#10;rf7Nnj3TvPl0m40bxBAty0VrFb3Z0/UZ7UsRHdT2+pLHbxnABkjF2+0nClwN1U18B/tAeH9OiitE&#10;8W2enWwZYbLR/FccywqzFm8nTdJvXZQWJPyx8kk81Uufht8cvFVvG2q2HiTVYbGWQW8XiDxHbbrd&#10;5gple1ttau1YbgF3NGuCRycqQNfQv2bPHuoiGTV5tG8PQtdrDcxXN22oalDagr5l5bwaYslvJkE7&#10;I2u4yxXDFAQx9ag+AOjeE9CutRs9Kb4ieL7dYH02y1a6j0fQXvBe/uZ308SKjwxRsslxb3VzIs4j&#10;ZF8vzOPH/GHgD463VrOus2mo6to1h9kWHTtEvtOk0hEs0XT7JtK8J6Q8YXYhGBDYqQpZmAG814Pc&#10;21zZ3E9peW81pd20r29zbXMUlvcW88TFJYZ4ZQGR1IKsrAEEEEZqvV7T9T1HSLpL7StQvdMvYgwi&#10;vNPup7K7jEi7X8u4tmVlyODhq7rSvi78SdG877H4w1eXz/LLHVZItc2+TnZ5H9tJceV1O7yiueM5&#10;2jG/D4t+HPi6aKDxt4Ot/CkxkWKPxB8OYxpdvb2/mgRw6h4euhcRSKpkmlnu499wVWONIyF5r6v8&#10;HdeWy/tzwXd23xA8NyRwyJqHh9R/aULyxwk2194fLvcRzK0wLQx+Y6IC8qxYZV3PBv7PfjLxKsV3&#10;rJXwlpr7+dTtpZdYcKrBWj0XMZUFwFIuJYm2nequMZ+yfBHgDw58PtOl07QYJi13MJr3UL6SK41S&#10;+ZSRbrdXEUcSlIQxWKONEQDLbfMd2btK+Bv2ktRtb34iJbW7SGbSPD+madfb02Kt1LNPqyiI5+Zf&#10;Juoju9Sw7V23xiuoLb4K/CzSJ5Gi1Ga38M3UdnJG6yGHTPCjW1+zEjCmKS5gQqeSW6fKcfK1jYX2&#10;q3UVjplleajfXBfyLKwtpru6nMcZlkEVtbqzttVWY4BwASeK+hvD37OGvzQ/2n4z1fTvCulQQy3d&#10;7Gs0V9qFtDay5m+1TKws4EaFXk8/7RIIxt3xn5gtLXLz4H+CPNtPDmjXnxF123unki1TWdSmGgWc&#10;8QkhSKRbFbeHUIo5oo5DEts0U8chxd9FHjev+I7rxDOJZ9P0DTIkluJYLPQPD+kaHbwi5KkwltOh&#10;SWZECgRfaZZWT5sHLNnnq1NH0fU9f1K00fRrObUNSvpRDbWsAG52PLO7sQqIi5aSRyERAWYhQSP0&#10;L+Fvwp0v4eaWJJlttQ8T3iq2p6x5RYQKVz/ZmktKA0duh+8+FedgGkAURRxes0UUVhp4X0CPxFL4&#10;rj0y2TxDNp/9lz6mnmJLNab1YLNCrCJ3HloomZPMCKIwwQBa3KKKKKK/JvWbXULHV9WsdWYtqtpq&#10;V7a6mxnW5Zr+3univWa4Qssh8wMS4Yg9c1Bp9/daXf2Wp2Mht73T7u2vrKcJHJ5F1aTrcW0vlzBk&#10;ba6g4dSDjkGv1S8OapJrnh7QdakhFtJrOiaVqrWyP5iwHUbGO88lZCBuC78ZwCcAkCtmvKPin8K9&#10;M+I2miWPydP8TWELLpOrMCEkQMZf7L1MRhi9s7ElWALQuTIgIaWOX4G02+1zwD4siu4lW11zwzqs&#10;0NxAzpNELizme0v7GaW1fbJG4EkMhjkwyFtrYINfWPx3Sy8afC3QPG+k26zRWd1YaiLmSeNZ7HSd&#10;bh+xXlo8UUrRtKLv7HFOib2R0bBCq5r5x+D+kf2z8S/CFt5rwC21VNXMqR+YQdCibWUjYAjAkaBY&#10;t+eN2QCRg+uftMeNTe6rYeBrNmFvo3larrHygCTVLy23abb4liDAQWshl3RTMj/aNrKHhBFP4E/C&#10;O18TbPGXiWIXGi2l5JFpWjzQSeTq91abTJe3hlURy2cTkoI1LCWVHSXEcbRzfbvTjHTICjpgdMfQ&#10;fT0FFfBf7R3ia51bxwPDzRiOy8LWkEUADIxnu9Ys4NSu7okIrAFDBCEZmx5ZYH5yK+e6+8f2ZoZo&#10;vh/fySxyRx3HirUZrdnQqs8Q0yzt2kiJ+8vmRuhI43KR1Br6HoooorO1fR9N1/TLzR9Ys4r/AE2/&#10;i8i6tZt2yRN29WDKQyurAPG6MrI6h1IYBquW9vBa28FpawRW1rawRW1tbQRpDBb28EaxQ28EMYVU&#10;jRFCoqgAL0qWiiud8V+FNE8Z6Jc6Dr1v59ncFZI5EKpdWN3GpWC+sJiD5cse4gEghgWRleNmVvzs&#10;+IHw18Q/D3UZINRgkutJkm8vTdft4JBp98rh3hjkc5ENztRi9uzEjaxQyR7ZG88qxbXD2lxDcxLA&#10;8kEiSotza217bsynIE1peJJFIvqkiMp6EGvVtG134VawWsfF/gybw1Jd3CsfEng3VNXkjs99ymFf&#10;QtamvESFULmV4vNfACxw5PHeX37P1prelya98NPGFj4jsHO+2sL8xxXAjFn55tJNTtjsF2XKKIbi&#10;2tgu/wDeMmwlvBvEHhXxD4TvBY+IdJvNKuW3eV9oRfIuAoDO9neRM0UyruUM0TsATgkHiu3+B11B&#10;afFPwnLcTRwRtNqdsskrFVa4vNEubO0hU/3pJZEjQd2IqT42xR2PxX8Umyj+ylbnSbweQzRsLq50&#10;S1vJ7lWHId5naUkH7x4r9GY5Ipo45opI5opUWSKWGRZYJI2G5JIpEyCrA5Ug4YUy4tre8t57S7gh&#10;ubW6hlt7m2uI457e4t5kMc0M8MoKujqSGUgjBIIxXy34x/ZmsbuWS88EarHpJfywNG1hrq5sEyyq&#10;7QapGJbhFC5YJJFMS38ajAHhFn8E/iZd6s+kN4ZuLOSA2pub68uLSPSIYbkqRPHqcbtDcBFfdLHa&#10;NNKuGGzcCta01l8KfAQFvqbyfFPxEYoGuLfSdSbSvB2nNPDBcMkOr2Rea7mibzEDrmJ0YpLDFKhA&#10;x7v4x+NWtrjT9Fn0vwhpNwuG0nwjpFjotvE7ENJPbXKK91HK5UbpEuAT04BIPA6rr+u64YW1vWtW&#10;1hrZXW3bVdRu9Qe3WRtzrCbt3KBiAWC9ayKK9H8I/D/4lau8GseE9F1qBoVE9lrEdymhKVkDx+bp&#10;up3stuJDgMreQ7EA84yM/UGifCfxDre7TPiva+G/ENt/Zkr2fivTbi9j8Y2V+scVpZ2N5qgjtzdJ&#10;DGZpV+0x3AMuC7uu1a4/xH+y7NveXwj4kidGlgWOw8RxPE8UAtyLmV9V01HEjmUApH9ijARiC5KZ&#10;fzK4+AnxVsbx0tNDhvBbTA2+o6frekxQzNG25Lm2+2zwTqARlfMiRh3ANdKPAn7Snloi3nisRogW&#10;ONfiJYbURV2KiR/2nxgAAACsu2+AnxX8QX93c61FaWNzMGuZdT8Qa9DfyX1wXClXl0tr6ZpSCWLS&#10;qBgH5s4U+maD+y7ZIEl8UeJ7q4ZrUb7PQbWKzS3vS6ksupagJzLEF3jBtImJKnK4KH1jUp/hj8FN&#10;JivI9LsdIecS2tnFYQLe+ItVXzRdXECXd65uJo42ZSzT3AjT5E3LmNT8ueLv2hvG3iEyQaM0XhPT&#10;WSWPytOYXGqSpNCiN5+sTIGVlZXaJ7WOBl3kMXKqw8tfVvGvi+eHS31LxR4nuJFkFvprXura3M6o&#10;v2ibyLMtKxAEe98L0XcemateJ/h/4u8G29nd+JdJXTIdQdo7MvqOl3EszrGJXH2aznkkXaCNxZBt&#10;JAbBOKuRfDDx7Podp4ksPDt3qWkXqxS2lzo9xY6vO4kJAP2DS5ZrhSjKyyh4gY2BWTYwxVCx+IHj&#10;rTGtjZeL/EkKWciSwW51i/mslaNw6pJYTu0Lodo3xvGysMqwIJFe8eCP2ltUs5ILLxzZrqdrnadd&#10;0yCK11SHcZZRLd6fHst5wGaKNfJEBSNWcrNIcH1jUPg38KPiBY22v6FF/ZkGpItzb6l4XmS0tJ0S&#10;E24ibS543t4tjL++jjt4pPMVg5D78+N6x+y/4otnJ0TxBomqwrbNIw1CK80e7e4QMfs8EMQu4iGG&#10;0LI9wg3Nhgqjceasfhl8efD9lcR6RbeINJs1d7ue20fxdp9uks3lqjSrZ6ffgyyFUVfkRmICjsKg&#10;bwZ8e/ECPpd7D41vbWZfMltdZ1+aPT5BEMgy/wBrXSQEjJ27jn05p+lfs7fEvUHlS7sdK0IJGGSX&#10;VdWtpY52LbfKjXRPtjhgPm/eIo9GJ4r2nw1+zJ4b0+cXHibWb3xCqmJk0+0g/sWzJEbLcRXUqTST&#10;yDLKUMcsBG35shsDhNb8B/HO7s007R9EsvDnh+dJ0/4RfwprOj6RZIl3YRWF2utTG5jkv5Jo4lWe&#10;W6nnyd+3bG22vnHVNF1jQ547XWtK1LR7qSFbmK31SxutPnkgd2iWeOK7VGKF0dQ4GCVIzkVl05Wa&#10;NldGZWUhlZWIZWByCpHQiu9sPij8RtNu0vYPGviOWdQ4A1HVLjV7Y+ZGYiZLLVTPC52n5CyEqcMp&#10;BANdIfibpXiR1h+I3g3R9bMyJFc+JtBhGgeL1lKi2XUpbi2Itrt4If8AU2skSQsVQMQAadL8K4vE&#10;tvJqvws1hfFllH5P2zQtQa30rxXojTQef5d7b3JjguET5YjcWz7XkJSJXCMwp+Gfgp8Q/E0zx/2H&#10;PoNvEcS3niWG50iJWKlwsdvNGbiTOCN0cLKDwzLxX178Ofgt4c8ATrqhnn1zxCIXiXVLuCOCCyWQ&#10;ush0uwUv5LSRssckjyyOQGCtGjujexV8u/tSaqsPh7wvonlZOo6zdaqJu0Y0ey+yNFnP8f24Hofu&#10;dR0PP+B3m8Nfs4eNNUu7fzYNduNaSxVHUMYdXjtvCCXDdf8AV3CSMV7hPevkmvd/B/7P3jfxKEud&#10;ViTwlprN9/WIJf7WkUNLFIYNEUrKpR4xuW6aDcrK8fmKTXS654b+Bfw4Se01a61X4g+JY7YW0+j2&#10;uo/ZbK11GESJNJcXOkmL7J+/iMUsElxcTRBgfJf758c8T+NV14y22m+GfCnhjSdqw29npOgaW2oL&#10;BDcme2kuvENxC149xs2RzSxSxLJtOY13MDw1SRxvK6RRI8kkjqkcaKXd3c7VRFXkkngAda+0vgr8&#10;FP7Faz8Y+MLb/icr5V1oeiTKMaQQQ8Oo6jG3/L2ODFEf+Pc4ZgbgqIPqKiiisTV/DWh6/caPd6tp&#10;8F3daDqUGraPcs00VxYX0EiypLFNbsrFSyI0kTMUYopcHauNuiiiiivzs+PtvPD8VPEUk0EsUV3D&#10;ok9q8kbIlzAuh21q00DNw6iSKSMspI3oy9QQPGq/RD4B+JrnxF8PLKO8U+d4du5PDazBoz9otbG1&#10;huLCQRxomwxwTR2/Vi3ll2bLkD2iud8V+FNE8Z6Lc6Fr1qLi0nw8csZVLuwu0BEN9YXDKfKmTJAO&#10;0hgWSQNGzIfzc8eeC9R8AeI7rw/fypc+WkV1Y38UUkMWoWFxn7PdJFLyjAho5U3MFkV1V3VQ5+y9&#10;N1dvi98E9Z8+2nvdbXSb7Tby3hHlyXfinRbVNSsJoPs8cKfv5ha3HkxKEUyGHkLz8F2dndajd2lh&#10;ZQSXN7fXMFnZ20S7pbi6uZRDbwRr3Z3ZVA7k19tfHLxPF4E8C6R4F0J3im1XTRooaQx3E1t4Z020&#10;SxuFlkypElwDHArmIqyeeQVcKa+b/hV8M7r4ka1LAbj7Foek/Z5tcvUMf2oRXDOLeysYm3Zmm8uQ&#10;LIyFI1VnbcwSKT9EtI0fTdB0y00bR7OGw0zT4fItLWAHZHHuLMxZtxd2cs8ruxd2LOxLMSdKvmj9&#10;prxHeaZ4Z0bw7boFt/E95dSX85MLFrXQWtrlbLy5EZl3zzQTGSN0I8rb8yyMB8PV9PfsvWV9J4p8&#10;R6jGp/s200COzu281Aovr7UYp9OBgJ3P+7t7rDhSFAwSN65+2qKKKKCPp09znJ546dKw/DvhrQvC&#10;emrpHh3ToNMsEmkmMMRkkeWeY/vJ7i4uGaWRyAq7pXbCBUBCqoG5RRUNza217bT2d7BDc2t1DLb3&#10;NtcRrPBcQTJ5csM0MgKujqSrKwIOT9K+C/jF8G7jwTcS6/4fimufCNzN80YMk9x4cmlcBbO7dyzv&#10;bMxC29w/IJEUx8zY83gNFel6F4p8FSySJ438C2mpG4IRtZ8OXl34fv7VWL+ZOui2UkemyugaMRJH&#10;BboNmZPMLE16XafBnwZ45sRf/DLxwXuY7KKS40DxNHCdQgumlzM15PYLHJBGqssYKWcyM6nbMwYF&#10;fIPGHw88W+Brh49f0maOz84w2+sWoa50e8LPIsJhv0G1WkWNpEhmEc2zDNGua4+2uJrSeC6tpHhu&#10;LaaK4glQ7XimhcSRSI3YqwBBr6j/AGpNLii1jwlrSy7p9Q0zUtLkhwCqQ6RdR3UMolU7Tva9cYAG&#10;NoOTnj3v4J3tzf8Awu8JT3Ujyyx2l9ZK7lmP2bTtWuNOs4lZiTtjhiRBg4AXAAGBXqdeA/EL4A+H&#10;/Ft3caxolyPDetXB825SK1SXR76QRMpkks4yhhmkbYZJo2IOGdoXkdnPzDqvwN+Jel6nb6Yvh9tU&#10;+2Syx2moaVcwT6ZL5MaySPPdzmP7Kp3bUa9WHeQwTdtNXrjwP4S+HzRSfEbVH1nXRHDcJ4C8MTL5&#10;sTS20d7bxeJ9fYqtsjfNDPFahpcOk0EkiZNMl+NGsaWBb+AdB8PeAbBVtYyNM02z1LVr6O1txFEu&#10;s6tqkT/airGR0kMKv85Ds5LM3nWpeLvFesWxstX8TeINUszIkptNS1nUb618yMHy5Tb3MjJuXcdp&#10;xkZNc7RXVeG/BPizxdIF8O6DqOpIZJoTeRw+TpsM8Fv9qkguNUuSltG/l7SqSSqxLKqgsyg/T/h3&#10;4d/FW7j02H4h2uj+MNAudQkgv9I8R6r/AGl4n0O31GSFb7WdJ8QIGli2pAjmC31BlcZHlB28xbPi&#10;j9mLSro3F14S1yfSnc3Mselashv7ASSMHt7a3v4StxDDHym6VLiQjBJJBJ8f1P8AZ5+JmnzRxWmn&#10;6Zrkbw+Y1zper2kUELl2XyJF1o2khfADZSMrhhhi2VGrZfDf9onTbOLT9ObxHp9hCD5NjZePdLtL&#10;SIMfMby7aDUlRcsdxwvXnrVO6+DPxq8SajanxDb3VxIqrZLqmv8Aimx1SOxtRI0gVpIrm6uPKVmd&#10;tsMTckkKSTXbaF+y7fOYpPE3ie1twtyPNstCtZbtp7JQrHy9T1DyBDK3zrzayKuA3zZKj3LRvAXw&#10;2+FWm3GvfZLW1/s2ATXXiXWn+3alHtV7cG3lZcQySiYxeXZRIZiVQq7bRXz340/aU12+nltfBNqm&#10;i6dth2alqNrb3etSOpDylYHaa0iQnMe0rKSBvDqTtXxC78ceOtYaWC68VeJr0X06s1kNX1I28s7y&#10;7444tPicRDDkeWiRgDgKBwKt33w18daZoE/ifU/Dl7p2jWxQXE+ova2N1EZbpLSMvpl1Il0A0jqF&#10;Pk8g5B281zn9g6r/AGB/wk32Vf7D/tj+wftv2m13f2r9j/tD7N9j3+fjyfn8zytn8O7d8tZ9zc3F&#10;5c3F5eXE93d3U0lxc3VzLJPc3FxM5kmmnnlJZ3ZiWZmJJJJJJr2D4a/GfxD4Gns9PvZp9X8JLI4n&#10;0qXy3urOOZURp9HupcMhj2hltmkELZcARySecvqnxI+Fmi+N9Dh+I3wvgSZ7uA3F7omn25gj1SKB&#10;2guLnTrAKpS9jZCs9uqjzipZB55In+Q6+3v2cvH8utaVceCtTd5r7w9ard6TO73E0s+iGcW8ltI7&#10;qyqLOSSKOLMvMciRpGFhJP01RRRRRXG+LvAPhbxzafZfEOlw3E0cUiWmpQH7NqtizxOiPbXsZyQj&#10;P5gilDwswBeNsYr4u8bfALxj4WJudIibxbpXyATaVayrqkJKRhvtWiq0smDI7qrW7zDYheTysha8&#10;KoorsvBnjrxH4D1FtQ0C88oXHkJf2M6Caw1KCCTzEiu7c4ORllWVGSRQzhHUO2fsfQr3xZ4m8MTe&#10;N/hx4tvbq4vbrW7+98D+Lv7L1myi1m4KpJoVhq8At7iwitk/fWMLy+U4MDSJDHJKW434L/GjxH4i&#10;8Rp4T8WOuqTaot3NpeqQ2dlaXFvcWdm15JZ3kVoIYjA0UMjRusXmCQhW3IwMf1jX5tfEeS+8X/Fr&#10;xHaW1vEmoXvihfDNlAJPKjlm0+ZPDdm0ktycIZfJRnLEKCx6AV9EfGPwvrvxM8f+GvCOmRQw2Wja&#10;NLrOr67IGeLTY9cv2tpEuI1KhpStiptrdSHkZmJKxI0kfSyn4cfADw67wRwXmvyxuIUlks38Va7J&#10;dtkLJMq74LBWgUMQghTZkLJcMBL8l+P/AIqeKPiDcyrf3LWWhrdST2Hh+0cC0toztWIXcyqj3UqB&#10;QfNmyFZnMSRK5SvM6K6bwp4S1zxprFvouhWhuLqYqZp33JZ2FtuxJfahcKreXEmeTgsxwiK8jKp/&#10;RLwD8N/D3w+0yK10y3judVeErqOvz28S6jfvKUeaNZBuaG33Ipitkcqu0Fi8m6RvQKKKKKKKKKKK&#10;K+S/jH8DdZ1nXpfFHgq2gvZNWmU6voolsNNaC98sI2pWks5hidJyu+4V383zmMmZPNbyvPPDn7OP&#10;jzVbll11bHwvZRPGJJ7i6tdVu5kdX3NY2mlSyI3llV8wTzxcOChfDAfc+kaZDomk6Xo1q80lrpOn&#10;WOmWz3LrJO8FhbJaQNMyqqltiLuIAHoAOK0Kxj4k8PjW08Nf21pZ1+SKaddHF7AdQCQQR3L7rVW3&#10;oxhkWZEYBnjDSLuRHK/Jn7TfhFbbUNI8aWkKpFqSjRdXdBCg/tC3habTZ5ORJI81uskZbaQqwKCQ&#10;SAX/AAvvv+Eq+CnxE8HXdvdag/h6yvr3TYI4gqAXltLrOjW1ubTEssq6jazzlXBzvVMsvyJjfs3R&#10;w6bqHjfxheXKw6b4d8LmO/jCSvO0F3OdVeeNIwdwjTTpNy8kllwODXjWl2eofELxxb2zkpf+LPEL&#10;TXs9navcLaDUrw3WpXsdoXUtHAjSTFDIPlUgsOo/SW91Pw14H0XT1v76z0LRbFNP0TThd3MpjRIo&#10;ltLGyjkuGaSQpEnLMzEIrSOQqsw3bee3u4Le7tZobi2uoYrm2uIJEmt57adBLBcQTRkh0dCGVlJB&#10;BBBxUtfNHxf+Bt74v1W68WeGb22TVri3gXUNJvmkij1BrKzaGOezvssqTMkdvAIZI0iPMjTIcg+I&#10;aR+z38Sr3UbO11PSoNE0+eUrd6rPqej36WcCAtI4s9OuZJZHIG2JAFDOVDOiZdfurwz4c0zwnoWn&#10;eHtHSZdO0yFooPtEonuZDLM1zcXFxIoUGSSR3kfYFUFsIqrtUblFFFFFFFFFFZ2saRpev6XeaPrN&#10;nDqGm30JhubWcMEdMhlKshBR0IEkciMGRgGUqwBr8+/if8H9b8A3dxe2kVzq3hNmWS21hIw72KTT&#10;CGO01pYgBFIrukazbVilLLt2uxiTxyiul8NeLvEng+7a+8N6vdaXPIAJljMctpdARvDH9ssLkPBN&#10;sErmPzY22Md6YbBH2N4Q+K3gj4r2K+F/HGlaXZarcGC3gsb8+fp2q3c9m1rJdaLdyqGtLne8iRRG&#10;QTL5ieTNK+4p5N44+Fs3wm8R+HvGukpfa14O0zWtF1C5EjxNqmmz2V7FO1vfSwxrH5dw67be4EYU&#10;MwikAby3mh/aa0wWnjvT7+Oykt49V8PWrz3ZSYRXmoWd7PazDzH+UyRW4tVdE6KUJHzZP1h8LNSt&#10;dV+Hfgy7tDI0UXh/T9NfzEEbfatHgGkXw25OVE0DhD3XDcZqt8UfHw+Hfhd9bjsTqF7c3celaXA7&#10;bLNb+6tpbiOe/KMrmGNIpGZI/nchYw0YYyp418KtU+MXxHguL/UfGbaV4dhvEt2vrfQvDz6rqM0Z&#10;Vr3TtNAt1WBfKfJvHjcLJ5aokmJgnk/j/wCKWpi3vPAnhbX9Zu/DNk2oabf67qupxatrfisy3jG5&#10;lm1eMcWRGYreOAgSwf60sJDGnhNFFdz4O+Hfi7x1Osfh/SZpbQTCG51e6za6PaMrxJP519INrPEs&#10;yStbwCScoSyRMBX2V8N/gX4f8G/Z9T1oQeIfEiG3uI55Ij/Zuk3EXzn+y7WUfO6vgrdTqHyqNGkL&#10;bg3utFFFFFVNQvrXSrC+1S/lEFjp1nc395NseXybW0gNxcSbIgXO1FJwoJbGACSBX5i+PfGeoePf&#10;Et74iv0FsswjtrGwSWWaLT9PtxtgtYmlPJOWlmZQqtK7uEQMEFn4f+ANZ+IWtppelr5FpAI5dX1a&#10;SN3ttLtGbG91XG+aTDLBACDIwOSsaySJ9N+NvGHhb4H6NH4P8BWNg/iye0hS9vZIoLi6s4Dumg1L&#10;xDcxqpuLuTzXktbZztjV95RIPKhl+Qtd8Qa34m1CTVNf1S81a9cOonu5TIIYXme4+y2kX3IYVeR2&#10;SGJVRNx2qK3/AAZ8Q/FfgO687QdRZbR5DJc6Rd77nR7xn2eY81iWAWQiNFM8RSUKNofaSD9T32ie&#10;Cv2gfCsmtaFHZ6H42swrXjMka3lvftAIY7DX5YI1e7tJlhUWt2FLIF+QBluLY/GGraTqGhale6Rq&#10;1rJZajp1xJa3ltKUZopozg7ZIiUdSPmSRGKupDKSpBPu37P3xCfw14hHhW/fOi+KLu3ity3nyfYd&#10;df8A0azeKOMlQl0StvMSmdwhYuqI+77xooooorJ1zQNF8SWEml69plpqtjIXJt7uFZfLkaF7f7Ta&#10;yj5oplR3VJomWRMnYwNfIPxB/Zy1LTTNqngWV9YsXkllbQrkxxalYQ+Wrqtndyvtu13eb8rBJVUI&#10;o89yzD5mvbK9025lsdRtLqwvLchZ7S8t5bW6gYrvCSwTqrqSGBwwGRVSitLSNX1PQdSs9Y0e8msN&#10;SsJRPa3duQHjfBVgysCro6kpJG4KOpKOCpIP2f4L8S3nxSt5NT0Hx1q3hDx9Z6dDa61oLpDrHhi6&#10;t4J+Nb0/QNU3qnnkwxyzW8iPAwKPG3miSfg2+OHxC8H+Pb/TvHEdpd6ba3z2mpaNp1lBbR2ttLte&#10;HUNCupVW4kHllZoVu5WEsbYJjZlkj+06+IP2n9WmuPFuhaN58Ulppmg/bEhTyWkgvtVvpI7vz2T5&#10;wWhtrZlRzwuGAw5J6LXdM1e2+BPw78EaMYdR1nxpfWM0WnQBftV3p989x4scwpOVKpaO9oLqc/u0&#10;GS7BGDHuvCvw98BfBnR7TxP4wvbN9dQJDca1dC4uLa1u7xh/oXh7To0MjFFBBlWJp2QSv+6iZo08&#10;F+I3x58Q+MFvNI0RZPD/AIauY57W4gVopdU1W2eYMGv7oAmBWRAr29uwG15I5JJkYV4JRWjpel6j&#10;rWoWulaTZz3+o3soitbS2jLzSvtLvwMYVVBd3YhUUFmIUE193fB74N23geBNe1+OC78W3EBCqPLn&#10;tvD8Mq4e1spRkNcupKz3CnGCYoj5fmPN7zRRRRRRRRRRRXhPxq+E7ePbODWNE2J4o0q3aCKKaYRW&#10;+raarPONOZ5BtjmWRma3kLKmWdZSFKvH802H7PnxQvLuK3udHsdIhkR2a/1DWtLltYdsRdFkTSpb&#10;qfLkCNQkLYJG7auSPs74a+Abf4deHToUF/Jqcs+oXOpXt68K2qSXM8cduogtVaQoqRRRLgyNlgzZ&#10;AYKO+rE1nxL4d8OfZjr2t6Xoxu3EdouoX1vZtOwkSKRolmYFlQyJ5jgYQHc5A5ryT9oLweviTwRJ&#10;rFuhbU/CRk1S3K72MulTKq61BhpUjQCNI7ouUdsQeWgHmMa8J/Zq8RnTPGd74flYi38Tac/lIsIc&#10;tqWjo97blpOqoLc3YIxgsVFcz4G8LWyfG+w8Mpczi10LxjqvkTukbzzL4TmuNQtlnUbVzL9kVZCv&#10;TcSAcAVT+NviR/EfxG15i0ptdDl/4RuyjlighkhTSHaG9XMHLq94bqVHkJfa6ghQAi/a3w08J2/w&#10;88C2VjftBZXS28ut+JLq4ngjgt76WBZr43F15jwrHaxIsLTJIEKReZ3Y12uj65o3iCyGo6Hqdjq1&#10;kWWI3On3MVykcxhS4NtOYT8kqo6NJFIA65G5RnFadePfGH4XzfEnTdL+walHYaxoct49kt5vOmXU&#10;WoiFbuK5aJHkjYeTE8ciKwHzKyNvDx/Jtx8AvinBPPFH4dguo4JXjW6g1zQVhuVWQok8CXVzHLsY&#10;fMBJErAEblU8V9i/Cv4c2/w58PvZPPFe61qcsd1rd7EgWJ50j2QWNmzKsjQW+X8tpPmZnkkwgfy0&#10;9OooooooooooqOeGG5hltriOK5guIpIZ4Jo1lgmilUpLFNG4KsrKSGUqQckEEE18afGj4Itpj3Pi&#10;3wVZf8Spg9xrWgWy86SygvNqGlxDJNqeTLAmTCcmMeRlbf5Woq9p+o6hpN5FqGl395pt/biQW97p&#10;9zNZ3UIliaCYRXFuyuu9GZGweQSDwTX1v8Pf2gbLWI08NfEi3tP9P/4l/wDbZt4BpN3b3EHkyReI&#10;bOT93GJDlZJkXySHG+OKNGkNb4ofAi0urS88ZfDspPFcompyeG7FYprS6tLiMzTXXhiW3ONpBWWO&#10;zVSrKWEDDEVu2F8UWsfEHwU+FnieN7yS5042vh0tPtG9xpcllq8swDOSTc6WpikLZKklgC2B6R+z&#10;FqcVz4M1nSmujLdaZ4gkn+yMZW+yadqNjCbVk3DYFknhumCq2dwYsBuUn33XdUj0PQ9Y1uSJp4tH&#10;0rUNVkt0dY3nTT7R7toFdxtDMEKjI6nGK+QvBvxC+NXxN8SS2uh6tZ6JpqeRJqdzb6Fp1xpOgWrp&#10;5YdG1COaeWebZIYYHuGLtvIKQo7RT/Ej4hXfgObW/C3h3xh4m8Q+JNWFr/wket6tewPZ+HZUR3ms&#10;vCljaQwxWks/nEzeVlYFCIh85S0PyrJI8rvLK7ySSOzySOxd3dzuZ3ZuSSeST1qOitvQfDuueJ9Q&#10;TS9A0y71S/fB8q1j3CKMyLF59zO+EhjDMoaWV1RcjJGa+svh1+zna2Xkat4/Zb28SS3ntvD9nOH0&#10;6IeSXkh1ucJmeRZGAMUEgiBjO57iOQqv1NbwQW0MFrawRW1rawxW9tbW8awwwW8CCGC3gijAVI40&#10;VVVVAUDCgVLRRRRRXwP+0B49n8SeKZ/DdpLImieFrmSzeFZJkS81yHMOpXc0EiJ81u++1i3BwAsk&#10;kb7ZiK8T0fSNT1/UrPR9Hs5b/UtQmEFpawBd8j4LszsxCoiKC8kjkIiqzuQoLD7HsbDwP+zz4fhv&#10;daVdd8darb3Mtu1vATLNNBGsbWGm3UqFbOzRpgss7jzZss/lvsS3j+WPGXj7xR47vFu/EOomeKAy&#10;fYtOt0W202wR5WkC29pHwWAbZ50peZlCq8jBVxxdFFe4fBH4kTeC/EUOlahdyjwvrtxHb3kMk8Md&#10;ppmozlILfW83LKkYUBY7pw6gxfO28wxqJPj54Gi8JeMP7S06CODRfFCTX9pFEFWK11K3KLrNrGjS&#10;u+3e8dyG2RxjzvKiXbEa4P4b+IE8L+OvDOtyyQQ2trqkUN/NcJPJFb6bqCtpup3JS3+ctHbzSOm0&#10;N8wGVYZU/qBRRRRRRRXCeK/hr4K8ZrO+uaHaPfzL82r2YFlq4kW1+x28z31vtaYxIF8tLgSR/Kga&#10;MhQK+fvEH7LuDPN4W8T8fuPsth4gtenyBbkz6vpo7tudAtjwCFJ4Lnze/wD2dviVZ3EUNtZ6TqsU&#10;hXdeWGr28VvAGxlpU1X7NLhc/NsibpxnjOXqPwJ+KGnxSzf8I6L2GC3e4lbT9R025k2xqzNFFZ+a&#10;J5ZMLlUhiYsSFXLHAq/DTxtqPwu8XM2o2t7DYXJTTfEuk3C3FrcRQiQFLw2cgH+kWrEyRq6ZKmSI&#10;FPNLj9BbXR/DN1ew+KbPStCuNSu4EuIPEVtY2M17cW89oIIZ4dViUyOjwEIrByChAB28VY1zVY9D&#10;0PWdblieeLR9K1DVZIUby3nSwtWunhRmBwzBCoJBwTX58fBXRn8RfE3QGuYru7h064uPEN9PG5Lw&#10;vpkZurG7uZG3fI16bZHz94vjIzkfYPxN8b6T8LdKvdWtLCG48R+Kbwva2rtKYru/stOgsH1C/Ytu&#10;FvbQRwK0UJXexVRs8x5U/PTV9X1PXtSvNY1i8mv9Sv5TPdXdwQXkfAVQqqAqIigJHGgCIoCIAoAG&#10;bRXp/wAO/hX4i+ItxM9h5On6NZTQxahrV6khgR3dTJa2MKc3FwsZMhjDKgG0SyR+ZGW/Qfwn4V0T&#10;wZottoehWot7SAF5ZX2td3904/fX2oXCqDJNJjBJACqFRAkaog6KiiiiiiiiiiiiiiivJ/jF8QJP&#10;AHhR7jT5oE8QarOtjoiyR29x5MmBJe6k1rOw3pbxcBtkiiWSFZEZGIr87k1PUI9RTWEvbn+1Y75d&#10;TXUHleS7/tBJxci9eeQlmk8z5y7HJbk1+huvJD8Vvg/PPYp5l1rnh+PUrS2tGSRk13TiLs6XFLcq&#10;o4u4Ws3fC5G45AwR8x/s36pBY/ENrGcyl9b0HUtNtFRVaI3cEsWrlrjeRtUQWswDAE7ioxgkiz4f&#10;tJfCXwY+Ks811LpmvX/iWz8FXFq0ioznTJ4ft+nxMpO5ngur5Zh0ManB61sfsw+HUu9f17xLMiOu&#10;i2EGn2QltVfF3q8jNLdW105/dyRQwNEwRSWScgso4bnf2ifFra742/sKGWKTTfCcH2OLynt5kfVL&#10;6OO51aUzRDcGXbDbPE7tseFjhWZwZf2f/iDJ4a8Rx+Fr5g2ieKruCCNpHu2/s7WtjQ2Elrbw70/0&#10;uRo7aclFP+qdpESJg33pRRRRRRRRRRRRRRRUNxbW95bz2l3BDc2t1DLb3NtcRxz29xbzIY5oZ4ZQ&#10;VdHUkMpBGCQRiviH4rfAe58MxX3iXwmZb/QIpWuLvSCssuo6Jasu9p4pSWNxaxHIZmPmxoVL+aqy&#10;TL810UV9ifBj4uv4heTwN4+vLW+N/bR2OjXmpwJIdW81Daz6Hq00mY5nnRgIWmQGZt6SSPLJGrXP&#10;2lPDdvb+DvCF7aNci38OX50K3ti0t0FsdR05dtxc3U7NIWQ2MMYZyS5f5m3Y3bP7M+v/ANoeDdS0&#10;Ka5Ms/h7VmaCAxKi22l6uhu7dFlRRvLXKXrnJZhnGQu0D6EvtPsdUs5tP1Kzs9Rsbjy/tFlf20V5&#10;aT+VMs8fnW1wrI+10V1yMhlUjkV8xftBfEC20PSYPh34dkhtZ7m1gj1iPTpEgXStDjhCWeiLDboB&#10;GLlNu6MOu2BQhjaOcV85eH/hT8QfE0C3ek+GL9rNo7aaO8v2g0m2uILxTJb3FnLqjw/aIyoyWt94&#10;AIzjcufRZ/2ZviDFLbRpfeFrlZ5Wilmg1LUBHZIF3C4uRc2cblCeAIUkfPVcc1taX+y74klllTW/&#10;E2h6fbiPMMulQahrEsk3mABJILtbFUQrk7w7HIA2c5Ht3hj4CfD3w3MLqawn8R3SbtjeIngvbSIv&#10;C0EgTTIo47ZwQ25fPilKttZWDBTXssMUcEccEMSQwxIkcUMSLHFFHGAqxpEowqjAwoA44Ap9FFFF&#10;FFeC/tGa8+lfD06dC8Qn8Q6pZ6c6NP5VyLK33aldzwRK25l3QRQy8FcS4bllB+Aa+3lFt8BfhMJf&#10;JjHjTxFEqO6/ZhcJrl3au8PnMxuEkg0qMkbRuikkBAEf2gsPim4uJ7y4murqeW5urmaW4ubi4kaa&#10;e4nncyyzTSyEszuxLMzZJJJJJNV6K6zwV4t1HwT4j0/xDpzSn7LIqX1nHP8AZo9T013BvdNnkKyL&#10;tlUDazRtscJIFLopr6K/aA8M6XrmhaL8U/D6tKl9FpsGpSQ2m1bnT76Avpeq30ikGOSJvLtH81SW&#10;3xJlfKAb5NjkeJ0lid45I3V45EYo6Oh3K6MvIIPII6V+q/hfWf8AhIfDWg64VgWTVtH0/UJoraXz&#10;oYLm6tUmurZHyT+7kLRkE5UghuQa3aKKKKKK57xF4R8NeLbUWfiPRrHVooxIIXuYyt1aiR0eQWV/&#10;CVnh3bE3+VIpYAAkjivn/wAQ/sw6FdSPN4Y8QX2jszXcpstSgTVbMNIQ1pa21xGYJoo0OVLym4cg&#10;qeSpLeTal+zf8RrC2E9ofD+syGVY/sem6pJFchcFvPLaxDaQ7RjHEpbkYUjJrIl+APxSjiSRdBtp&#10;mcnfBDrOkCWIf7ZlnVD/AMAZq4q2fxV8NPFGn31xp13o+uaRcC7gttStp4Y7qAO9rMh2lDLbTgSw&#10;u8MmHUuEcda/Qzw3d+E/iLpHh/xh/ZOj312sUE0E1zZW97e6FqVuyy3VhDe3cKSo9vcA7XVVDkLK&#10;nyMhPdV+bPxGnu/GfxY1+Cwgh+16j4li8OafEtxGIriayePw5ZyfaHIVRMYVcknau484Ga+9de1D&#10;wv4A0Vdf1GNLPT/D+kro+mQ28ay3MVpK0SppGlq5Du07QWy7Xk2jyldyqo71+enxA+IOtfEPWW1T&#10;VG8izg8yLSdHhlkez0q2baGVC+N80u1GuJyoMjAABY0jjj4Oium8J+E9a8aa1baHoNqZ7qchpp5C&#10;6WWn2oYCe/1C4RW8uGMEbjtLMSERXkdEb7/+GXwq0f4cWUrQyDU9fvo9mo63LAIm+zhw6afYQlm8&#10;mAFQzjcWkcB3bCxJH6nRRRRRRRRRRRRRRRXPeLvEdp4Q8Nax4kvgZINKtHnWHMi/armRhb2FmHiS&#10;Qp587xxCQoVTdubCgmvzD8Ra/qPijW9R17VZTLe6ndzXMih53htkkctFZ2guXkdIIVxHDGXO1AFy&#10;cZr7p+BfiSPxj8Ok0jVVs7ubQg/hm9tZmtJjeaL9lUaY13p6IoSFrdmswZFYSmB2LMxcD5J0W3uP&#10;h/8AFnTLK5vnsBoHjG2sLvUrmJ7BZNHbUBa3N7LE5YpBc2TtIcMwMT5DEEE/RlnbWmkfHz4ieJdT&#10;064XTPD/AIObxDHeLb3LrA/9kWUdzdWjOQrySRLfxKu/BxKFwUO354+EehSeL/iVoUd6tzeww3su&#10;v6tMw+1F10/N8Hv2nD5jnuRFBIz8sZMZ3MDX0H+0z4tey0bSvB9tIgk1qX+09UVZY/NTTtPkH2KG&#10;W2KMdk9zmRJA682xXDBmx80fDrx9qnw+8QW+qWUsj6bcSQQ67pqjfFqGnh/nAiZlUXEQZ3tpdwKs&#10;SCTG8iP+mltcW95bQXdrNFc2t1BHc21xBIk0E8E0YkhngljJVkdWDKwJBBGDUtFFFFFFFFFFFFFF&#10;FfM/xd+BP/CS3UviXwZHa2utTlpNV0d2js7PV5dpP22zlO2OK6duJfMKxyk+YzxyB2m+J7i3uLOe&#10;e1uoZra6tpZLe4triJ4J7eeFjHLDNFKAyOrDaysAQQQQCKr0V7z8HvjDd+CLu30PXLia48H3E0mR&#10;5ZuJtBmuDua8s1XLmAud1xbrnq0kamUssn1B8TPDNrefDHx2mmXSmC+jl8Xx+c63FjbmyaDW79dI&#10;8lT5a3Zt5p8qSGnuJZC22QgfPf7MmvLYeLtX0GWaGKHX9JE0Kur+dPqOjSmaCGBgcAC3lu5HBHOw&#10;YIxg/cMkUcySQTRxTQSxtFLFKivHLFIpSSN0fIYMDhlOc5OQQa8f+JPijRfhN4NuR4f03TNK1DWJ&#10;ri00Sx0q20vTkj1Ge1xNrkliqASJaqsZc+S+5zBFJtWQMvw5ong7xt47ubi80jSNW1yW5url7zVp&#10;iRbS3xC3V39s1rUWSEzt5iu4km3tuB53DPpQ/Zv+Ix00Xp/sBblkDHRzqcn9ooxcr5bSrCbQtgbv&#10;luiMHrnIGzp37MPjGW4txqeueG7Gzk/4+ZbWTUtQvbdSpIEdm8FvFI2QMj7So/2j0Prfh39mzwTp&#10;aJJr1zqPia68qSOVHlfSNN3mbfFcQWunuLhXVFEZ3XjoxLNsztCe9afpmnaRaJY6Vp9hplkjyMln&#10;p1pb2VrG8rF5GSC3VVGScsQBnJ61doooooorlfHWvDwz4O8Sa6LmK2m07SLySxlmjeaMapNEbfSY&#10;njUNnzLl4o8EBeRuIXJH5Y19efArQdL8IeENd+LHiJIlQW14mksz26zxabYM0N79jaWdYjcX1yBa&#10;QxyIkm6IKj7bgg/NXi/xZrHjTXbzXtZneWe4Yx20G8tb6dYrIz22nWScBYo9xxxlmLSOWkdmPMUU&#10;UUV9reJILr4j/s8aXrMiXcmqaJYQ6vulvYme8k8LyzaHrOoXtxdqDIJLZLq62KwfzNqhnYEP8U1+&#10;seh6omuaJo+tRRNDFq+ladqkcLMXaFNQtFu1jZz12hwM1q0UUUUUUUUUVwHjz4ceHPH+my22p20U&#10;GpiKNbDX7eCH+1LFoTI8MYnIDS2+ZH8y2Ztjbiw2SBJF474PX3iHR/7U+GnjBMap4Uign0S7a4lm&#10;/tnw1cTPDBPYtMMvb2rhIkcMPLR44CkbQkVW/aM16PS/h7LpeYmuvEepWVhHH9rjhuUtrOb+1rq8&#10;ityN8kamGOCULgL5y7myQreb/syaPDaw+LfGl/5FraW0EejW+pXF5DBbW8MSDVte+1LK4EaRqLKQ&#10;zSgKBuCtw+PAfiL4yuPHfizU9elMiWbyNaaPbSp5T2mj20jCxhliWSULKwJlnCuy+a7lflIA4air&#10;unTWdtf2VxqFkdSsYLu3mvNP+0yWZv7WOUPPafa4gzxeagKeYgJXORziv098C654V1/w3Y33g6O1&#10;tdEBkhTTrW2gsDpdzu8+6sLqwtiUhmVn3sFyrbhIrMjq7ddRRRRRRRRRRRRRRRRXx3+1R9o+1+Ct&#10;3k/ZPs+veTjd9o+0+ZZ/avMzxs2+TsxznfntXyXX6QfA86cnwz8OQadqsWqiCK6N20cSwNYX91eS&#10;X95pUsJ+cPbvMU3SZ8xdsifunjFc/wCHPgXp3hf4hQeM9J1p00+2n1Ke38PSacrC2XU9NmsWt4tT&#10;Wdf3cTTs0Qa3JCKqMzH94ey+J/gA/EbQbPQ/7WGi/ZdYg1X7V9gOomTybO4s/I8kTQYJM+7cW4xj&#10;BzkaXgHwNpnw+8PQ6Dpss9yxma91K+uCVkv9SmhSG4ulgBKxR7Y1SOFT8qgbmeTfI358fE+Czt/i&#10;F4xWx1CPU7eXXtQu/tcSeWn2i+mN9eWoG5g32eaR7cuD85TcAudo5bRY9Uk1jSY9EM661JqVjHpB&#10;tZBFcjVHukXTzbS5G2TzdmxsjBwc1+slFFFFFFFFFFFFFFFFFfnX8bNR8Ban4sluPBUJEwaePXru&#10;0EMehahfRlVW70uKMfMxw4nnTEczBZEDFnlk8boqSOR4nSWJ3jkjdXjkRijo6Hcroy8gg8gjpX3f&#10;a66PjD8EtegBuZfEEGkG31Ozs1Sa8u9e0LZq1kYreKNAVv5IInVIo8KXaFCWjLV4f+zdr8umePX0&#10;Um4a38SaXd2/kREeQL7TIjq1vd3Knn5IY7qNSM4Mp4wSR9r+J9ftPCvh/VvEN9lrfTLSS48sHa1z&#10;cMfKtLONgDh5pmjiQn+JgTgV4r8PfhU+panJ8R/iLA194l1x59Qi8Pahb7rPQnnldbbzIbqa4aRo&#10;7cQrawS7fsq4QoZY0aP6Iooooooooooor47/AGqLuB7rwVYrJm5t7fXbqWLBGyC8ktIbaTPQ7mgl&#10;AAPG33rxv4PeF08V/EDQrK4g+0adYytrOqIUgkiNnpgE0cd1DOCHhmnMFvIgUkrIenJHb/tI+JJd&#10;U8cRaAGcWfhewhiEbxwgNqGrwx6jd3MUyZkZWhNrHtdsK0bFVG4lvniiiivs34Fz23jf4Z+Kfh9q&#10;bO6WDz28DyWVnJBZWGvxyXNjLbfxSzwX0dzcq0q7kYx7HwAsfx5eWdzp93dWN7DJa3llcTWl1bSj&#10;bLBc20phnhkHOGVlII9RX6FfAO4gm+FnhyOKZJZLWbWre6ReWt521y5uUhk9/KkjkHswr2Siiiii&#10;iiiiisfXvD2h+J9Pk0nX9NtdUsJGL+RdRgmGURtEtzbTKQ8UoV3VZYmVwGOCMmvCPA2iaj8HfG03&#10;he7uJLzwN41l/wCKc1a4dFWy8RW8TPb6VqReSKGG4uYQ8IKRM106W3lBdsscXtHjPxCnhTwp4g8Q&#10;s9ur6XplxPardLPJbzakyeTplrMtsQ+2a4aKI7WUjdncgyR8K/ATw+uvfEjSpJEt5LbQbe61+4jn&#10;aQFns9ttYPb+WDl47ua3lAYqMIxySArb37QXj8+JPEY8L2EhGj+Frm4gnZWuVF9rmBBfSSxOQjLa&#10;lXt4W8rIYzsHZJFx89UUV9//AAD8T+DdS8MR6F4fsY9E1rS4Vk1nTpZUmvNSfIjbXvthVWuUkYgP&#10;8q+QxWIKsXks/vNFFFFFFFFFFFFFFFFeEftGf2p/wraf+zvN+yf2zpX9u7Nm3+y/MfyfN387ftv2&#10;PG3ndt/hzX5/V9lfstQWSab4vuFv0k1G5vtKhm0vyyJLazsIJpLa/wDM3/Os73EseNnyeTnJ34Ha&#10;fEj4EaX481weIbPWpfD+oXEKRasPsLarb6g9tElvZ3McT3EJhkWJfKk2syOFQhUfe0nsfiDSRr2g&#10;a5oZn+y/2xo+paV9qEXn/ZzqFm9oJ/J3KG2F92zeu7G3K9a81+F/we0z4bS6hf8A9py63rF/F9jN&#10;41oNPgttO3pO1tBaCSb5pJEVpJHkOQsYVUw5f59/acOmS+MNGlttUhudTh0JbHVNKii+fS44buS+&#10;sJ7m6U7S9yty5ELAOixq7ZSaOvmqv0++GX2r/hXvgr7Z5fnf8I1pGzytm37J9kT7Dnbxu8jy9/fd&#10;nPNd1RRRRRRRRRRRRRRRRXx9+0leeBDLDYx2izePQ1vNcXtg6QfYrAxgRw6820idpI9pt4eJUULJ&#10;vSIiOf5Ioor7b/Z08bv4g0bUPA2sv9suNGs1n00XIluPtPh6VxZ3FlMJEMfl2ryRRKsknzRypGiB&#10;IjXzfo0s3wy+Kdp9ouZYY/DPid7C+vZLECSfRjctp9/dR2UokwLiyeR49pY4cNG2drV+lvGM/j6j&#10;pntXzbb+A/8Ahb/ii98c+LTdx+DYWSx8D6LHJLZyaxpFvKca3dlo4p4ba8IaeNCizuJB+8WKGMzf&#10;RtvBb2kFvaWsMNvbWsMVtbW8EaQ28FtAgigt4IYwAiIgCqqgAAAAYqWiiiiiiiiiivDf2iNUi0/4&#10;aX9pJE0ja5quk6XC6MEW3khuv7aMrjB3ZSzdMccsG7YPwPpun3erahYaXYRCe+1O9tdPs4S8cQlu&#10;ruZba3jMkpVF3OwG5mAHUkDmvr39oe7HhfwN4N8C6aLsWFxstzdSXIDy6d4Us4LeCzvY440WZpHm&#10;gnLgqA8QIQ7hs+NKKKKKK+6P2a4Yr34c65aXcMV1Z3HijVbSa2uUE9vPbz6JYrNbSQuCrIwdgykY&#10;IY5HNfFGraZcaLqup6PdmP7XpOoXum3RiYvEbiwuGtZ/Lc4yu5TtOORX6b/D3nwD4J9P+ER8OH2w&#10;NGgGefwrsKKKKKKKKKKKKO+ceu3jpnk9fXHTPp+HwN+0T4q/t3xuNGt5o5dP8K2v2EeU9vNE2q3Y&#10;W51WQTQgsGXENtJE7HZJCwwpLZ6TxpqH/Cu/gz4X8Axotp4j8WW51bX4hbCx1C0sLi4+3zxanEsi&#10;TpcMxg08NNG4kigniO3Yqr896Z4V8T63bNd6L4c17V7RJnt3utM0fUL+3SdEWR4GntI3XequjFSc&#10;gMpxgiotU8OeIdCWF9b0LWdGS5aRbZtV0u+09LhogGlWFrtEDlQy7gM4yM9axaK9X+EHxAPgDxVH&#10;cXLH+wdXWLTdcQm5ZIIDKGg1WOCA4aW2bcRmNz5bTIgDOGH6Qg/Tp7nOTxz06UUUUUUUUUUUUUUU&#10;UV5b8XfAA+IHhWS0tEhGvaZL/aGiTOIE8yYJ5dzpslzKhZYrhOCqugMqwu5Kpivzp1PTNR0a+udL&#10;1axutN1C0ZFuLO8heC4h3xiaMtFIAcOjK6MOGUhhkEGjTtU1LSLlb3SdRv8AS7xUeNbrTry4srlU&#10;kXbIgntmVwrDgjPI4Nd3pfxh+JmkRTRWvjDVJlmZCzaoLXXJQUBwIbjWo7h4xzyI2APGegrSb47f&#10;FVldP+EqIDo0ZK6L4dVgGXaSjrZgqcdGUgg8giuI1Hxl4v1e2nstU8U+ItRsrllaeyvda1G5spjH&#10;KJo99pLI0Z2sAyDb8pAxjArma+lvgR8KtS1XW7DxlrljNaaFpEsN/pIuRPay6vqcYW40+5tE+Vmt&#10;oCVmM2QkjhUXzF87Z9xUUUUUUUUUUUUUUUUV8+ftAfEObwroEHh3R7tItb8SR3CXLBLeaax0AxNb&#10;3coVn3wy3Lt5UEvlMNqzlWjlRGHwVRRW5P4Y8SWumR61deH9ct9GlWJo9WuNKv4dNkWY7YWS+eMR&#10;EOeEIfntXqvwC8XyeG/HNrpc0oXS/FTQ6PdIY5JP+JgSw0SSMQqzbjO/2fJ+QLMzNwoZeX8YafL8&#10;OfidqEenRWQ/4R3xFa6zo9uHvLm0itDLFrujWc7zlZn8uJ4opsyZJDYkbhz+kGj6pBrWkaXrVrHN&#10;Ha6vplhqltHcqqTx2+oWi3cCzLGWG8I6hsM3oCRzV+iiiiiiiiiiiivhT9p7/kfdI/7FCw/9PN/X&#10;X/st6EP+Kq8SzWbf8uOhafqHmOAc7tQ1izSJXC9rByzpkcBGGXB+fvibfXWofELxpcXkzTzR+JNV&#10;sVdsAra6bdtpthCNuOIoIY419lGea4Siiivpj9l++uYvF+v6aszCyvPDbXtxb4G2S70/VLeCzmJ6&#10;5RLmcDHZzXC/HPQhofxK18JaG0tNXNrrloS7SLdf2jADqN2hZmID3yXQIOMEEKoXaK+kP2ZJJH8A&#10;amrMzLH4r1COMFiRHGdJsZCiA9AWZmwO5J719FUUUUUUUUUUUUEA8HBHB5API6EcZ/z26V8tftOe&#10;KBaaNo3hG2mYXGrXP9rakIrsxsum2GYbS3u7NR+8juLhjKjMwCvbfdY8pyPwvuZvh78IvG3jyS4a&#10;1vPEMsOl+HI2ezzPdWCy2Nhe2cFw2Jmjubi5eSJlJ8u2kYIy5r5u0vRtY12aS20XSdT1i5hiNxLB&#10;pdjdahPHAHWNp5YrRHZU3Mq7iMZIBPIrRvvBvi7S7Sa/1Pwp4j06xtwpuL2+0PVLS0gEkqwxma4u&#10;IlRdzuqLuPLMAOTXNUVu+GvEOpeFNc03xDpLxpf6ZP50IlQvDMjoYri2nVSCY5YmeOTawO1jtZTg&#10;j9RdB1vT/Emi6Zruly+ZYataQ3cBLwNLEJV+e1ufszyIs0Lbop41kOyRXQnKmtaiiiiiiiiiiiii&#10;iiuf8VeG7Hxb4e1bw5qG8WuqWxhMqFt9vPHILizukClcmGZI5QhOG27WypIP5oeLfB3iDwVqk2la&#10;/YSWzpJKttdokjafqcMe0i6066YKJYyGQnoyE7ZFSQMo5yGee2miuLeaW3nhdZIZ4ZHjmhlQ70ki&#10;ljIZWB5BByK7zS/iv8R9IuDc2njPXZpCjIV1W8Ot2+1upFprQuIg3owTI7GtwfHj4r5B/wCEqyQQ&#10;QDofhwjP+6bPB+hrmb34lfEDUZ7i4ufGfiQPdGQzR2ur3thaESrtkSKxsWjhjQjgxxxhfQVw9el/&#10;DX4bax4/1mzijs72Lw7HeBdZ1pUMFtBbW5jlvLW1vZY5I2u2jkQRRBXILq7L5e41+k8EEFtBDbWs&#10;ENra20UdvbW1tFHBb20EKiOKC3giAVEQAKqKNoAAAqaiiiiiiiiiiiiiiiuE+JPjaDwB4UvtdZIZ&#10;74vHY6RazCQxXeqXKsYEm8ogmONUeeQblJRCoYMVr8zLy7udQu7u/vZnuby9uZ7y7uJTulnubmQz&#10;TyyHjLMxLN9aq0Vu2PhnxJqllLqWm+H9b1HTbcyLPf2OlX93ZQGJd8gmurdGRSoIJ3MMVZ8H+Jrr&#10;wd4n0fxLZJ5sul3Ylkt8xJ9qs5Ua21CzEsscojM0DyRCURlk3b1+ZQa9a/aF0u2PijSfGOmSPdaP&#10;430Ox1G2vWdAlxcWNtHasLe2cJNFGLQ2UmJVyWducgqn1N8GPFJ8V/D/AES7uLhZ7/S420LVCBdl&#10;1utNxHbvcTXRJkmmtTbzyyIzKXkPIIKL6kB9OnuMYPHHTpRRRRRRRRRRRRXzl+08f+KD0gDp/wAJ&#10;fYH8tGv8V8+fATRP7a+JWkSPDBNbaJbX2t3Mcxz/AMe8P2OylhUggyR3U9vIucY2kg8AV1H7TrP/&#10;AMJ3pCsSEHhGydFz8uX1m/DMF6ZO0A/QelfN9FFSpDLIszxRSSJbxiWd0RnWCFpVtxLMyjCqZHRA&#10;zYG5lHUioqK+6/2Ys/8ACBasOcf8JfqBA9zo2ng4+tfOHxx0IaH8S/ECxWz29pqzW+u2jPKJftJ1&#10;OESajcoc5Aa9F0oQ/dxgDbg192/D7/kQfBH/AGKHhr/0yw119FVb7ULHS7SfUNTvbTTrG3CG4vL6&#10;5htLSBZZVgiM1zcMqLudlQbm5JUDk15jL8cfhVBLLDJ4thLwM6MYtJ8QXMbMjYPk3NtaSRuOOGRi&#10;p6hiKYPjr8KCwjXxWpLEDcdF8Rom5jwC0tmAPUk8e+K9F0rXtC1wTvoetaRrK2rIlw2lalZ6isDP&#10;u8sTNZu4G7axUE89ela1FFFFFc94r8R2fhHw5q/iO8XzINKs3uFg8xoftVy+IbKyWZUkKefO0cQf&#10;YQpbcQQpr87fAWiXnxC+IemWuoL/AGgNS1d9Y8RSTefDHcWMc51LWTPLYANEZwGiRkKDzJEAZMgj&#10;6n8W6F4Ts/EGufEX4tyW0kMDf2f4L8IteQ3ks2naHdKsV2lvbmEXkl5MWuBauXggiuCLpmHMPJN+&#10;1Fp9mz2ml+A3/s22P2fTd2uwaews4T5duHsLeymjh/dgDyo5XVPuh2ABr07wZ8a/BPj8toN9EdH1&#10;HULdLOTSdc+yzafqz3+bWfTLG6JKXG8sI/KmijeXeAsb/OAzXv2e/hzrlx9qgtNR8PStLcTTpoN5&#10;HBb3L3DB8fY7+K5ihVMERx2yRoAxG0gLtxof2Zvh/FPHK2oeKrmOORHa2n1DSxHKFILRTPa2Ub7W&#10;6Eo6n0IPT0rQfhd8PvDM4utH8LabDdrPb3UF1eefq11a3FsxeCayutXed7dlJ3ZhZTkAnlRjvaKK&#10;KKKKKKKKKKKKKKK5bxL4K8KeMIki8SaJZaoY1VIrh1aC+hRZPN8uDUbQx3Eakj5kSQK38WRmvEtX&#10;/Zh8J3UczaLrmuaTdSTmSP7WLPVbCCAsS9vFaqlvMwAIEbtdM2B8wcndXMf8Mqn/AKHsf+Ewf/lh&#10;R/wyqf8Aoex/4TB/+WFX9O/ZZ02K6jfV/F99e2IWTzLfTdIg0u6YlD5RjvLqe8QYbBYGBsjjIJyP&#10;T/DvwL+G/h4xyHRm127iknIu/EM/9ollkTZ5cmnII7JggzsLWxYEk7uAR6/RRRRRRRRRRRRRRRRR&#10;XJ+J/AfhDxl5R8S6DY6lJD5axXR8201BIomkdLZdRsXiuPKDSyP5Hm+WWO7aSAa8c1T9mTwTdLdv&#10;peq+INKuZnd7VHnstQ0+yDuWEQtpYUnkRRgLvuw2MZdjycLTv2WdMjulbV/GF9fWYRw9vp2k2+lX&#10;TMR+7Zbu5nvEABwSvknI4BHWvW7Tw58MvhDpC6s9rpujx25W3bXdRRr/AFi6upbYRyRQXLiSYvMs&#10;TyG2tFCcOyRKM4881P8Aac8H21yYdM0bXdUhSa7iku3W00+CVYgRa3FmsjvK6St1EyROiHcVLZSu&#10;dvrL4S/HAXw8NY8J+PZZJbi1OoWyafNqzxeZd3D3VlYyy29yJjJI008bG6Qp5j7ok2Sct8d9G1i6&#10;0HwJ4z1m2v4dXTT28IeJRfi0tx/a+mSzSR3Vna2uVaK7mXUJ4poyY2i8lgse8KfSP2afFkV/4Zv/&#10;AAlPcD7foF093YwMbeMvo2pOZXMCKwlk8m7Mxndk2oJoV3HIA+l6KKKKKR3EaM7usaKpd3Zgqqqj&#10;LMWPAAHOTgCvNNU+Mfwz0eeO3u/F+mzSSRCYNpa3etwiMyGPElzosVxGjZUkxu4fbhtuGUnPPx3+&#10;E4BI8Wq3T5V0LxMD9QWsgP1rs/Dnjbwn4tQP4c1/TtUkMMtw9pFL5WpQ28Vx9mkmuNMuQlzEm8qN&#10;0kSg5QgkOu7qaKK+Iv2obTZ4s8O33z/6T4e+yfd+T/Q9Smm+V+7f6R8w7Db617n8ANCfRPhvp00y&#10;XUM+vXt7rskN1EYmRJ2FjZSQIyqTFLb28M8bHIYSblJVhXxT8SrS4sviF41huYXgkbxPrV0iOAGa&#10;2vr976zmHtJDIkin0Irh6UAsQFBJPAAGSfoBSUV9K/sv2tw/jTXLtYJGtYPC89tLcBWMUVxdaraS&#10;WsLuOAzrDMyg9QjY6Gtz9qLQmXUfC/iaNLp0ubO60K7kEJNjbPZTnUNNQzheJZxcXWEZsssJKj5W&#10;r0r9m63t4Ph00sMxkkvPEGp3F2hH/HvcLDBaiEY9YoopP+BV77RSjkgAZOcAY67jwB615jqXxk+G&#10;OlXQtLrxfp0khRZC+mxahrNsqOSFzeaPDPHu45QSbgOdoBBqgfjv8J1xjxarZ9NC8TfL9d9l/jXb&#10;eH/GvhPxWiHw/wCIdL1OV4JLk2kVyi6lHBFN9nee50u423MShyozLEv3lwcMpPTUUUUUUcnpzx2y&#10;enPI9wOtfmf8SPElx8QPH2p32nfatRhub2LSPDtvCLu4eext3Fnp62FpMiyobp91wIBGrCSZht3E&#10;5+qfE/w90uPS/Cek+JdSj0r4a/DnRIr3XJ4ZJtPi8U69Ni3aM6db5MbZDSyTxvJNI948FufOeSRO&#10;Uuf2i/CXhgw6H4K8Gvd6Bp6yQwS/bE8PwOy3Mm+SzsxbXLtHKNswmuPLmZnbzIlYFm6rwl+0f4S1&#10;2eOy8QWVz4Uup7gxQ3Etwuo6MUcxxwG51FEheFnZnDmSARIi73mGSB1viX4QfDnx2qat9jSzub9U&#10;u11vwxcW9sb+K4ke8N04VZbS4M5lLtctE0jjA8wgKBxv/DMXgHjGreL/APa/4mGjEHv8pGn/ANTX&#10;e6R8FvhlozxzweFrO8nSEQNJq8t1q8cwOC0sllqMktsHJGdywKRyFwCQfS4IYbWCG1too7e2t4or&#10;e2trdEhgt4IECQwwxRjaqIqgKqgADgCpaKKKKKKKKKKKKKKKKytZ0PR/ENmdP1zTLHVbIsXFvfWs&#10;dyscpiaJZ4TKMxyBWISRCGXJ2nmvEdV/Zs+H19NPNYXGv6MXiCwWlpfwXVhbyiMIJCmpQzXDhmBd&#10;lNzySQrKMCuGP7Kvp47/AD8Mf/fCk/4ZVP8A0PY/8Jg//LCpIv2VkDoZvHLPGHUyJH4bWN2QN8yp&#10;I9+wViOhKMB6HpXoujfs7/DjSbr7VPBrGu7WjaG21q/he2heKTzBIYtMhtRKDwGSbejLwU617ZaW&#10;lrY28NnY21tZ2dvGsNvbWsMUFtbxKMJFDDCAqKBwAoAAwKsUUUUUUUUUUUUUUUUVj654e0PxLZNp&#10;+vaTY6taMswSK9t0ma3aaFrd57WVvnhlCMwWaJldSQVYMBXjWq/s3/DvUJhLYjXNDUQeWLbTtSFx&#10;bGX5mW5k/tiK6lLfMoZVmVdoGArZY8N/wyvB5+f+E4m+zeZnyv8AhHU8/wAndny/tH23buxxv8rG&#10;edvavVvD/wAI/hp8P4rjV57aC7a1zM+teLbizuUsI/OjljeMTRxWkDI6KUnWESjLLv2tiuY1r9pT&#10;wJp7Tw6Vaa1rssSRG3nhtYtP0y4c7S0fn37rcxhAWBP2QgsOAVO4YU/j/wCDHxeki0jxRps+h6o9&#10;my2mu6t/Z+mPZyxQysLSz8RQTN8kZlmlihvEW3kkxmNpSinN8WfD3WoPhTrHhjVLVL3UPhtevrfh&#10;rXba3EUOreFL2SS4vVlvL132Swp9pe6s4nUp5FqAJQY5JeM/Zv8AGR0bxRc+Frt/9B8URA2pdm22&#10;2s2ETzQ4MkqxotxF5kTkRu7yLbqCADX3TRRRRRRXC658TPAPhwypq/irSIp7e6azns7Sc6pf29ym&#10;4SQ3On6WJ54ihQhjJGArYVsEgHnh8d/hMQp/4S1Vz1DaF4n3D67bIj8jW5oPxT+H3iac2ukeKdNk&#10;uzLa28VpefaNIubq4vGaOCCxg1eOBrhyVKlYA5Uld2Cy57+iivnL9p3/AJELSP8Asb7D/wBM2oVy&#10;H7Lehj/iq/Estpz/AKDoenXxnHTnUNZtBbq2f+fF97p7IT84HI/tPbv+E90fJ6eD7AAeg/tq/Yj8&#10;yTXzjRVv7Bffbv7L+xXf9p/a/sH9nfZpft327zvs/wBi+ybfM87zPk8vbu3fLjPFe4fDfwk2r/DD&#10;4vapJHFbqNLsY7HUiiTzFvDjnxVq2mRxq6sqzeVZKzMNuSrDcYyteCUV+lXwa0aTRPhp4Ttpfspm&#10;u7B9YlktQQsi63cvqlr57OiM0yW8sMUhIbBTarMqqTx3x9+HV14w0O01zQrIXWv+H/O8yCEQpc6j&#10;okiGW5tox5ZlnmgkVZLaHzQMNOsaPLIinv8A4U6nbav8OfB13aLMI4NBstMcTpGj/adFj/se7wsT&#10;MNhlgcxkkEqVLBWyq+gV4t8UfjNpHw/Emk2cKav4pktXkisgwFlphlUG1m1mWMh/mDeYlvHh3Vfm&#10;aJXSQ/EWq6/42+I2qwLqN1rHifU28z7Dp9tA84ixbotydO0jT0EURaOBGnMMI3bd8m45avRNK/Z1&#10;+JOoic3VppGheUIvLGq6rFKbrfu3eR/Yq3mNmBu83Z1G3dziDWv2fPiTpKh7ex07XoVtpLmaTRNR&#10;jdoPJDM0H2XUxazSSkDKpBG+77oJf5a8q/4qDwpqv/MY8N65Yj/p90bVrMXdr/2ymj82GT23I3dW&#10;5+sPhd+0It7Lb6F8QJY4724ujFa+JkitrSycTktFDrNvAI4oNrfu1uIk8vBXzFQLJM/1dRRRRXx/&#10;+014zjkfS/AtlIjG3eLW9bZGUmKZomh0uwYwynB2PJcSxyxZw1u6scmk+B2naX4E8Ga/8WvEnnJB&#10;cQvp+nLbR/aLg6ZBfpazm3jim2tJeX4jt1WeOPyzCHLiGUsPnLxl4t1Txt4hvvEGqyOZLlilpaGV&#10;nh02wRibXT7bhQEjBJJCje5aRgXdieVor6w+B3xmu4ryw8D+Kp7i+t72eKx8OatKZLi7tLu5cQ22&#10;j3rHc8kEjlUt5OWhYhGJgIMH2RRRRRRRRRRRRRRRRRRRRXJWPjnw1qnii78IaZfrf6zp9jd3upLa&#10;p5lrp/2K5t7OS0uLvIUzF7gDy4yxQpIsuxgFPW0UUVieJPEOm+FNFu9e1hpYtMsZdPS7mgi8+SCO&#10;/wBSh0xLjyE+ZkRpleQIC+wNsRmwrTaNrmkeIdOh1XRNQtNSsLhFaO5tJBIqkoG8qZDho5VyA8Ui&#10;h1PyuobitWiiiiiiiiiiiiiiiiiiuG8ffEDRPh7op1TVGNxdXHmRaRpEEqpeareIozGjNu8uGPK+&#10;fcMhEYIwskjRxyfnL4s8Wa1401m613Xbrz7u4O2KGPelnYWqsTDYafA5YxxR54BZmYkvIzyMztzV&#10;TwTz2k8F3aTzW11bTR3Ftc28jwzwTwuJIp4JYyGR0YBlZTkHBBBFfbPg3xh/wu74f+JvBettbQ+K&#10;INLjjabz0todVeNhPpWti1tz5iiG6hh+3JHGYgzIRhZlhT5b8DeJr/4deNbLVZorqA6deS6drunM&#10;kqXEli8n2bVbKa1aSHdNHgvFHKwVZ442YfJX6b29xb3dvDdWs0Vza3UMVxbXMEiSwzwTqJIp4Joy&#10;VZHXaysCQykEHBqWiiivMfiV8UtF+G9jA1zEdS1q9O7TtFhmEMkkKNtkvbucq/kQj7qsUZmf5UQg&#10;SMnwZ4v+Ifi7x1OZPEGqzTWqzebb6Tbf6JpFoyvK0DQ2MXys8azSRrPMXmMZ2tIwFaGgfCT4h+JY&#10;I7vTPDF6tlKttJHeai0GkwS291GJobu2OpPG08TIwcSQK4IxjJIB9Auf2Z/iDBBPLFfeF754Y2eO&#10;2ttR1JJrkr0iga9s4Ywx7ebIg9SK8q1zwf418D3MV1rGjatoklrdW32XVI1Y2kd9sN3aiz1qxZ4D&#10;MoQyKIpi6lSeCpx7z8Lv2g7mydNG+IV3Jd2HlRR2PiEQNNe2hgiEQh1ZLZS9wjKARcBWmD5MnmiT&#10;fH9kQTwXMEV1ayw3Ntcwx3FvcW8iywTwSqHimhlQlWVlIZWUkMCCD0NS18gfFPw1N8S/jPpnhfSr&#10;grHpHhzT18Q3DLMsek2/2yXULmRA64kkeG5tliCZVndFZlCuU+uLW1trG1t7GzgS2tLO3gtbW3hU&#10;LFBbW8YhhhiQAYRVUIB0AHFfBP7Rmizad8RZ9Td5JYPEWmadfRu0LxxRS2VuNHms0nYsJGVbeOZi&#10;NpUSqCuMFvBK9s+AGinWPiRYOyWktrpOmavqN/BeIsqXFrPZHRljjhkR0dvOu4mKvgbQxzuCg+Sa&#10;tptxo2q6npF35f2rStQvNNuTES8X2ixuWtZ/LZsEruQ7SRyOcVnV9sfsv6JPa+HvEmvSNIses6nZ&#10;2MELwPGpi0SCSQ3kU5bEgd7x48BAFMTfMSSF9l+JXgqPx94T1DQfMgt74tFfaRdXKyNDaanbE+U0&#10;hiBYLIheGR1ViqSMwRiAp8s/ZruGg8M+JPDt6Lm31fRPE0st7pt3Dcwz2FtfWMUVujLMqhSZra5z&#10;GDlWBLKNwLfR1cP4+8f6F8PdHOp6s7TXNwZIdL0mBkF5qdygBZYgxwkUe4NPORtQEAbpHjjf4M8d&#10;/E/xV8RL54ruea20drxm0vw3YtutrfzCsdvHO0SI95MNoPmTA/Oz+UsStsGt4f8AgR8SfEAtpW0a&#10;PQrO5jnkW88QXAsPK8h2jCXOmxCW+jZip2brUAgh87GDHa1L9nD4jWNuJrX+wdalMqx/Y9M1SSK5&#10;VGUkzM2sQ2kWwdCBLuyeFxk14/rvhnxB4Yuvsmv6RqGk3BeZIvtltJFFcfZn2SyWdz/q5kBx+8hZ&#10;lOQQcEV7j8NPj7reg3VvpfjO7utc0CQsn9ozs93rWlu7l1na4kJe6hBJDxyFpAuPLbEYhf7lguIL&#10;u2t7u0miuba6giubW5gkWWC4t7iITQTwSx5DK6kMjAkMCCD3qWiiivDfj/4zHhjwVLpNrJt1Xxb9&#10;o0qEBf8AVaWqL/bc+HjdDmN0ttpZWzN5iHMZx87fs/eGrfU/Flz4o1NrOLRvBVm2pXMt8Lc2qXs8&#10;UsdlNM118qLbqk92J+sbwxsCpwRh/F74nXnj/W5rW0uCvhPSbqVNFtY/OjjvSm6H+3LtJlR2llXP&#10;lLIgMMZ2BQ7SvJ49RXs3wt+L2s+A76z0++uLjUfCMknk3WlSyGX+zI7ifzZdQ0jcGMbIzPI8C4SX&#10;c+QJGWRP0Ngube6ghurSeC6tbiKK4t7m2ljuLa4glTfFPBcRFkdHUhldSQQRjNS0UUUUUUUUUUUU&#10;UUUUUVy+o+NPC+la3pnhy91i0TXdVmWCy0tGaW5Z5Nuz7T5WVgDKwMfnsnmciMOwK11FFFFQ3M62&#10;ttcXLJNMtvBNO0VvFJPNIsUZkaOCCIFncgbVRQWYnAFc34T8beGfGtk994c1OK+WHyxeWpDw31i8&#10;qkol7aS7XTJVwr48t9rbHbBNdVRRRRRRRRRRRRRRRRRRWdq+r6boOmXusaveQ2Om6dA1xd3M52pG&#10;i4VUUDLPJIxCRRoC0jsEQF2AP5zfEX4p+IfiLcRrftHY6LZzzTadotqW8iJnJSO4vZT81xcCP5BI&#10;2FXLeUkYdw3mNFfWnwG+KBuivw68XXNtcafc2jWfh241ItIZDIRbf8IxMXVkkjkjZhaiZl27TbqX&#10;EkMSeHeNPD+o/DLx5c2VnLNE+kajbat4dv5U855LMTC90i7LXEMcUskRAjnKw+X50ciDco5/RHwd&#10;4ntfGPhjSPElnGYYtUtfMkt2ZnNtdwSG2vrQSOiFxFMjoJNgDBQwADCukooornvFXirRfBmi3Ou6&#10;7c/Z7O3wkUSBXur26dT5NjYw5HmTSYOBkKFDO7IiO6/Bfj341+LvG7z2kNxJ4e8Pyx+UdF064bNx&#10;G0bwzjU9SVY5bhZFkZXhwsBULmIuC7cX4a8B+L/GO8+HNAvtShjaRHvFWK109ZYgrSQNqV80cAkC&#10;uh8sybyDnbjJr1a0/Zo+IVzbQTz3fhnTpZU3SWV5qV89zaneVKXDWFrPCTxu/dSuMHg5yBwXiP4S&#10;/EHwvHLcal4bvJbKEXckmoaYYtVtI7axTzZ725awLvbw7PnD3KR8A5AIYDqfhx8b/EngyW10/Vpb&#10;jX/DCvbxSWd1M8+oabaRQC2RdDuZ2+RY0VClrIfJwuxfJLmQfe+k6rpuvabZ6zo15DqGmahCZ7O8&#10;g3iOZNxRvlk2urI6tHJG6q6OpR1DAgaFfOX7RaXGsaT4Q8HaVZ3eoa9rviRrzTrW2jjMTxaVpstt&#10;d+bM7LswbyN9zDYqLIzugTn1r4f+ELfwP4S0nw/CsRuIIRPqtzH5ZF7q9yBJfzmVI4mkQMfKgaRN&#10;4hSNGJ214L+1Jo7vpnhPX0W3Edne6ho9yxXF3K+owJe2K71XmKMWtxwz8M+VX5mI+NK19A0ptd13&#10;RdESZbd9Z1bTtKW4ZDIsDahdpaLMyDBYKXDYB7V9T/8ACGf8ZM7v7Hb+yv8Akdf9fJt/5Bn/ACGN&#10;3meZn+2v4M/f42eXxXc/Db7F4G8M/Dbwff2UEmo/Edtc1XUd3mfZVtzo7ali6S7CHz/Iawsng8sI&#10;T5mCSqmT4r8XeHbnwn4l1vw5clnk0q+mtkmdEia6tCfNsrzykZwnnwNHMF3naGwTkU/wboY8TeK/&#10;D2gNHdyQapq9ja3gsiguo9PeYHUbmFnSRVMMAkl3MjBQpYggGv1SGBhQMAdB7ew9On0orE0zw9pu&#10;i32sX2mxyWw164hv7+yjYCwbVERorrVYbYD5JrlfLFywba/lo20OZGfmfib46g+H/hW71nbbz6nK&#10;8djotlc+f5V3qM5z+9+zLu8uKISTuGZAyp5YkV3SvhvwL4J1z4u+KtTae/a28xrrV9f12Sy8+OK5&#10;vZWkRFtoDDH5txMWKRb4wFWRlGI9p+/fCfgzw74L02PTNA0+C1VIYorq9aKJtT1NondxPqd8qq8z&#10;7pJGUH5IwxSNUQBR1FFcv4s8G+HvGmmy6Zr+nQXStDLHbXwjhXU9LeZkcz6XfOjPC++NCwGVfaEk&#10;V49yH8+PiZ8Ob/4b61Bp1xdHUtPvrUXem6stnNZx3AVvLurZ0YuizQvgukcr4R43OPMCj6/+A3j2&#10;68ZeFJrLV7yS917w7cRWl7cztLJdXthcq0mmX11OygO/ySwudzOxi8yQlpMn3CoLq6tbG2nvL64t&#10;7O0tkaa4urqeO3toIlBLyzTTFVVBjkuQAOa8Y1v9oP4baQ2y3v8AUNflE80MsWi6fIyw+Vx5hudS&#10;a1hkRjkK8EkmQM9MMeqHxM0ST4d3HxIjgvodJjtLqa3tL2JIb2a5h1B9ItrRvsTXCp590qxLJkqq&#10;sHcKobHwLpNjrvxR8dW9vc3Mk+qeJNTMt9fMqyiztv8AW3lykM0kY8u1t0YxQCQfKixJ/CK9E+O/&#10;i+0vtV0/wHoI8jw14GhXTY4UmupEl1K2gSxaJ2nkbzFsooxbRPInmBjcZdlcV4DRRRX6NfBTxw3j&#10;XwXbG9lSTWtBaPR9UzcebdXKwQKbHVZ0llkmJuI/9ZLIR5k6TlQFXC+vUUUUUUUUUUUUUUUUUV89&#10;/tJ6vdab4I06Cx1a60651LXltLi0tLtrV9S0l9Hu4tRhnWIh5bfLxLKmTGd43gkrjgf2V7aF7jxt&#10;eFMzwQ+H7aJ95ASG7e8lnUoOCS0MZBI4wcdTX2FRRRXmXxl0241b4Y+L7S2MfmQ6fFqbea3lp9n0&#10;W+h1e8wefnMUD7B3YqO9fH/wA1C/tviZoNjb3t1BZaj/AGquoWcVzLHa332TQLye0+226ELJ5Tnf&#10;HvB2tyuDzX6G0UUUUUUUUUUUUUUUUU13VI3kkYIiBnd2ICooBLMzEjGByTngDmvzL+Jnjif4geKr&#10;zWykkOnxRpp+i2sywLLbaXbyO8QmMI+aSSR5ZpMu+1nKK7IiY89ooro/CXiW+8H+I9J8Safta50u&#10;580xMI9tzbTRG2vbNmlVwomheSLeFLJu3phgCPXfjZ4bsLo6R8UvDflt4c8axwSXaK1krWOvPbtJ&#10;LFNDak4klEchuMFyLmOfzHDOgPtf7OfjlNb8OS+Er+4Z9W8NgvY+cxZ7nw/LIv2fbJLK7ubSVmhK&#10;iNI0iNsi5O7GvL+0L4GtNaudC1Wy8S6PcWN/dadfXN7p+n3FrY3VlI8FyJjpF3dSOBIpQNCkmTz0&#10;5r1Pw34u8NeLrU3nhvWbPVYowDNHDIUurUSSPHH9ssZwk8G9o38vzY03AEruXBPR1R1TUbbR9L1L&#10;V7zzPsmlWF5qd55UZkkFtY2zXVwyRg8nYpIHf2r8yPEev698R/Fr39wJbvUtZvYbDSdOWRGS1hnu&#10;PJ0zSLTIRVRC4XdtXe5aR8u7sftX4afBDw/4Kjh1LV47bX/EzRW7vc3EEc2n6RcRTLc50SCdCyyJ&#10;IqAXbjzCFyghDuje4UVFcW1veQTWl3BDc2tzFJb3NtcxLNb3FvMhjlgnhkBVkdSQysCCCQQRXxp8&#10;bPgoukC78ZeDrXGlEvda5oltGANI3He+o6XBGOLTq00C/wDHv99B5GVg1P2ePiZdy3Efw+1u4E0A&#10;tribwxcSec9xG9sv2i40VnRWVohEJZoXlZfLCNGGYNFGn15WFofhrR/Dy3b6faRpearcve6zqjxQ&#10;LqGs38sr3E97qM1uqAu0sskgjjRYY97LDHGmEG7Xzh+0x4eOo+D9O8QQwu8/hzVAtxL50UaQ6XrA&#10;W0nkMMhDSO10lmqhMsAzEjaGI+Fq+q/gw0XgH4e+MPijqGnT3m+6sNLsIRbJb3EthHfxWVxc2Ooz&#10;ht8Mt1dKkqooXfalSzMBs4b9oLw3LofxBvNRS3SGw8SwW+q2zQWzQ25ukiW01SJnChWnMyG5mKkn&#10;9+rNy+T4bX6kfD/w+fC3grw1oLwfZriy0m3a/gM63Ij1W7/03VQJo2ZGX7TJKVKsVxwp24rsKw28&#10;N6QuvR+Jre1itdcNtJY3t/axQJNqmnyxov2DUmZCZER4oJI5BtmTykVZPJaWKSxrmtaf4d0jUNc1&#10;W4S30/TLaS7uJWdFLBBiOGEMVDSyOVjhTdl3ZUUEsBX50apf+IvjL8QIhCkcd9rNytlpdnPcO9po&#10;+l24eZUknCk+XBH5k9w6RZdvMdY9zBK+4PAHwq8LeALaN7K2XUNcaFY7zX7yNWu5XCsJBZRMXW1i&#10;bcw8uI5KhRI8pUNXpdFUdT0vTta0+60vVbO31DTr6MRXVndRiWCZFcSx7lfoyOqujDlXAZSCAR8K&#10;fGT4NzeCJpPEHh+Oa58JXM4V4iXnn8PTzPiO1upWLM9szEJBcOcgkRSkuUeXsf2bfH8kN3N8P9Sl&#10;L212l1qHh15HuJGgvIl+0X+lRR7XRY5YxLdKS0aq6y/fecAfZFBP06e4xg889OleT6/8bvhv4fWZ&#10;X8QQ6vdRxJMln4fjfVWuFklEeyG+hxZhwMuyS3KkKOeSobV8B/ErRfiFa6pfaTp+uWFppTRRT3es&#10;Wlra2s0sqNLJHaz2txOrNEiq06nbsDxkghhj4Y+Jniu4+I/jy5u9NinvLYzQaD4atbaBpbm5soZz&#10;HZmCCOGOZpLueSSdInQyKZRFk7BXqPxEnb4T/D/Rvhfpdzt1zxFDNrXjC+tZrtN8Fwfscltbu6KG&#10;huWiNqdjKTFbsJYv9IJr5gooor7I/Zn8a3N3BqXgW9LSR6davrOivsXENo94sep2cspboZp4pYRs&#10;PLS7mwEUfWFFFFFFFFFFFFFFFFFFeefFnVLrR/h14p1Cx1OXSbyGxiW31CDf9oilubyK1EcEkSs0&#10;cku/yUlGChYOGTG4fGnwKa+v/i5oV9I91dzn/hIL3ULuUvcTH7Tod1DNd3c8mSS8sqqzueXcZOTX&#10;6HUUUUAkEYJBHII6qeuR79K/KjTpL/w34jgWe61PQb7S9Tex1CewuZ9P1TTwkpstUiiuLcF0cIZY&#10;2AB7gggkH9V6KKKKKKKKKKKKKKKKKK+Gv2jPHZ1vxFF4Q0+dX0rw4RJf+U0ckdz4hmQiZfNgldHW&#10;1icQAFEkjla4RgcKR82UUVJHI8TpLE7xyRurxyIxR0dDuV0ZeQQeQR0r6j8bIvxX+E2k/EG1hMvi&#10;rwcG0vxQY4gZru1hVPt9w4trVN20vFqKKrLBbxS3K7mdeM/9nXx9/YmtSeDNQmSPS/EU7T6bI5t4&#10;ltteEKxCN5ZChP2uONIUTLEyrCqJ+8cn6D8a/Gjwz4D1s6Drek+JGuvs1vexXVlaaXLZXNrcgqk8&#10;Dy3qSYWRZImDxKQyNtBBVj0nhr4l+BvF90bDw/4is7y+H3bGaK6068uMRyTsbS21GOF59iI7ymEN&#10;tUZbAxXdUV+d3xu+IEnjTxXcWVpcRy+HvDk9xYaQYfIaK6nG2LU9TW4t3kWZJpY/9HcPtMKxsERm&#10;k3ev/CL4C2f2O28TePLP7TcXItrvSfD0rEW9tbnE8VzrcKf6yWT5SLRzsRMrOruzRQ/V8UUcEccM&#10;MccUMSLFFFEixxxRKNkccaIAFCjhVAxxgACn0V8+fFr4Iad4qtrvXPC1rb6d4sWSa8nhRlt7PxEZ&#10;P3k8VwrERxXTsC8VwAqyOxE5w4li+d/hH8RdQ+G3iZ9J12W9s/Dd3eTWviDTbi1mebStSjU2y6gl&#10;m5R4ZopUSK7AUsYVYGOSSOIL+hYP06e5zk8c9OlY1voOnQa3f+IWiNxq99bWtgLucQvJY6XZjeml&#10;aeyopjheZpLmUElnkf52ZUhSPZrg/ifoL+JfAHinSIY7qe4k0uS7tLezjM11c3+luuq2FpDCqszm&#10;aWFItqjcQxA+YjH5h19Bfs4+HJ9U8ef24NyWXhixubiaXEbRveapbyaZaWsjM6lco88wcKw/dbTj&#10;cDX0X/wlWh/8ID/wun7JB/wkf/CE/wBkfbdmqfZ/tv2/yv7I+wedt+z/ANr/ACebt8zZ83mbK+f/&#10;AI2+OpP+Fq6ZPpksd1H4Bl0s29vJdNcaZJrVreLq183lWrrsbd5NpdKrK+6DaWG0Y6b9ofwvZ6tp&#10;2hfE/wAPgXNjfWlla6rcQW8sQns7yEXGg6zLF5COuVY20st1IrAG0hVAQwrh/wBnDSodQ+JEd3K8&#10;iNomh6rqkCJtKzSy+Xopjm3D7nl3juCOdyjtkV9+0UV8C/tGeIp9X8fPo43JZ+GLG1sokFyk8Ut5&#10;qECane3iIijynZZIbeRMscw5JBJVfqr4NeG7bw18O/D8UOZJ9Ys4fEd/KPMj8y71m2juFUxO7hTD&#10;biC3OzaG8vfsVmYV6hRRRXFfEPwlb+N/CGs6C8UTXc1s9zpEriENbazaKZdOlW4ljk8pWceTO0a7&#10;zDJKgI3E18R/AXXhofxK0hJZoLe212C70G6edXbJu0FzYQw7OjyXkNtGCQQdxBxncPvXxL4h03wn&#10;oWp+IdXaddO0uFJbj7NCbi4dpp0tbaCCLIUvLK8cab2VMsC7KoZh+cXj74i+IPiDqkt5qlxLb6bH&#10;IDpuhQzyHT9PiTcsTBOBLcFWbzblk3MSQAkYSNOAr6e/aCvp9A07wH8NIJXlstE0DT9RuLp4oY/7&#10;RltYX0HT5jGNzxtGILpmVZCD5ozkoDXpvwe+HeseCvCGpa7/AGag8deIrdYbOy1SCKFdGtmlMenx&#10;X5ys8cRdlvNRiRxKY0SNYjcRBGZ4U/Zv8NWUZuvGd3c+J9UuELXEMNxdWGlwzTeXJKY5Ld0up5Fk&#10;EiieSVFdW5gVwCPX1+HngFVVV8EeEiFCoC3hzSHYhE2rlnhJJ4+Zicsec5rM1b4TfDjWoFgufB+i&#10;2yoxdJNJtE0SdX2FAWn0nyWcc/ckLKTztJAx80+Pf2cNT0a3n1TwZeXGv2cCSSy6NeRoNcjiiij5&#10;s5bYLHeMx81zGsUTgBERZnY4+ZZI3id4pUeOSN2SSN1KOjodrI6tyCDwQelfS/7L2o3cXi3xDpSy&#10;hbG98O/2hcReXGWku9M1KC2spRKw3rsS7uAVVgG3fMCVXH27RRRRRRRRRRRRRRRRRXx5+1PqMD3f&#10;g7SI7km5t7fWNSvLQCUBbe8lt7XTrlyRsYs0Fyq4YsuGJChhu9F/Zu0uax+HbXswh263r2pahatG&#10;QZfskEcWkbZyVyCJraYqoJGCDxuNe/UUUVnaxpkGt6RqmjXRlS21bTb3TLl4WVZhDf2rWkrwtIrA&#10;NtY7SVYZH3a/OH4W6n/wjHxL8MXN9bbDBrDaTeR3UjWf2NtVhk0Oee4aQZT7MZzK6MBnYVJXqP0v&#10;ooooooooooooooooorzD4z6jc6X8MPF1zaMEmmsbbTW3LuU22r6jDpN8uD3MM0ig9ic9hX5rV3Pg&#10;34deLPHVx5eg6ZI1osjxT6xdrJb6NaSRiNpYpr7aytIqyxsYYg8u1gwQqCR9beGf2bPBelLI/iG6&#10;vfFU7LJGqu0+iWEamVHjmittOmM3mhQynddlCCfkyAw9S/4Vp8Pfsf2H/hCvDH2fy/L3/wBjWP23&#10;Gd2f7R2faN2f4vN3Y4z2rzzXP2c/h3qVvt0qHUvDd1HFdiKexv7m/hlmliC20l9bau85dInXdshk&#10;hLgspfO0pX8G/DXVtM0PxL8LPGMjaz4T1ONtT0DWdLe7j+zIuoD7RaTNclktLhJVtL+C2EckLO85&#10;33AEqr8uaLc6x8GviZANVUGbQ75LbV4bOT7TFqGi6hArTPbKkkSyF7aVbi2SZl2yiPzVVkZRs/tA&#10;6J/Y/wASdTmSO0it9dstO1y3itEWMKZYf7PvJLiNFVRLNc2080jDJcuHZizNjyHTtS1HSLyHUNKv&#10;7zTL623+Re2FzNaXcImjMMoiuIGVxvRmRgDypIPBNffPwX+Kz/EDT7jTNZEUfifRoIpbmSLy44tZ&#10;si3kjUobdMFJFbalyiqIwzo6YEnlxYv7SuvDT/BFjosVykdz4h1eFZrYxM7XWlaUpvbp1lKlU8u5&#10;+xZ+dWOcKCu/HFfsx+ELeZ9Z8bXSxSy2sraBo6sscjW0zwR3eqXm2SItG5ikhhhlilBKPcI6kMDX&#10;2BRRRTgccjIwQc89R0PBPI5/GvzI8caXN8P/AIkava6Q8Vm+ha5BqmiGEvcpYwyGPWtFjzfhzI0E&#10;ckSP5u/cynJYHJ/Rzw5rUXiLQNF12BFhi1jTLLUfs6XCXQtXu7ZZpLNrhAodonLROdoO5TlVPFbN&#10;FcH8UNPtdT+HfjO2u42kij8O6lfoiuyH7TpMB1WxYleu2aCMkd8YPWvzc8P6Hf8AiTWdM0LS4vNv&#10;9Vu4rSDKTPHF5nMtzcfZ1dlhhTdLO4Q7I1ZiMCvpf49PpvhLwX4H+Gum+U5tSup3EiOkE3l2EElm&#10;Lm5sowf+P64uLiYvuA8yN/vEkrs6jpEvxc+Bmg6lZqt54p8KQSRrHHI2o6ldS6TH9hv9PdkDTefe&#10;26QXgh2lnfyRyGDH5d8FaZb6x4w8K6VeW73VnqPiLRrO+tlMqGWxn1GOO9UyQ/Mo8ovuccqMnIxm&#10;v1Roor5S/ae8VSW9lofg6zuth1AyazrMCG6SV7O2kEGkRSyLtikhknE8hjO8iSCN/k2rut/sx+GI&#10;7XRNZ8Wz28i3eqXjaTYyS24TGl2KpNcy2lwwy0c1w/ly7fl3W4HUHH1FRRRVTULG11WwvdLvYvPs&#10;tSs7rT7yDzJIjNaXsDWt1D5kRV13IxUsrBh25xj8z9Rs9R+F/wAQ3gP7688Ka9a3ltvdEXULOGVN&#10;QsHm+yO4Rbq2aMyRh9yh2RsMCK/TZ7iGOJrmSaFbdIWme4aRPISBVLtOZc7Nm3ncTjHOcV8AfFz4&#10;wal41v77RdGvJLfwZDcKtvDDE9rJrP2f7t7fmXEhiaTMkMDBFC+Wzx+auR4XX06uqf8ACDfs9Wdv&#10;apdQ6r8RdS1RJzcbAILGZ2sry4gikgYGKaxtYIVVnD5uGmjkG0KLP7Ovw5/tG9bx3rNpvsdNkMPh&#10;2G5gJju9TjbMuqxFyAy2hGyJgjDziWVlkt8H0C3+Bsni3xHf+NPiPeSfatWvIb1fDGlyxJDZWkSx&#10;pZaRqesQIhm8q3RLWY2qIWKl1uGZt1eraf8AC/4daZbJZ23gvw9JDGXZX1DTLfVro+Y25hJe6qJ5&#10;nHoGkOOgAFSXvwz+Hl9bTWk3gvwysUy7Xez0ey025Vcg/ub3TljmjbI+9HIpxx0JFeA+Nf2aIfLu&#10;r/wLqEizATzDQNWkV4pMs0i2unapgFMDbHEt0GycGS4Xk18pazo2qeHtSutH1qxn07UbKUw3FrOo&#10;DKwOQ6OhKvG4+aOWMsjrhkZlIJ6/4T6pLo/xH8G3kEcUrza3baWyyiTaItczotxIPLK/MiXLOnON&#10;wG4EZB/TSiiiiiiiiiiiiiiiiivE/wBoTUray+GOrWtwZBLrF/o+nWYjTeGuodQTVnErZ+VfJtZT&#10;nn5gq9814v8Asu6UZdf8T655wVdP0a00r7NtYtM2s3v2tZhIDgCP7CQVI53g9jX2pRRRRX5n/F3S&#10;v7H+JXjC1M/2jz9Xk1YyGPyyp12JNa8jaWYnyjceXuzltu4gZ2j9IdJ1K31nSdL1i0WdbTV9NsdT&#10;tVuESOdbW/tlu4BPGhdVfa67lDsM9GIq/RRRRRRRRRRRRRRRRSqCWAHUkAe57frX5J6jf3erahfa&#10;pfyCa91K8utQvZhHFCJru7ma4uZBDAFRdzsTtRQozgACrmheH9b8S36aXoGl3eq3zhHMFpEZPJha&#10;VLc3F1LwkMIeRFeaVlRSRuYV9a+Ef2ZNOt/s934z1mTUZ1eOSTSNG32unjyp2Jt7jUpwLiaOWMIG&#10;8qO3dCWCuflevbtM+F3w70m2Fpa+C/DssQkeUPqem2+tXJdwAwN9rIuJinHCF8DsBmuW1n4CfDPV&#10;0uPK0abRrmeRJPtejX91bvDt+8kFndtNaKrYwQLf1xg81z/gT4Za58LPFNwbO8TxD4K8SwpYaopt&#10;vL1LS7tJZX0i5urOKOc3EK7vs0kkTxqPPaaaNIYSw+avit4Huvhp4xSTSZJrXS72X+2PDF5ay3cc&#10;+ntDceYbJLx/nFxZybCjrK7+W0MjMJGIXt/jfPF4u8KfDb4j21qhfU9PutI1u8h+1RwQ6hERNFpS&#10;Q3TZCxXKamEcL8wBJd1CV81V9e/A/wCMupXupW/g3xhfm9+3EpoWt384N4Lz+HSb64lx53nc/Z5J&#10;G8zzMRfvPMjEf0P8RfETeFPA/ibXYpJorm00yWKxlhhguHh1K/ddN0ydobnCMkdxNE0gYHCgkK5+&#10;U/DvwR8Ep4y8bW3261W50PQov7V1VZome1naNtmn6fKSjRsZpsO0MnEkUcwGcGv0Woooor4S/aQ8&#10;KQaJ4vstetIYobbxTZyz3CIwBbV9OdYr+bylUBVkjkt3LZJeQyMcE8/RPwH8STeIvh1pa3Jke48P&#10;3E3huSZ44Y0lh0+GOewEIhAGIrSaCEswDEozNuJ3N7JRRX5R+JdLj0PxDr+iQzPcRaPrWq6XFPIg&#10;R5o9PvpLRJXRSQGYLuIBOM9a+qm0qP4T/APVGu4oIfE3jaBLS7iu7adpTLr0RgTSmaKKGWJ7PTft&#10;EwjuWKR3QmALq6o/gX/Cf3H/AAq7/hX/AJt/5n/CS/2j5m+P7F/YXkfaf7Jxu3/8f/8ApeNmN3Oc&#10;8V5/d3dxf3d1f3kz3N3e3M13dXEh3SXFzcyNNPNI3953JY/Wvsn9nzxXZeJfC2q/DXWYxMbKx1Dy&#10;Yh9oUX/hzVXaHU7eSeIgq0UtwUyJFJSVQg/ds1dL8MPhJe/Dvx14jvVYX+gXWkC20TVJJoReKlxf&#10;pcS6bfWq7T50fkoWmSPy3G1hsZmiT6Boor8tviD/AMj743z1/wCEv8S5x0/5DM3Sv1IXydo+z+X5&#10;G0eT5O3yvJx+78rZxtx93bxjGKWiiiivzo1u3fwz8c5m1CB4Y7P4i2etGC2ERf8As281uPWrPyFB&#10;VAzW0sZVSQASAcc49Y/ai8Rt5vhrwlE8yoscviPUImhgMErOz6ZpDxXOTKHjC3wkTCqQ6E7yBs+R&#10;q6jwRZ22peNPCGn3kQntL/xPoFldQsSBNb3WqxQTREjpuVitfd/iT4YweLfifpfibXbWK88OaL4V&#10;sbeG1mlQpqGuprd5cJb3Npg77eCJxLKrsquzRriSPzkHsNFFFFeOfE/4PaJ4+trrULWODSvFwhi+&#10;y6uBIsN8baLy4rTWIY8h0ZcR+eqGWMKhBdE8p/OP2evh34g8N614n1rxFpd/o89tbjw9ZR3SxpFe&#10;l7pbrU7iA8mSJDBbiG4iJik3tseTadv1VRRRRRRRRRRRRRRRRVW/vrbS7G91K+l8ix06zub+8nKP&#10;IIbSzga5uZvLiDO21FZiFXJxwCev5neOvFOofEXxpe6rDBdzfb7qLTtA0xVnlnh09JPs+l2MFoJJ&#10;ts0ufNljhYo08kjIBuxX6O+F9Bg8L+HNF8P23lNHpGm2lm8sNslol1cRxgXV8beNmCPcS75pPmY7&#10;mJZmY5O9RRRRX52/Hbwo/hnx/qdxGp/s/wASltfs3/fNia8lb+1beWV0RPMW5WSQRxs4WKSLJycD&#10;6++D/j7/AIT3wlBdXk0ba9pMi6drkYa2SSaZIw9vqgtYDlIrlCTuMca+akyINqZr1Siiiiiiiiii&#10;iiiiiiuF+Jfhu58W+BPEmgWTEXt3ZpPZKFiY3F3pt3HqdtZAzSRqn2iSFYTIzgIG3nIGD8nfCj4F&#10;33ik6f4j8UpJYeGJNt1bafukh1HXoODCQU2tBaS9TKD5jp/qgokSdft/TdN07R7KHTdKsrXTdPtl&#10;ZbezsoY7e3hV3MkhSGEAZd2LO2MliWJLE5uUUUV4n8aPha3xB0qG+0dLZPFGjo/2My+VD/a1k3zy&#10;aRNduVCMGO+2aVjGjMynYJnkTwz9p+CJfFvh64DHz5PDawSISAFit9TneFtnUEmVwSTg4GOhz8zV&#10;3Xw08Q/8It468M6y80EFvDqcNrqE10Jmgg0zUc6fqM8iwkMfLhleReuGVSVYDafdv2p72KTUPB2n&#10;AHzrSz1m9dy6kNHfz28EShOoINs5JPXIx0Ne+fB3SptG+GfhC0neN5Z9MOrBoi23ydcupNatUJYD&#10;5liuEVuwYHnGDXplFFFFfB/7TH2T/hYOn/Z/J83/AIRXTvt/l48z7X/aV5t+0Y/j8jycZ/h29sV9&#10;JfAf/klHhX/uOf8AqSXlevUUjwwXEbQXMaTW8ytFcRSJvjkgkUpNHIh6qynBHfNfP3wn+Fll8M9K&#10;uvFviqSBfEB06ee9cuJrPw3pcURubqGN4dwebYmbmddwwPKiym95vkH4ieMJ/HPi3VdfczLaSy/Z&#10;tGtpjIrWej2pKWEPkNLMsTsuZ7hInKGeSVkADV6p+zx49Tw94hm8K6lPKuleJ5IFsAxkkitfEQZY&#10;bUhDKEjW7Q+TI6xO7SLbLlUVmHtw+C9jo/xT8PeMtBtbYaA11qdxrGjSCFY9I1BtIuW0/UdLjcY8&#10;hrnySIVBMEpVowYjiD36iivhT9pzb/wnukYzn/hENP359f7Zv8Yz7Yz757V9G/AfP/CqPCnXGNc9&#10;en/CS3mcbuPp2zmvXqKKKK+Ef2mbGO38e2F3FbrF/aHhqxluJ1Uj7VeW99c2rSSP/E6wrAh9FCCv&#10;VvH+v3Gg/s+eFooVkE3iHw74P0AXEMojMEN3oKahdtKCp3rLbwS27qCDiTOeMH4for7m1fwHd/EL&#10;wd8E9L2yR6VbaJpVzrupQSok9jp0fhu2UQW8cuYzJOVEUbGORkba+0oJM/RGn2FppVhZaVYQi3sN&#10;OtLaws7ffI/k2tpCILePzJSzthVA3MxYnkknraooorjPG3gLw78QNNi03X4Jd1rI01hf2jpDqGnS&#10;yhVna1mdXXbIFQSxujIwCkgukbJ8ueCfgr4i0D4s6bbataSXnh/QpG1+316KOeCw1BbQ50hY5E3L&#10;HdLdGJ5rOSTcFSQgyR7Xk+1qKKKKKKKKKKKKKKKKK/P/AOPvjyDxb4qj0nTngm0fwt9ptLe7haR/&#10;tuoXQi/tWXdIFGyN4lgj2gg7GkV2SRQPpT4AeGp/D3w9s7i6G258RXc3iARmNFaCzuoY7bT081Gb&#10;eskMKXKk4IEu0qCCT7ZRRRRXx5+1B4blW58O+L4ldrd4G8O3zF4RHDPFJLqembIj+8LSq93vYAqB&#10;GoO0sN2z+zd49t7jTZPAWozxx3tjJc3vh7zJIozdWM7Nd6hp8KBFLSQyGS45kdnSRsKEgJr6qooo&#10;ooooooooooooopw67gTkHIPXkHg+mevWvzw8J/A7xT4j8S65od4/9jWHhy8uLHU9cms7iW3luUAa&#10;1h0q2m8lrgzRvHcKSyKsDrIzAyRJJ9z+FPB/h/wVpcWleH9PitYlijS5uikbajqUiMz/AGjUrxVV&#10;5n3O5XI2qG2RhYwEHTUUUVx3j3wVpvj7w5d+HtRklti7x3dhfRIskmn6jApW2u1gcqHUB3jkjLAt&#10;G7qrIxDr8v8AxF0LUPDPwG8IaDqsQiv9L8cajazbRIIpQLrWmiubfzVRjFMhWWJyg3IVYAZr5Yqx&#10;bXNzZ3FveWdxNa3dpPFc2tzbyPDcW9zBIJYJ4ZoyGV0YBlZSCCAQcivtv42eK5dS+DGi6nBGsEfj&#10;G48N/a7dZkuBbx3Ni/iBrbztg3GKa2RCVCEleQoyhpfsuaVHD4e8T60JnMuoa1baW8BQCOOPSLEX&#10;ccqyZyS5vnVlxxsBGcnH1FRRRRXyj+1P9j/s3wd5m/8AtH7drH2XGfL+xeRB/aG7HGfM+zbc++O9&#10;O/ZZa4/srxgrMTarqGktDH2W4a3mFy55/iURDoOnU9vqyiivnLw98F5G+J3iHxz4h8qKxg8TXOse&#10;G7CznYte3j3A1CHVr2RTujSGVtywDDSTKSwEChZ/Ef2gvG48S+LjodlPI2leFTPYMpVkjm1sy7NV&#10;nAdVciMotuu7IzGzxnbJlvAq7PxZ4I13wp4on8L3Nld3N0955OjyQ2rltdt55zBp91p8MLS7zPlQ&#10;Ikd2WQmI/OrCvtv4L/C//hANHlvtXjtm8U6wqG9eLbK2mWPyyRaNHchmDEOPMuXiwjPtUGRYkkb2&#10;qiiivzq+PGito3xM1x1tUtLXV47LWrIRypIJ1u7YQ390yh3ZGe9iutyvg5+ZV2MhPX6l+0JrFl4Y&#10;8NaB4Rj+x3dh4d0qx1jXNUt4ry9Op2UMdvKNNglaSEowiLNNOshkEnCRMmWzvCv7Q/jjTtZtZvE+&#10;oJr+huyxahZjTdKtLqKB3Uvd2EljFbkzRgHbHK5jflTtJWRPvkgjqOecgjBz6kfnTaKK/Pf4tTw3&#10;Pxv1OSCRZUXVvC9uzLnAmtdIsba5jyccpIjIfcVoftJXn2r4iJD5Qi/s7w/pdnv3ljPvnnv/ADSu&#10;PlP7/ZjnhQe+K+f66Dwpey6d4o8N6hAEM9jr2j3kKyAtGZrbUY54g6gjI3KMjIr9WKKKKKKKKKKK&#10;KKKKKKKKKKKKKK+IPjv8WrbxM58HeGp2l0axug+sapDMwt9ZvLc4itLVYyBJawPlzI+VllCvGAka&#10;SS2P2ePhvJqepr471m1lTTNKlI8Px3FtE1vqmpBZIJr+Mz5JSyYfu3RP+PjBWVXgdT9r0UUUUV5N&#10;8Y/h3/wn/hdo9PhR/EekM15oTPcx2scrytGt/p80kylAs8Sfu8sg81Ii0ixh8/C/gXxnqnw78TQ6&#10;3Z26yPEkun6pptzuh+22Msi/a7KR8bonDIro+07ZEUsrruRv0h8LeJ9H8Y6Jaa/odwZ7O7X5kkCp&#10;c2dygH2iyvYVLbJoycMMkHhlZkZGboKKKKKKKKKKKKKKKKKKKKKKKK+Fv2nWc+OtGQsSo8JWTBc8&#10;bn1i+DMB6naM/QV84UV9KftPwSp440Wdx+6fwtbW6PlfmlttXvHlXZ14EiHJGDnA6HH1r8PpEl8B&#10;eCGjKuo8H+GULLyN8WiwxSqT6qylT9K6+iivnH46fFrWvA9xp3hzw2EtdVv9P/tO61W5tIbkWlo9&#10;61varpyTM0bSu0Fws3nQMqoV2Zdsx+I+H/2iviBpd6sutXFp4lsG2iayurOx02UIGyWtLvS4Y9jk&#10;cbpY5VH93OMcJ8UfEmneL/Hev+INJFx/Z17JYpam5iEM0iWGlwac0xiBJCu8TMgbDbSNyq2VH6Ie&#10;CtJl0Lwf4Y0e5t0s7vT9B0q1vrdJI5lj1FLNBqA86FnRiZy5LI5U9VOCK6eiimSxpNFLDNGk0Msb&#10;xyxSoHikjkXZJHJG/DKwyCpB6ngg1+dnxf8AhheeAdblurK2dvCeqXLnR7tDJMlk7gyto13JKWdZ&#10;IgD5LOzebGNwdnWVU9e/Z8+FskZTx54k090YpG/hO2uXdW2Sowm1yaz25wylVs2duheYJ/x7y19c&#10;UUUV8dftSaGUvPC3iWOC5YXFreaHeXAVmsofss32/TIWcLhZZfOu2AZsuseQBsYnjvA/xuuPAnw/&#10;bQbK1/tTXU1y5k01dSWV9H03RZ4obiZGWCWOR3e4NwViRlALmRn4EcmLbfH74pwXMVxJ4ggu4o5U&#10;keyudG0ZLa4RTkwzPaQRShSOCY5UbB4YdR91+D/Etr4x8M6P4ktImgi1W18x7dmaQ2t3DK1re2nm&#10;lIy4imSSMSbFDY3AAEV0tFFfEf7UNxG/irw7bDPmQ+HjO4xwI7jUpo4iCe+YnyKPjTfXEfw1+Cen&#10;K+LS78MWF7NFtB3XGneG9Ot7WTP+yt1MMe9fMdFfqX4AUL4C8D46f8Id4YbJ7FtDgZv1NdbRRRRR&#10;RRRRRRRRRRRRRRRRRRXzv8c/itB4X0248K+H7+RPFmoRxLdXFk6BtB0+dd0kklwMmO6nQhYUTDoj&#10;GbdGRB5nzD8JfAE3j/xTb2kyEaFphh1HX5is/lPaJKNmmLNAybJbsgxoRIGVBJIu4xFT+kcUUcEc&#10;cMMaRQxRpFFFEoWKKONQiRxxpwoUABVGOMAcCn0UUUVzvi3w3aeL/DeseG71tkGrWbQLMPMY2t1E&#10;63Vjd+XE8bOYZ445vL3hW27W+UkH80r60174f+K5bVpDY694a1RHhuYkZo/PtnE1reW6Xca+ZDMu&#10;ySPzYsSRsNy4JB/QT4W/EWz+Inh8XuyG11qx8u31zTomJSC5cN5V1brIS4guArNHuJKkNGS5Tc3p&#10;dFFFFFFFFFFFFFFFFFFFFFFFfOX7Tuf+EC0gY6+L7D6kjRr/AB/OvhSivo3xKSf2bPh9yePF96Ov&#10;/TzrfNevfswj/igdXOD/AMjff89uNG0/ge/NfRtFFeWfFz4hv8O/DUV/ZR2c+tajexWWl2t5mSHC&#10;fvr66nt4pYpXijjGzMbfLJJFu4avkSx/aB+KFpdxXNxrVpqsUfmb7C/0bS47SfdGY18xtMit5xtJ&#10;DrsmXkDOVypb8W/ihb/Em38ItFpn9nT6VZ6rJqMYuHuEjvdRu0g+zRloo8qsNpFOHBP+uMZ5iJb6&#10;V/Zw024sPhwt1M8bRa1r2q6naLGXLJBEkWiuswZQA5ltJD8pYbSvOcqvvdFFFfH3x++FEy3E/j3w&#10;1ZRtbPE0viiytUcTx3Adnl8QrECVdHUgXexQVK+ewcPNJH8r/wBmaj/Z39sf2fe/2R9s/s/+0/s0&#10;32D7d5Xn/Y/teNnm7Pn8vdu289Oa/Vq7/sz7Vpn237B9t+0T/wBj/aja/a/tf2KX7T/Zfm/N5v2f&#10;zfM8r5vL37vk3Vfoooor4/8A2ohoHneFiC//AAlHlXe9Ylt9p0Iv+6N8+fNBFzv+ygKVObjJBC5+&#10;R6K/V3w1/wAi54f/AOwJpX/pBHW3RRX5tFlb41FtYjsokPxS3apC0/n2EanxZm+iNxNHGXhA3gu8&#10;S5XkovQbv7Q2/wD4WbqW7Zt/s3R/LxnOz7EM789927p2x3rw+uu8A+X/AMJ14L83yvJ/4Szw55vn&#10;7DD5f9rw7/O835duM7s8Y61+pVFFFFFFFFFFFFFFB7/4c9ev19jQe+ORn5c4GR746UUUUUUUV4R8&#10;eW8enwpcr4XigGgC3LeJprOe5bX5LNgwnijtljCpZIgBunSZpHViCiQpMX+EdIXSG1OxGvy6jFo3&#10;nK2oPpEFtcakbdQWeKzjvJIow7kBN7sQmS+yTbsb9S/Dv9i/2Bo3/COeV/YX9l2X9j+T5nl/2f5C&#10;/ZcfaP3udmN/m/PnO/581tUV5d49f4qG50ZPAUHh5LNdVtDqNxfXfm3M9qw+db60uIUSKzTB882k&#10;8l24K+SEKtu9HsXv5LWF9StrWzvm8zz7awvpdStYgJmEIhvbi3tXkzHhmJt0wSyjIG42qKK+A/j+&#10;PAp8XXDeG5Jh4hEhXxTDaQwNob3zbjPILnzAyXyMALtEiaN2bLOlwkwkk+BDfEtdaDeEomn8OLNK&#10;dah1ae6tfDEriFDLH9pijm8u9ZfKEbwRPIvyGRWgDg/fFFFFFFFIc4OOTkdyOePTPP1rPsZdWkll&#10;GpWOm2kKqhgkstVutQklbPzrNFPZ2wQAdGV3z6CtGiiiiiiiiiiiiiivib9qL+zf+En8OeV539r/&#10;APCPyfbs5+z/ANnf2lJ/ZXl9t/m/bPM9tlfMFFfWX7VX9nf2v4S8rZ/a32XWvtufN8z+zvtMP9l7&#10;t3yY837Zjbz13cba9k+ATTn4V+GxNFGkaza2ts6TmVprf+3blmlnjaNPLYSGRBGGkyqq+8FyiexU&#10;UV+d3x/+0f8AC0te87d5f2fRfsm7p9n/ALGg3bPbzfN/HNeMV2Pw/wD7C/4TXwv/AMJLt/sT+2bL&#10;7Z5gs/s2fN/0X+0f7R/c/Y/O2fbd/wDyw8zHzYr9R6KKKKydc/sP+y7r/hJf7J/sTEP23+3fsn9l&#10;4+0L5H2v7f8Auseb5ezf/FtxzitaiiiivEv2g10JvhveDWpJYrj+0bJtAaKCS4kOuqrtHHsWSJAj&#10;2wuUkeRiEQs6I8ixo356UV+jvwJ/5JP4R/3Nd/8AUovq9boor4L/AGlvt3/CxIPtX2T7P/wjem/2&#10;Z9l+0ed9h+13Xmf2h53y+d9p+0bfK+TyvLz8++rXxqz/AMIF8DM9f+EPbr12/wBi6Ptx+GK+caK/&#10;VDwMIV8E+DltZLia2Xwr4eW1muYVtp5bYaREIJZreOSVY3ZNpMayuFPAdgMnqKKKKKKKKKKKKKKU&#10;dRjOc+/9KDjC85O0Z4xg9xwSMe559qSiiiiiiuX8aHxYPDmoDwTHpz+IWhkW0bUpjEkKeUzPLaoY&#10;3ikucgJbx3DJDubfK5RNkn5eaj/aH2++/tb7X/an2y5/tL+0PO/tD7f5x+2fbftH7zzvM3eZ5nzb&#10;s55zX6KfBVfCy/D7Sl8LSyzWyy3a6jNewWVrqcusCfF5JqltZSTLHIy+WYEeV2W38kb2ADH1eiuR&#10;8av4zXQ71PBFtpMuryWl15Vzqd9JBLazqqtCdPsjbyQXEzr5ixi5uIYkk8tpPMTegk8GN4xbQ7Nf&#10;G0GkR6ylvbiebS7uSc3LGMGRry3WGOGGdRtWYW0ssTOGaMqhCDqqKK+Wv2mP+EL/ALL0/wC3H/iu&#10;Nqf2N9iEfn/2T9pP2r+2snP2T/WfZv4vP3eV8n2mvnL4V/8ACZ/8Jnpf/CC/8hn5vtHneZ/Zf9l7&#10;1+2/25s/5dMbd/8AHv2eT+/8qv0j0ptUbTbM65Fp0OreUBfppU9zc6cblflMlnJeRxSiNgNwR1yu&#10;Su59u9r9FFFFFFZ3m6t9t8v7Fpv9m7/+Pr+1Lj7bs8ndn7B9j8vd5nyY+0/d+fO75K0aKKKKKKKK&#10;KKKKKK+f/wBpT+z/APhXcH237V9p/wCEk03+yRbCHyTf/ZZ/NGoGX5vJ+y/adpjG7zfKyNm7HwPR&#10;X0trv2T/AIZn8G/afP8AO/4Sa6/s/wArZ5f2v+1NV3/at/OzyPPxt537O2a7H9lj7V9i8abzcfYf&#10;tOhfZQ4f7Kbzyrv7d5LE7Q+zyPMwD8uzdxivrGiivkP9qr/mQ/8AuaP/AHHV8h05du5d5YJnkqoZ&#10;gueSFJAJ9sj61+qfg7+zv+ER8L/2R9q/sr/hHdE/s77f5Iv/ALB/ZsX2M332f5PN8vb5gT5d2dvG&#10;K6Oiiij/AOv+XesL/imP+Ed/5gP/AAiX2D/qHf8ACO/2Vs6/8+32bb2/1eO9f//ZUEsDBBQABgAI&#10;AAAAIQBNYrpn2gAAAAUBAAAPAAAAZHJzL2Rvd25yZXYueG1sTI/BTsMwEETvSPyDtUjcqA1qS0iz&#10;qSoqjhxoe4CbG2/jiHgdxU6a/j0uF7iMNJrVzNtiPblWjNSHxjPC40yBIK68abhGOOzfHjIQIWo2&#10;uvVMCBcKsC5vbwqdG3/mDxp3sRaphEOuEWyMXS5lqCw5HWa+I07ZyfdOx2T7Wppen1O5a+WTUkvp&#10;dMNpweqOXi1V37vBIWw+v6ZhTtK+h+3zfHFZjoetl4j3d9NmBSLSFP+O4Yqf0KFMTEc/sAmiRUiP&#10;xF+9ZkplyR8RXhYZyLKQ/+nLHwAAAP//AwBQSwMEFAAGAAgAAAAhAFhgsxu6AAAAIgEAABkAAABk&#10;cnMvX3JlbHMvZTJvRG9jLnhtbC5yZWxzhI/LCsIwEEX3gv8QZm/TuhCRpm5EcCv1A4ZkmkabB0kU&#10;+/cG3CgILude7jlMu3/aiT0oJuOdgKaqgZGTXhmnBVz642oLLGV0CifvSMBMCfbdctGeacJcRmk0&#10;IbFCcUnAmHPYcZ7kSBZT5QO50gw+WszljJoHlDfUxNd1veHxkwHdF5OdlIB4Ug2wfg7F/J/th8FI&#10;Onh5t+TyDwU3trgLEKOmLMCSMvgOm+oaSAPvWv71WfcCAAD//wMAUEsBAi0AFAAGAAgAAAAhAIoV&#10;P5gMAQAAFQIAABMAAAAAAAAAAAAAAAAAAAAAAFtDb250ZW50X1R5cGVzXS54bWxQSwECLQAUAAYA&#10;CAAAACEAOP0h/9YAAACUAQAACwAAAAAAAAAAAAAAAAA9AQAAX3JlbHMvLnJlbHNQSwECLQAUAAYA&#10;CAAAACEAcxm//BoDAADXBgAADgAAAAAAAAAAAAAAAAA8AgAAZHJzL2Uyb0RvYy54bWxQSwECLQAK&#10;AAAAAAAAACEAj44mUY8KCQCPCgkAFQAAAAAAAAAAAAAAAACCBQAAZHJzL21lZGlhL2ltYWdlMS5q&#10;cGVnUEsBAi0AFAAGAAgAAAAhAE1iumfaAAAABQEAAA8AAAAAAAAAAAAAAAAARBAJAGRycy9kb3du&#10;cmV2LnhtbFBLAQItABQABgAIAAAAIQBYYLMbugAAACIBAAAZAAAAAAAAAAAAAAAAAEsRCQBkcnMv&#10;X3JlbHMvZTJvRG9jLnhtbC5yZWxzUEsFBgAAAAAGAAYAfQEAADwSCQAAAA==&#10;" stroked="f" strokeweight="1.5pt">
              <v:fill r:id="rId2" o:title="" recolor="t" rotate="t" type="tile"/>
              <v:imagedata recolortarget="white [3057]"/>
              <v:textbox>
                <w:txbxContent>
                  <w:sdt>
                    <w:sdtPr>
                      <w:rPr>
                        <w:color w:val="46464A" w:themeColor="text2"/>
                      </w:rPr>
                      <w:alias w:val="Autor"/>
                      <w:id w:val="15524260"/>
                      <w:placeholder>
                        <w:docPart w:val="A25486ABC0DF43698C4BD120B9C5EDCE"/>
                      </w:placeholder>
                      <w:dataBinding w:prefixMappings="xmlns:ns0='http://schemas.openxmlformats.org/package/2006/metadata/core-properties' xmlns:ns1='http://purl.org/dc/elements/1.1/'" w:xpath="/ns0:coreProperties[1]/ns1:creator[1]" w:storeItemID="{6C3C8BC8-F283-45AE-878A-BAB7291924A1}"/>
                      <w:text/>
                    </w:sdtPr>
                    <w:sdtEndPr/>
                    <w:sdtContent>
                      <w:p w14:paraId="1CAB30E9" w14:textId="187D57F3" w:rsidR="00D46A20" w:rsidRDefault="00B77EE2">
                        <w:pPr>
                          <w:spacing w:after="160" w:line="264" w:lineRule="auto"/>
                          <w:rPr>
                            <w:color w:val="46464A" w:themeColor="text2"/>
                          </w:rPr>
                        </w:pPr>
                        <w:r>
                          <w:rPr>
                            <w:color w:val="46464A" w:themeColor="text2"/>
                          </w:rPr>
                          <w:t>Angélica Puls</w:t>
                        </w:r>
                      </w:p>
                    </w:sdtContent>
                  </w:sdt>
                </w:txbxContent>
              </v:textbox>
              <w10:wrap type="topAndBottom" anchorx="margin" anchory="margin"/>
            </v:rect>
          </w:pict>
        </mc:Fallback>
      </mc:AlternateContent>
    </w:r>
    <w:r>
      <w:rPr>
        <w:noProof/>
      </w:rPr>
      <mc:AlternateContent>
        <mc:Choice Requires="wps">
          <w:drawing>
            <wp:anchor distT="0" distB="0" distL="114300" distR="114300" simplePos="0" relativeHeight="251660288" behindDoc="0" locked="0" layoutInCell="0" allowOverlap="0" wp14:anchorId="17533EE7" wp14:editId="6FA0D3B8">
              <wp:simplePos x="0" y="0"/>
              <wp:positionH relativeFrom="margin">
                <wp:align>center</wp:align>
              </wp:positionH>
              <mc:AlternateContent>
                <mc:Choice Requires="wp14">
                  <wp:positionV relativeFrom="margin">
                    <wp14:pctPosVOffset>7000</wp14:pctPosVOffset>
                  </wp:positionV>
                </mc:Choice>
                <mc:Fallback>
                  <wp:positionV relativeFrom="page">
                    <wp:posOffset>1375410</wp:posOffset>
                  </wp:positionV>
                </mc:Fallback>
              </mc:AlternateContent>
              <wp:extent cx="5943600" cy="0"/>
              <wp:effectExtent l="0" t="0" r="0" b="19050"/>
              <wp:wrapNone/>
              <wp:docPr id="5" name="Conector Reto 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5943600" cy="0"/>
                      </a:xfrm>
                      <a:prstGeom prst="line">
                        <a:avLst/>
                      </a:prstGeom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100000</wp14:pctWidth>
              </wp14:sizeRelH>
            </wp:anchor>
          </w:drawing>
        </mc:Choice>
        <mc:Fallback>
          <w:pict>
            <v:line w14:anchorId="77E07E98" id="Conector Reto 5" o:spid="_x0000_s1026" style="position:absolute;z-index:251660288;visibility:visible;mso-wrap-style:square;mso-width-percent:1000;mso-top-percent:70;mso-wrap-distance-left:9pt;mso-wrap-distance-top:0;mso-wrap-distance-right:9pt;mso-wrap-distance-bottom:0;mso-position-horizontal:center;mso-position-horizontal-relative:margin;mso-position-vertical-relative:margin;mso-width-percent:1000;mso-top-percent:70;mso-width-relative:margin" from="0,0" to="468pt,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cj8cxtAEAAL4DAAAOAAAAZHJzL2Uyb0RvYy54bWysU8GOEzEMvSPxD1HudKYLXcGo0z10BRcE&#10;1bJ8QDbjdCIlceSETvv3OGk7iwAJgbh44sTP9nv2rO+O3okDULIYerlctFJA0DjYsO/l18f3r95K&#10;kbIKg3IYoJcnSPJu8/LFeood3OCIbgASnCSkboq9HHOOXdMkPYJXaYERAj8aJK8yu7RvBlITZ/eu&#10;uWnb22ZCGiKhhpT49v78KDc1vzGg82djEmThesm95Wqp2qdim81adXtScbT60ob6hy68soGLzqnu&#10;VVbiG9lfUnmrCROavNDoGzTGaqgcmM2y/YnNl1FFqFxYnBRnmdL/S6s/HXYk7NDLlRRBeR7Rlgel&#10;M5J4gIxiVSSaYuo4cht2dPFS3FHhezTky5eZiGOV9TTLCscsNF+u3r15fduy+vr61jwDI6X8AdCL&#10;cuils6EwVp06fEyZi3HoNYSd0si5dD3lk4MS7MIDGGbBxZYVXfcHto7EQfHkldYQ8rJQ4Xw1usCM&#10;dW4Gtn8GXuILFOpu/Q14RtTKGPIM9jYg/a56Pl5bNuf4qwJn3kWCJxxOdShVGl6SyvCy0GULf/Qr&#10;/Pm323wHAAD//wMAUEsDBBQABgAIAAAAIQCHZAXT1wAAAAIBAAAPAAAAZHJzL2Rvd25yZXYueG1s&#10;TI/BSsNAEIbvgu+wjODNblQoGrMppeJNEKMo3qbZ6W40Oxuy2zb26Z160cvAxz/88021mEKvdjSm&#10;LrKBy1kBiriNtmNn4PXl4eIGVMrIFvvIZOCbEizq05MKSxv3/Ey7JjslJZxKNOBzHkqtU+spYJrF&#10;gViyTRwDZsHRaTviXspDr6+KYq4DdiwXPA608tR+NdtgoPm4X/pHd3DxqWvfRxw+N2+rgzHnZ9Py&#10;DlSmKf8tw1Ff1KEWp3Xcsk2qNyCP5N8p2e31XHB9RF1X+r96/QMAAP//AwBQSwECLQAUAAYACAAA&#10;ACEAtoM4kv4AAADhAQAAEwAAAAAAAAAAAAAAAAAAAAAAW0NvbnRlbnRfVHlwZXNdLnhtbFBLAQIt&#10;ABQABgAIAAAAIQA4/SH/1gAAAJQBAAALAAAAAAAAAAAAAAAAAC8BAABfcmVscy8ucmVsc1BLAQIt&#10;ABQABgAIAAAAIQDcj8cxtAEAAL4DAAAOAAAAAAAAAAAAAAAAAC4CAABkcnMvZTJvRG9jLnhtbFBL&#10;AQItABQABgAIAAAAIQCHZAXT1wAAAAIBAAAPAAAAAAAAAAAAAAAAAA4EAABkcnMvZG93bnJldi54&#10;bWxQSwUGAAAAAAQABADzAAAAEgUAAAAA&#10;" o:allowincell="f" o:allowoverlap="f" strokecolor="#6f6f74 [3204]">
              <w10:wrap anchorx="margin" anchory="margin"/>
            </v:line>
          </w:pict>
        </mc:Fallback>
      </mc:AlternateConten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F8B07FD"/>
    <w:multiLevelType w:val="hybridMultilevel"/>
    <w:tmpl w:val="6F64D0AE"/>
    <w:lvl w:ilvl="0" w:tplc="54465CF4">
      <w:start w:val="1"/>
      <w:numFmt w:val="bullet"/>
      <w:lvlText w:val=""/>
      <w:lvlJc w:val="left"/>
      <w:pPr>
        <w:ind w:left="4472" w:hanging="360"/>
      </w:pPr>
      <w:rPr>
        <w:rFonts w:ascii="Wingdings" w:hAnsi="Wingdings" w:hint="default"/>
        <w:color w:val="B6B6B9" w:themeColor="accent1" w:themeTint="80"/>
      </w:rPr>
    </w:lvl>
    <w:lvl w:ilvl="1" w:tplc="04090003" w:tentative="1">
      <w:start w:val="1"/>
      <w:numFmt w:val="bullet"/>
      <w:lvlText w:val="o"/>
      <w:lvlJc w:val="left"/>
      <w:pPr>
        <w:ind w:left="5192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5912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6632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7352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8072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8792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9512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10232" w:hanging="360"/>
      </w:pPr>
      <w:rPr>
        <w:rFonts w:ascii="Wingdings" w:hAnsi="Wingdings" w:hint="default"/>
      </w:rPr>
    </w:lvl>
  </w:abstractNum>
  <w:abstractNum w:abstractNumId="1" w15:restartNumberingAfterBreak="0">
    <w:nsid w:val="41B74737"/>
    <w:multiLevelType w:val="hybridMultilevel"/>
    <w:tmpl w:val="66A43472"/>
    <w:lvl w:ilvl="0" w:tplc="04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" w15:restartNumberingAfterBreak="0">
    <w:nsid w:val="4B7220DB"/>
    <w:multiLevelType w:val="hybridMultilevel"/>
    <w:tmpl w:val="480EB66E"/>
    <w:lvl w:ilvl="0" w:tplc="04090001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216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88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360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432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504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76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648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7200" w:hanging="360"/>
      </w:pPr>
      <w:rPr>
        <w:rFonts w:ascii="Wingdings" w:hAnsi="Wingdings" w:hint="default"/>
      </w:rPr>
    </w:lvl>
  </w:abstractNum>
  <w:abstractNum w:abstractNumId="3" w15:restartNumberingAfterBreak="0">
    <w:nsid w:val="57C84CF7"/>
    <w:multiLevelType w:val="hybridMultilevel"/>
    <w:tmpl w:val="7C204C62"/>
    <w:lvl w:ilvl="0" w:tplc="1DDA8018">
      <w:start w:val="1"/>
      <w:numFmt w:val="bullet"/>
      <w:lvlText w:val=""/>
      <w:lvlJc w:val="left"/>
      <w:pPr>
        <w:ind w:left="360" w:hanging="360"/>
      </w:pPr>
      <w:rPr>
        <w:rFonts w:ascii="Wingdings" w:hAnsi="Wingdings" w:hint="default"/>
        <w:color w:val="B6B6B9" w:themeColor="accent1" w:themeTint="80"/>
      </w:rPr>
    </w:lvl>
    <w:lvl w:ilvl="1" w:tplc="04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" w15:restartNumberingAfterBreak="0">
    <w:nsid w:val="79911088"/>
    <w:multiLevelType w:val="hybridMultilevel"/>
    <w:tmpl w:val="B89254AA"/>
    <w:lvl w:ilvl="0" w:tplc="5ED0EE42">
      <w:start w:val="1"/>
      <w:numFmt w:val="bullet"/>
      <w:lvlText w:val=""/>
      <w:lvlJc w:val="left"/>
      <w:pPr>
        <w:ind w:left="1440" w:hanging="360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4"/>
  </w:num>
  <w:num w:numId="2">
    <w:abstractNumId w:val="1"/>
  </w:num>
  <w:num w:numId="3">
    <w:abstractNumId w:val="2"/>
  </w:num>
  <w:num w:numId="4">
    <w:abstractNumId w:val="0"/>
  </w:num>
  <w:num w:numId="5">
    <w:abstractNumId w:val="3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attachedTemplate r:id="rId1"/>
  <w:defaultTabStop w:val="720"/>
  <w:hyphenationZone w:val="420"/>
  <w:drawingGridHorizontalSpacing w:val="110"/>
  <w:displayHorizontalDrawingGridEvery w:val="2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77EE2"/>
    <w:rsid w:val="007F6B81"/>
    <w:rsid w:val="00B77EE2"/>
    <w:rsid w:val="00D46A2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t-BR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49"/>
    <o:shapelayout v:ext="edit">
      <o:idmap v:ext="edit" data="1"/>
    </o:shapelayout>
  </w:shapeDefaults>
  <w:decimalSymbol w:val=","/>
  <w:listSeparator w:val=";"/>
  <w14:docId w14:val="00943EA2"/>
  <w15:docId w15:val="{87DA1BD0-783E-4CA8-B572-55A0DB7055AB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pt-BR" w:eastAsia="pt-BR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semiHidden="1" w:uiPriority="59" w:unhideWhenUsed="1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pPr>
      <w:spacing w:line="300" w:lineRule="auto"/>
      <w:jc w:val="center"/>
    </w:pPr>
  </w:style>
  <w:style w:type="paragraph" w:styleId="Ttulo1">
    <w:name w:val="heading 1"/>
    <w:basedOn w:val="Normal"/>
    <w:next w:val="Normal"/>
    <w:link w:val="Ttulo1Char"/>
    <w:uiPriority w:val="9"/>
    <w:qFormat/>
    <w:pPr>
      <w:keepNext/>
      <w:keepLines/>
      <w:spacing w:before="280" w:after="40" w:line="240" w:lineRule="auto"/>
      <w:outlineLvl w:val="0"/>
    </w:pPr>
    <w:rPr>
      <w:rFonts w:asciiTheme="majorHAnsi" w:eastAsiaTheme="majorEastAsia" w:hAnsiTheme="majorHAnsi" w:cstheme="majorBidi"/>
      <w:caps/>
      <w:color w:val="343437" w:themeColor="text2" w:themeShade="BF"/>
      <w:spacing w:val="20"/>
      <w:sz w:val="32"/>
      <w:szCs w:val="32"/>
    </w:rPr>
  </w:style>
  <w:style w:type="paragraph" w:styleId="Ttulo2">
    <w:name w:val="heading 2"/>
    <w:basedOn w:val="Normal"/>
    <w:next w:val="Normal"/>
    <w:link w:val="Ttulo2Char"/>
    <w:uiPriority w:val="9"/>
    <w:unhideWhenUsed/>
    <w:qFormat/>
    <w:pPr>
      <w:keepNext/>
      <w:keepLines/>
      <w:spacing w:before="120" w:after="0" w:line="240" w:lineRule="auto"/>
      <w:outlineLvl w:val="1"/>
    </w:pPr>
    <w:rPr>
      <w:rFonts w:asciiTheme="majorHAnsi" w:eastAsiaTheme="majorEastAsia" w:hAnsiTheme="majorHAnsi" w:cstheme="majorBidi"/>
      <w:bCs/>
      <w:color w:val="46464A" w:themeColor="text2"/>
      <w:sz w:val="28"/>
      <w:szCs w:val="28"/>
    </w:rPr>
  </w:style>
  <w:style w:type="paragraph" w:styleId="Ttulo3">
    <w:name w:val="heading 3"/>
    <w:basedOn w:val="Normal"/>
    <w:next w:val="Normal"/>
    <w:link w:val="Ttulo3Char"/>
    <w:uiPriority w:val="9"/>
    <w:semiHidden/>
    <w:unhideWhenUsed/>
    <w:qFormat/>
    <w:pPr>
      <w:keepNext/>
      <w:keepLines/>
      <w:spacing w:before="20" w:after="0" w:line="240" w:lineRule="auto"/>
      <w:outlineLvl w:val="2"/>
    </w:pPr>
    <w:rPr>
      <w:rFonts w:asciiTheme="majorHAnsi" w:eastAsiaTheme="majorEastAsia" w:hAnsiTheme="majorHAnsi" w:cstheme="majorBidi"/>
      <w:bCs/>
      <w:color w:val="343437" w:themeColor="text2" w:themeShade="BF"/>
      <w:sz w:val="23"/>
    </w:rPr>
  </w:style>
  <w:style w:type="paragraph" w:styleId="Ttulo4">
    <w:name w:val="heading 4"/>
    <w:basedOn w:val="Normal"/>
    <w:next w:val="Normal"/>
    <w:link w:val="Ttulo4Char"/>
    <w:uiPriority w:val="9"/>
    <w:semiHidden/>
    <w:unhideWhenUsed/>
    <w:qFormat/>
    <w:pPr>
      <w:keepNext/>
      <w:keepLines/>
      <w:spacing w:before="200" w:after="0" w:line="264" w:lineRule="auto"/>
      <w:outlineLvl w:val="3"/>
    </w:pPr>
    <w:rPr>
      <w:rFonts w:asciiTheme="majorHAnsi" w:eastAsiaTheme="majorEastAsia" w:hAnsiTheme="majorHAnsi" w:cstheme="majorBidi"/>
      <w:bCs/>
      <w:iCs/>
      <w:caps/>
      <w:color w:val="46464A" w:themeColor="text2"/>
      <w:spacing w:val="12"/>
      <w:sz w:val="21"/>
    </w:rPr>
  </w:style>
  <w:style w:type="paragraph" w:styleId="Ttulo5">
    <w:name w:val="heading 5"/>
    <w:basedOn w:val="Normal"/>
    <w:next w:val="Normal"/>
    <w:link w:val="Ttulo5Char"/>
    <w:uiPriority w:val="9"/>
    <w:semiHidden/>
    <w:unhideWhenUsed/>
    <w:qFormat/>
    <w:pPr>
      <w:keepNext/>
      <w:keepLines/>
      <w:spacing w:before="200" w:after="0" w:line="264" w:lineRule="auto"/>
      <w:outlineLvl w:val="4"/>
    </w:pPr>
    <w:rPr>
      <w:rFonts w:asciiTheme="majorHAnsi" w:eastAsiaTheme="majorEastAsia" w:hAnsiTheme="majorHAnsi" w:cstheme="majorBidi"/>
      <w:color w:val="232324" w:themeColor="text2" w:themeShade="80"/>
    </w:rPr>
  </w:style>
  <w:style w:type="paragraph" w:styleId="Ttulo6">
    <w:name w:val="heading 6"/>
    <w:basedOn w:val="Normal"/>
    <w:next w:val="Normal"/>
    <w:link w:val="Ttulo6Char"/>
    <w:uiPriority w:val="9"/>
    <w:semiHidden/>
    <w:unhideWhenUsed/>
    <w:qFormat/>
    <w:pPr>
      <w:keepNext/>
      <w:keepLines/>
      <w:spacing w:before="200" w:after="0" w:line="264" w:lineRule="auto"/>
      <w:outlineLvl w:val="5"/>
    </w:pPr>
    <w:rPr>
      <w:rFonts w:asciiTheme="majorHAnsi" w:eastAsiaTheme="majorEastAsia" w:hAnsiTheme="majorHAnsi" w:cstheme="majorBidi"/>
      <w:i/>
      <w:iCs/>
      <w:color w:val="000000"/>
      <w:sz w:val="21"/>
      <w14:textFill>
        <w14:solidFill>
          <w14:srgbClr w14:val="000000">
            <w14:lumMod w14:val="50000"/>
            <w14:lumMod w14:val="50000"/>
          </w14:srgbClr>
        </w14:solidFill>
      </w14:textFill>
    </w:rPr>
  </w:style>
  <w:style w:type="paragraph" w:styleId="Ttulo7">
    <w:name w:val="heading 7"/>
    <w:basedOn w:val="Normal"/>
    <w:next w:val="Normal"/>
    <w:link w:val="Ttulo7Char"/>
    <w:uiPriority w:val="9"/>
    <w:semiHidden/>
    <w:unhideWhenUsed/>
    <w:qFormat/>
    <w:pPr>
      <w:keepNext/>
      <w:keepLines/>
      <w:spacing w:before="200" w:after="0" w:line="264" w:lineRule="auto"/>
      <w:outlineLvl w:val="6"/>
    </w:pPr>
    <w:rPr>
      <w:rFonts w:asciiTheme="majorHAnsi" w:eastAsiaTheme="majorEastAsia" w:hAnsiTheme="majorHAnsi" w:cstheme="majorBidi"/>
      <w:i/>
      <w:iCs/>
      <w:color w:val="A7B789" w:themeColor="accent2"/>
      <w:sz w:val="21"/>
      <w14:textFill>
        <w14:solidFill>
          <w14:schemeClr w14:val="accent2">
            <w14:lumMod w14:val="75000"/>
            <w14:lumMod w14:val="75000"/>
            <w14:lumOff w14:val="25000"/>
          </w14:schemeClr>
        </w14:solidFill>
      </w14:textFill>
    </w:rPr>
  </w:style>
  <w:style w:type="paragraph" w:styleId="Ttulo8">
    <w:name w:val="heading 8"/>
    <w:basedOn w:val="Normal"/>
    <w:next w:val="Normal"/>
    <w:link w:val="Ttulo8Char"/>
    <w:uiPriority w:val="9"/>
    <w:semiHidden/>
    <w:unhideWhenUsed/>
    <w:qFormat/>
    <w:pPr>
      <w:keepNext/>
      <w:keepLines/>
      <w:spacing w:before="200" w:after="0" w:line="264" w:lineRule="auto"/>
      <w:outlineLvl w:val="7"/>
    </w:pPr>
    <w:rPr>
      <w:rFonts w:asciiTheme="majorHAnsi" w:eastAsiaTheme="majorEastAsia" w:hAnsiTheme="majorHAnsi" w:cstheme="majorBidi"/>
      <w:color w:val="000000"/>
      <w:sz w:val="20"/>
      <w:szCs w:val="20"/>
      <w14:textFill>
        <w14:solidFill>
          <w14:srgbClr w14:val="000000">
            <w14:lumMod w14:val="75000"/>
            <w14:lumOff w14:val="25000"/>
          </w14:srgbClr>
        </w14:solidFill>
      </w14:textFill>
    </w:rPr>
  </w:style>
  <w:style w:type="paragraph" w:styleId="Ttulo9">
    <w:name w:val="heading 9"/>
    <w:basedOn w:val="Normal"/>
    <w:next w:val="Normal"/>
    <w:link w:val="Ttulo9Char"/>
    <w:uiPriority w:val="9"/>
    <w:semiHidden/>
    <w:unhideWhenUsed/>
    <w:qFormat/>
    <w:pPr>
      <w:keepNext/>
      <w:keepLines/>
      <w:spacing w:before="200" w:after="0" w:line="264" w:lineRule="auto"/>
      <w:outlineLvl w:val="8"/>
    </w:pPr>
    <w:rPr>
      <w:rFonts w:asciiTheme="majorHAnsi" w:eastAsiaTheme="majorEastAsia" w:hAnsiTheme="majorHAnsi" w:cstheme="majorBidi"/>
      <w:i/>
      <w:iCs/>
      <w:color w:val="000000"/>
      <w:sz w:val="20"/>
      <w:szCs w:val="20"/>
      <w14:textFill>
        <w14:solidFill>
          <w14:srgbClr w14:val="000000">
            <w14:lumMod w14:val="75000"/>
            <w14:lumOff w14:val="25000"/>
          </w14:srgbClr>
        </w14:solidFill>
      </w14:textFill>
    </w:rPr>
  </w:style>
  <w:style w:type="character" w:default="1" w:styleId="Fontepargpadro">
    <w:name w:val="Default Paragraph Font"/>
    <w:uiPriority w:val="1"/>
    <w:semiHidden/>
    <w:unhideWhenUsed/>
  </w:style>
  <w:style w:type="table" w:default="1" w:styleId="Tabe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emlista">
    <w:name w:val="No List"/>
    <w:uiPriority w:val="99"/>
    <w:semiHidden/>
    <w:unhideWhenUsed/>
  </w:style>
  <w:style w:type="table" w:customStyle="1" w:styleId="Estilo1">
    <w:name w:val="Estilo1"/>
    <w:basedOn w:val="Tabelanormal"/>
    <w:uiPriority w:val="99"/>
    <w:pPr>
      <w:spacing w:after="0" w:line="240" w:lineRule="auto"/>
    </w:pPr>
    <w:tblPr/>
    <w:tblStylePr w:type="firstRow">
      <w:rPr>
        <w:rFonts w:ascii="Aharoni" w:hAnsi="Aharoni"/>
        <w:b/>
        <w:sz w:val="36"/>
      </w:rPr>
    </w:tblStylePr>
  </w:style>
  <w:style w:type="paragraph" w:styleId="PargrafodaLista">
    <w:name w:val="List Paragraph"/>
    <w:basedOn w:val="Normal"/>
    <w:uiPriority w:val="34"/>
    <w:qFormat/>
    <w:pPr>
      <w:spacing w:after="160" w:line="240" w:lineRule="auto"/>
      <w:ind w:left="1008" w:hanging="288"/>
      <w:contextualSpacing/>
    </w:pPr>
    <w:rPr>
      <w:rFonts w:eastAsiaTheme="minorHAnsi"/>
      <w:sz w:val="21"/>
    </w:rPr>
  </w:style>
  <w:style w:type="character" w:customStyle="1" w:styleId="Ttulo1Char">
    <w:name w:val="Título 1 Char"/>
    <w:basedOn w:val="Fontepargpadro"/>
    <w:link w:val="Ttulo1"/>
    <w:uiPriority w:val="9"/>
    <w:rPr>
      <w:rFonts w:asciiTheme="majorHAnsi" w:eastAsiaTheme="majorEastAsia" w:hAnsiTheme="majorHAnsi" w:cstheme="majorBidi"/>
      <w:caps/>
      <w:color w:val="343437" w:themeColor="text2" w:themeShade="BF"/>
      <w:spacing w:val="20"/>
      <w:sz w:val="32"/>
      <w:szCs w:val="32"/>
    </w:rPr>
  </w:style>
  <w:style w:type="character" w:customStyle="1" w:styleId="Ttulo2Char">
    <w:name w:val="Título 2 Char"/>
    <w:basedOn w:val="Fontepargpadro"/>
    <w:link w:val="Ttulo2"/>
    <w:uiPriority w:val="9"/>
    <w:rPr>
      <w:rFonts w:asciiTheme="majorHAnsi" w:eastAsiaTheme="majorEastAsia" w:hAnsiTheme="majorHAnsi" w:cstheme="majorBidi"/>
      <w:bCs/>
      <w:color w:val="46464A" w:themeColor="text2"/>
      <w:sz w:val="28"/>
      <w:szCs w:val="28"/>
    </w:rPr>
  </w:style>
  <w:style w:type="character" w:customStyle="1" w:styleId="Ttulo3Char">
    <w:name w:val="Título 3 Char"/>
    <w:basedOn w:val="Fontepargpadro"/>
    <w:link w:val="Ttulo3"/>
    <w:uiPriority w:val="9"/>
    <w:semiHidden/>
    <w:rPr>
      <w:rFonts w:asciiTheme="majorHAnsi" w:eastAsiaTheme="majorEastAsia" w:hAnsiTheme="majorHAnsi" w:cstheme="majorBidi"/>
      <w:bCs/>
      <w:color w:val="343437" w:themeColor="text2" w:themeShade="BF"/>
      <w:sz w:val="23"/>
    </w:rPr>
  </w:style>
  <w:style w:type="character" w:customStyle="1" w:styleId="Ttulo4Char">
    <w:name w:val="Título 4 Char"/>
    <w:basedOn w:val="Fontepargpadro"/>
    <w:link w:val="Ttulo4"/>
    <w:uiPriority w:val="9"/>
    <w:semiHidden/>
    <w:rPr>
      <w:rFonts w:asciiTheme="majorHAnsi" w:eastAsiaTheme="majorEastAsia" w:hAnsiTheme="majorHAnsi" w:cstheme="majorBidi"/>
      <w:bCs/>
      <w:iCs/>
      <w:caps/>
      <w:color w:val="46464A" w:themeColor="text2"/>
      <w:spacing w:val="12"/>
      <w:sz w:val="21"/>
    </w:rPr>
  </w:style>
  <w:style w:type="character" w:customStyle="1" w:styleId="Ttulo5Char">
    <w:name w:val="Título 5 Char"/>
    <w:basedOn w:val="Fontepargpadro"/>
    <w:link w:val="Ttulo5"/>
    <w:uiPriority w:val="9"/>
    <w:semiHidden/>
    <w:rPr>
      <w:rFonts w:asciiTheme="majorHAnsi" w:eastAsiaTheme="majorEastAsia" w:hAnsiTheme="majorHAnsi" w:cstheme="majorBidi"/>
      <w:color w:val="232324" w:themeColor="text2" w:themeShade="80"/>
    </w:rPr>
  </w:style>
  <w:style w:type="character" w:customStyle="1" w:styleId="Ttulo6Char">
    <w:name w:val="Título 6 Char"/>
    <w:basedOn w:val="Fontepargpadro"/>
    <w:link w:val="Ttulo6"/>
    <w:uiPriority w:val="9"/>
    <w:semiHidden/>
    <w:rPr>
      <w:rFonts w:asciiTheme="majorHAnsi" w:eastAsiaTheme="majorEastAsia" w:hAnsiTheme="majorHAnsi" w:cstheme="majorBidi"/>
      <w:i/>
      <w:iCs/>
      <w:color w:val="000000"/>
      <w:sz w:val="21"/>
      <w14:textFill>
        <w14:solidFill>
          <w14:srgbClr w14:val="000000">
            <w14:lumMod w14:val="50000"/>
            <w14:lumMod w14:val="50000"/>
          </w14:srgbClr>
        </w14:solidFill>
      </w14:textFill>
    </w:rPr>
  </w:style>
  <w:style w:type="character" w:customStyle="1" w:styleId="Ttulo7Char">
    <w:name w:val="Título 7 Char"/>
    <w:basedOn w:val="Fontepargpadro"/>
    <w:link w:val="Ttulo7"/>
    <w:uiPriority w:val="9"/>
    <w:semiHidden/>
    <w:rPr>
      <w:rFonts w:asciiTheme="majorHAnsi" w:eastAsiaTheme="majorEastAsia" w:hAnsiTheme="majorHAnsi" w:cstheme="majorBidi"/>
      <w:i/>
      <w:iCs/>
      <w:color w:val="A7B789" w:themeColor="accent2"/>
      <w:sz w:val="21"/>
      <w14:textFill>
        <w14:solidFill>
          <w14:schemeClr w14:val="accent2">
            <w14:lumMod w14:val="75000"/>
            <w14:lumMod w14:val="75000"/>
            <w14:lumOff w14:val="25000"/>
          </w14:schemeClr>
        </w14:solidFill>
      </w14:textFill>
    </w:rPr>
  </w:style>
  <w:style w:type="character" w:customStyle="1" w:styleId="Ttulo8Char">
    <w:name w:val="Título 8 Char"/>
    <w:basedOn w:val="Fontepargpadro"/>
    <w:link w:val="Ttulo8"/>
    <w:uiPriority w:val="9"/>
    <w:semiHidden/>
    <w:rPr>
      <w:rFonts w:asciiTheme="majorHAnsi" w:eastAsiaTheme="majorEastAsia" w:hAnsiTheme="majorHAnsi" w:cstheme="majorBidi"/>
      <w:color w:val="000000"/>
      <w:sz w:val="20"/>
      <w:szCs w:val="20"/>
      <w14:textFill>
        <w14:solidFill>
          <w14:srgbClr w14:val="000000">
            <w14:lumMod w14:val="75000"/>
            <w14:lumOff w14:val="25000"/>
          </w14:srgbClr>
        </w14:solidFill>
      </w14:textFill>
    </w:rPr>
  </w:style>
  <w:style w:type="character" w:customStyle="1" w:styleId="Ttulo9Char">
    <w:name w:val="Título 9 Char"/>
    <w:basedOn w:val="Fontepargpadro"/>
    <w:link w:val="Ttulo9"/>
    <w:uiPriority w:val="9"/>
    <w:semiHidden/>
    <w:rPr>
      <w:rFonts w:asciiTheme="majorHAnsi" w:eastAsiaTheme="majorEastAsia" w:hAnsiTheme="majorHAnsi" w:cstheme="majorBidi"/>
      <w:i/>
      <w:iCs/>
      <w:color w:val="000000"/>
      <w:sz w:val="20"/>
      <w:szCs w:val="20"/>
      <w14:textFill>
        <w14:solidFill>
          <w14:srgbClr w14:val="000000">
            <w14:lumMod w14:val="75000"/>
            <w14:lumOff w14:val="25000"/>
          </w14:srgbClr>
        </w14:solidFill>
      </w14:textFill>
    </w:rPr>
  </w:style>
  <w:style w:type="paragraph" w:styleId="Legenda">
    <w:name w:val="caption"/>
    <w:basedOn w:val="Normal"/>
    <w:next w:val="Normal"/>
    <w:uiPriority w:val="35"/>
    <w:semiHidden/>
    <w:unhideWhenUsed/>
    <w:qFormat/>
    <w:pPr>
      <w:spacing w:line="240" w:lineRule="auto"/>
    </w:pPr>
    <w:rPr>
      <w:b/>
      <w:bCs/>
      <w:color w:val="46464A" w:themeColor="text2"/>
      <w:sz w:val="18"/>
      <w:szCs w:val="18"/>
    </w:rPr>
  </w:style>
  <w:style w:type="paragraph" w:styleId="Ttulo">
    <w:name w:val="Title"/>
    <w:basedOn w:val="Normal"/>
    <w:next w:val="Normal"/>
    <w:link w:val="TtuloChar"/>
    <w:uiPriority w:val="10"/>
    <w:qFormat/>
    <w:pPr>
      <w:spacing w:after="80" w:line="240" w:lineRule="auto"/>
      <w:contextualSpacing/>
    </w:pPr>
    <w:rPr>
      <w:rFonts w:asciiTheme="majorHAnsi" w:eastAsiaTheme="majorEastAsia" w:hAnsiTheme="majorHAnsi" w:cstheme="majorBidi"/>
      <w:caps/>
      <w:color w:val="46464A" w:themeColor="text2"/>
      <w:spacing w:val="20"/>
      <w:kern w:val="28"/>
      <w:sz w:val="44"/>
      <w:szCs w:val="44"/>
      <w14:ligatures w14:val="standard"/>
      <w14:numForm w14:val="oldStyle"/>
      <w14:cntxtAlts/>
    </w:rPr>
  </w:style>
  <w:style w:type="character" w:customStyle="1" w:styleId="TtuloChar">
    <w:name w:val="Título Char"/>
    <w:basedOn w:val="Fontepargpadro"/>
    <w:link w:val="Ttulo"/>
    <w:uiPriority w:val="10"/>
    <w:rPr>
      <w:rFonts w:asciiTheme="majorHAnsi" w:eastAsiaTheme="majorEastAsia" w:hAnsiTheme="majorHAnsi" w:cstheme="majorBidi"/>
      <w:caps/>
      <w:color w:val="46464A" w:themeColor="text2"/>
      <w:spacing w:val="20"/>
      <w:kern w:val="28"/>
      <w:sz w:val="44"/>
      <w:szCs w:val="44"/>
      <w14:ligatures w14:val="standard"/>
      <w14:numForm w14:val="oldStyle"/>
      <w14:cntxtAlts/>
    </w:rPr>
  </w:style>
  <w:style w:type="paragraph" w:styleId="Subttulo">
    <w:name w:val="Subtitle"/>
    <w:basedOn w:val="Normal"/>
    <w:next w:val="Normal"/>
    <w:link w:val="SubttuloChar"/>
    <w:uiPriority w:val="11"/>
    <w:qFormat/>
    <w:pPr>
      <w:numPr>
        <w:ilvl w:val="1"/>
      </w:numPr>
    </w:pPr>
    <w:rPr>
      <w:rFonts w:eastAsiaTheme="majorEastAsia" w:cstheme="majorBidi"/>
      <w:iCs/>
      <w:color w:val="000000" w:themeColor="text1"/>
      <w:spacing w:val="15"/>
      <w:sz w:val="28"/>
      <w:szCs w:val="28"/>
      <w14:textFill>
        <w14:solidFill>
          <w14:schemeClr w14:val="tx1">
            <w14:lumMod w14:val="65000"/>
            <w14:lumOff w14:val="35000"/>
            <w14:lumMod w14:val="50000"/>
          </w14:schemeClr>
        </w14:solidFill>
      </w14:textFill>
    </w:rPr>
  </w:style>
  <w:style w:type="character" w:customStyle="1" w:styleId="SubttuloChar">
    <w:name w:val="Subtítulo Char"/>
    <w:basedOn w:val="Fontepargpadro"/>
    <w:link w:val="Subttulo"/>
    <w:uiPriority w:val="11"/>
    <w:rPr>
      <w:rFonts w:eastAsiaTheme="majorEastAsia" w:cstheme="majorBidi"/>
      <w:iCs/>
      <w:color w:val="000000" w:themeColor="text1"/>
      <w:spacing w:val="15"/>
      <w:sz w:val="28"/>
      <w:szCs w:val="28"/>
      <w14:textFill>
        <w14:solidFill>
          <w14:schemeClr w14:val="tx1">
            <w14:lumMod w14:val="65000"/>
            <w14:lumOff w14:val="35000"/>
            <w14:lumMod w14:val="50000"/>
          </w14:schemeClr>
        </w14:solidFill>
      </w14:textFill>
    </w:rPr>
  </w:style>
  <w:style w:type="character" w:styleId="Forte">
    <w:name w:val="Strong"/>
    <w:basedOn w:val="Fontepargpadro"/>
    <w:uiPriority w:val="22"/>
    <w:qFormat/>
    <w:rPr>
      <w:b/>
      <w:bCs/>
    </w:rPr>
  </w:style>
  <w:style w:type="character" w:styleId="nfase">
    <w:name w:val="Emphasis"/>
    <w:basedOn w:val="Fontepargpadro"/>
    <w:uiPriority w:val="20"/>
    <w:qFormat/>
    <w:rPr>
      <w:i/>
      <w:iCs/>
      <w:color w:val="000000"/>
    </w:rPr>
  </w:style>
  <w:style w:type="paragraph" w:styleId="SemEspaamento">
    <w:name w:val="No Spacing"/>
    <w:link w:val="SemEspaamentoChar"/>
    <w:uiPriority w:val="1"/>
    <w:qFormat/>
    <w:pPr>
      <w:spacing w:after="0" w:line="240" w:lineRule="auto"/>
      <w:jc w:val="center"/>
    </w:pPr>
    <w:rPr>
      <w:color w:val="404040" w:themeColor="text1" w:themeTint="BF"/>
    </w:rPr>
  </w:style>
  <w:style w:type="paragraph" w:styleId="Citao">
    <w:name w:val="Quote"/>
    <w:basedOn w:val="Normal"/>
    <w:next w:val="Normal"/>
    <w:link w:val="CitaoChar"/>
    <w:uiPriority w:val="29"/>
    <w:qFormat/>
    <w:pPr>
      <w:pBdr>
        <w:top w:val="single" w:sz="12" w:space="7" w:color="6F6F74" w:themeColor="accent1"/>
        <w:bottom w:val="double" w:sz="18" w:space="0" w:color="6F6F74" w:themeColor="accent1"/>
      </w:pBdr>
      <w:spacing w:after="0" w:line="420" w:lineRule="auto"/>
    </w:pPr>
    <w:rPr>
      <w:rFonts w:asciiTheme="majorHAnsi" w:hAnsiTheme="majorHAnsi"/>
      <w:caps/>
      <w:color w:val="535356" w:themeColor="accent1" w:themeShade="BF"/>
      <w:spacing w:val="10"/>
      <w14:ligatures w14:val="standard"/>
      <w14:numForm w14:val="oldStyle"/>
    </w:rPr>
  </w:style>
  <w:style w:type="character" w:customStyle="1" w:styleId="CitaoChar">
    <w:name w:val="Citação Char"/>
    <w:basedOn w:val="Fontepargpadro"/>
    <w:link w:val="Citao"/>
    <w:uiPriority w:val="29"/>
    <w:rPr>
      <w:rFonts w:asciiTheme="majorHAnsi" w:hAnsiTheme="majorHAnsi"/>
      <w:caps/>
      <w:color w:val="535356" w:themeColor="accent1" w:themeShade="BF"/>
      <w:spacing w:val="10"/>
      <w14:ligatures w14:val="standard"/>
      <w14:numForm w14:val="oldStyle"/>
    </w:rPr>
  </w:style>
  <w:style w:type="paragraph" w:styleId="CitaoIntensa">
    <w:name w:val="Intense Quote"/>
    <w:basedOn w:val="Normal"/>
    <w:next w:val="Normal"/>
    <w:link w:val="CitaoIntensaChar"/>
    <w:uiPriority w:val="30"/>
    <w:qFormat/>
    <w:pPr>
      <w:pBdr>
        <w:top w:val="thickThinSmallGap" w:sz="36" w:space="6" w:color="6F6F74" w:themeColor="accent1"/>
        <w:left w:val="thickThinSmallGap" w:sz="36" w:space="8" w:color="6F6F74" w:themeColor="accent1"/>
        <w:bottom w:val="thinThickSmallGap" w:sz="36" w:space="0" w:color="6F6F74" w:themeColor="accent1"/>
        <w:right w:val="thinThickSmallGap" w:sz="36" w:space="8" w:color="6F6F74" w:themeColor="accent1"/>
      </w:pBdr>
      <w:shd w:val="clear" w:color="auto" w:fill="6F6F74" w:themeFill="accent1"/>
      <w:spacing w:before="120" w:after="240" w:line="360" w:lineRule="auto"/>
      <w:ind w:left="288" w:right="288"/>
    </w:pPr>
    <w:rPr>
      <w:rFonts w:asciiTheme="majorHAnsi" w:eastAsiaTheme="majorEastAsia" w:hAnsiTheme="majorHAnsi"/>
      <w:caps/>
      <w:color w:val="FFFFFF" w:themeColor="background1"/>
      <w:spacing w:val="6"/>
      <w:sz w:val="24"/>
      <w14:shadow w14:blurRad="50800" w14:dist="12700" w14:dir="2700000" w14:sx="100000" w14:sy="100000" w14:kx="0" w14:ky="0" w14:algn="tl">
        <w14:schemeClr w14:val="bg2">
          <w14:alpha w14:val="60000"/>
          <w14:lumMod w14:val="50000"/>
        </w14:schemeClr>
      </w14:shadow>
      <w14:ligatures w14:val="standardContextual"/>
      <w14:cntxtAlts/>
    </w:rPr>
  </w:style>
  <w:style w:type="character" w:customStyle="1" w:styleId="CitaoIntensaChar">
    <w:name w:val="Citação Intensa Char"/>
    <w:basedOn w:val="Fontepargpadro"/>
    <w:link w:val="CitaoIntensa"/>
    <w:uiPriority w:val="30"/>
    <w:rPr>
      <w:rFonts w:asciiTheme="majorHAnsi" w:eastAsiaTheme="majorEastAsia" w:hAnsiTheme="majorHAnsi"/>
      <w:caps/>
      <w:color w:val="FFFFFF" w:themeColor="background1"/>
      <w:spacing w:val="6"/>
      <w:sz w:val="24"/>
      <w:shd w:val="clear" w:color="auto" w:fill="6F6F74" w:themeFill="accent1"/>
      <w14:shadow w14:blurRad="50800" w14:dist="12700" w14:dir="2700000" w14:sx="100000" w14:sy="100000" w14:kx="0" w14:ky="0" w14:algn="tl">
        <w14:schemeClr w14:val="bg2">
          <w14:alpha w14:val="60000"/>
          <w14:lumMod w14:val="50000"/>
        </w14:schemeClr>
      </w14:shadow>
      <w14:ligatures w14:val="standardContextual"/>
      <w14:cntxtAlts/>
    </w:rPr>
  </w:style>
  <w:style w:type="character" w:styleId="nfaseSutil">
    <w:name w:val="Subtle Emphasis"/>
    <w:basedOn w:val="Fontepargpadro"/>
    <w:uiPriority w:val="19"/>
    <w:qFormat/>
    <w:rPr>
      <w:i/>
      <w:iCs/>
      <w:color w:val="000000"/>
    </w:rPr>
  </w:style>
  <w:style w:type="character" w:styleId="nfaseIntensa">
    <w:name w:val="Intense Emphasis"/>
    <w:aliases w:val="Ênfase Intensa de Subseção"/>
    <w:uiPriority w:val="21"/>
    <w:qFormat/>
  </w:style>
  <w:style w:type="character" w:styleId="RefernciaSutil">
    <w:name w:val="Subtle Reference"/>
    <w:basedOn w:val="Fontepargpadro"/>
    <w:uiPriority w:val="31"/>
    <w:qFormat/>
    <w:rPr>
      <w:smallCaps/>
      <w:color w:val="000000"/>
      <w:u w:val="single"/>
    </w:rPr>
  </w:style>
  <w:style w:type="character" w:styleId="RefernciaIntensa">
    <w:name w:val="Intense Reference"/>
    <w:basedOn w:val="Fontepargpadro"/>
    <w:uiPriority w:val="32"/>
    <w:qFormat/>
    <w:rPr>
      <w:b/>
      <w:bCs/>
      <w:caps w:val="0"/>
      <w:smallCaps w:val="0"/>
      <w:color w:val="000000"/>
      <w:spacing w:val="5"/>
      <w:u w:val="single"/>
      <w14:shadow w14:blurRad="63500" w14:dist="38100" w14:dir="5400000" w14:sx="100000" w14:sy="100000" w14:kx="0" w14:ky="0" w14:algn="ctr">
        <w14:srgbClr w14:val="000000">
          <w14:alpha w14:val="75000"/>
        </w14:srgbClr>
      </w14:shadow>
    </w:rPr>
  </w:style>
  <w:style w:type="character" w:styleId="TtulodoLivro">
    <w:name w:val="Book Title"/>
    <w:basedOn w:val="Fontepargpadro"/>
    <w:uiPriority w:val="33"/>
    <w:qFormat/>
    <w:rPr>
      <w:b/>
      <w:bCs/>
      <w:caps w:val="0"/>
      <w:smallCaps/>
      <w:spacing w:val="10"/>
    </w:rPr>
  </w:style>
  <w:style w:type="paragraph" w:styleId="CabealhodoSumrio">
    <w:name w:val="TOC Heading"/>
    <w:basedOn w:val="Ttulo1"/>
    <w:next w:val="Normal"/>
    <w:uiPriority w:val="39"/>
    <w:semiHidden/>
    <w:unhideWhenUsed/>
    <w:qFormat/>
    <w:pPr>
      <w:spacing w:before="480" w:line="300" w:lineRule="auto"/>
      <w:jc w:val="both"/>
      <w:outlineLvl w:val="9"/>
    </w:pPr>
    <w:rPr>
      <w:b/>
      <w:bCs/>
      <w:caps w:val="0"/>
      <w:color w:val="535356" w:themeColor="accent1" w:themeShade="BF"/>
      <w:spacing w:val="0"/>
      <w:sz w:val="28"/>
      <w:szCs w:val="28"/>
    </w:rPr>
  </w:style>
  <w:style w:type="character" w:styleId="TextodoEspaoReservado">
    <w:name w:val="Placeholder Text"/>
    <w:basedOn w:val="Fontepargpadro"/>
    <w:uiPriority w:val="99"/>
    <w:rPr>
      <w:color w:val="auto"/>
    </w:rPr>
  </w:style>
  <w:style w:type="paragraph" w:styleId="Textodebalo">
    <w:name w:val="Balloon Text"/>
    <w:basedOn w:val="Normal"/>
    <w:link w:val="TextodebaloChar"/>
    <w:uiPriority w:val="99"/>
    <w:semiHidden/>
    <w:unhideWhenUsed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TextodebaloChar">
    <w:name w:val="Texto de balão Char"/>
    <w:basedOn w:val="Fontepargpadro"/>
    <w:link w:val="Textodebalo"/>
    <w:uiPriority w:val="99"/>
    <w:semiHidden/>
    <w:rPr>
      <w:rFonts w:ascii="Tahoma" w:hAnsi="Tahoma" w:cs="Tahoma"/>
      <w:sz w:val="16"/>
      <w:szCs w:val="16"/>
    </w:rPr>
  </w:style>
  <w:style w:type="paragraph" w:customStyle="1" w:styleId="TtulodeSeo">
    <w:name w:val="Título de Seção"/>
    <w:basedOn w:val="Ttulo1"/>
    <w:next w:val="Normal"/>
    <w:pPr>
      <w:spacing w:before="300"/>
    </w:pPr>
    <w:rPr>
      <w:color w:val="343437" w:themeColor="text2" w:themeShade="BF"/>
      <w:sz w:val="28"/>
    </w:rPr>
  </w:style>
  <w:style w:type="character" w:customStyle="1" w:styleId="SemEspaamentoChar">
    <w:name w:val="Sem Espaçamento Char"/>
    <w:basedOn w:val="Fontepargpadro"/>
    <w:link w:val="SemEspaamento"/>
    <w:uiPriority w:val="1"/>
    <w:rPr>
      <w:color w:val="404040" w:themeColor="text1" w:themeTint="BF"/>
    </w:rPr>
  </w:style>
  <w:style w:type="paragraph" w:customStyle="1" w:styleId="Subseo">
    <w:name w:val="Subseção"/>
    <w:basedOn w:val="Ttulo2"/>
    <w:pPr>
      <w:spacing w:before="0"/>
    </w:pPr>
    <w:rPr>
      <w:color w:val="595959" w:themeColor="text1" w:themeTint="A6"/>
      <w:sz w:val="26"/>
    </w:rPr>
  </w:style>
  <w:style w:type="paragraph" w:customStyle="1" w:styleId="NomePessoal">
    <w:name w:val="Nome Pessoal"/>
    <w:basedOn w:val="Ttulo"/>
    <w:rPr>
      <w:color w:val="FFFFFF" w:themeColor="background1"/>
      <w:sz w:val="36"/>
      <w14:shadow w14:blurRad="50800" w14:dist="38100" w14:dir="2700000" w14:sx="100000" w14:sy="100000" w14:kx="0" w14:ky="0" w14:algn="tl">
        <w14:srgbClr w14:val="000000">
          <w14:alpha w14:val="75000"/>
        </w14:srgbClr>
      </w14:shadow>
    </w:rPr>
  </w:style>
  <w:style w:type="paragraph" w:customStyle="1" w:styleId="DatadaSubseo">
    <w:name w:val="Data da Subseção"/>
    <w:basedOn w:val="Normal"/>
    <w:pPr>
      <w:spacing w:after="0"/>
    </w:pPr>
  </w:style>
  <w:style w:type="paragraph" w:styleId="Cabealho">
    <w:name w:val="header"/>
    <w:basedOn w:val="Normal"/>
    <w:link w:val="CabealhoChar"/>
    <w:uiPriority w:val="99"/>
    <w:unhideWhenUsed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CabealhoChar">
    <w:name w:val="Cabeçalho Char"/>
    <w:basedOn w:val="Fontepargpadro"/>
    <w:link w:val="Cabealho"/>
    <w:uiPriority w:val="99"/>
  </w:style>
  <w:style w:type="paragraph" w:styleId="Rodap">
    <w:name w:val="footer"/>
    <w:basedOn w:val="Normal"/>
    <w:link w:val="RodapChar"/>
    <w:uiPriority w:val="99"/>
    <w:unhideWhenUsed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RodapChar">
    <w:name w:val="Rodapé Char"/>
    <w:basedOn w:val="Fontepargpadro"/>
    <w:link w:val="Rodap"/>
    <w:uiPriority w:val="99"/>
  </w:style>
  <w:style w:type="table" w:styleId="Tabelacomgrade">
    <w:name w:val="Table Grid"/>
    <w:basedOn w:val="Tabelanormal"/>
    <w:uiPriority w:val="59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jpeg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jpeg"/></Relationships>
</file>

<file path=word/_rels/header1.xml.rels><?xml version="1.0" encoding="UTF-8" standalone="yes"?>
<Relationships xmlns="http://schemas.openxmlformats.org/package/2006/relationships"><Relationship Id="rId2" Type="http://schemas.openxmlformats.org/officeDocument/2006/relationships/image" Target="media/image2.jpeg"/><Relationship Id="rId1" Type="http://schemas.openxmlformats.org/officeDocument/2006/relationships/image" Target="media/image1.jpe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Evahilton\AppData\Roaming\Microsoft\Templates\Curr&#237;culo%20(design%20Black%20Tie)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1DA80F07B598469BBF2404F83B8AE66F"/>
        <w:category>
          <w:name w:val="Geral"/>
          <w:gallery w:val="placeholder"/>
        </w:category>
        <w:types>
          <w:type w:val="bbPlcHdr"/>
        </w:types>
        <w:behaviors>
          <w:behavior w:val="content"/>
        </w:behaviors>
        <w:guid w:val="{36294F7F-E543-4A3C-BB25-51DF38891774}"/>
      </w:docPartPr>
      <w:docPartBody>
        <w:p w:rsidR="00000000" w:rsidRDefault="001538B9">
          <w:pPr>
            <w:pStyle w:val="1DA80F07B598469BBF2404F83B8AE66F"/>
          </w:pPr>
          <w:r>
            <w:rPr>
              <w:rStyle w:val="TextodoEspaoReservado"/>
            </w:rPr>
            <w:t>Escolha um bloco de construção.</w:t>
          </w:r>
        </w:p>
      </w:docPartBody>
    </w:docPart>
    <w:docPart>
      <w:docPartPr>
        <w:name w:val="E5D8DCC4F2D243598C354D6F5CA79584"/>
        <w:category>
          <w:name w:val="Geral"/>
          <w:gallery w:val="placeholder"/>
        </w:category>
        <w:types>
          <w:type w:val="bbPlcHdr"/>
        </w:types>
        <w:behaviors>
          <w:behavior w:val="content"/>
        </w:behaviors>
        <w:guid w:val="{72D904DB-E12E-4243-BEE4-8B1258DF4A2C}"/>
      </w:docPartPr>
      <w:docPartBody>
        <w:p w:rsidR="00000000" w:rsidRDefault="001538B9">
          <w:pPr>
            <w:pStyle w:val="E5D8DCC4F2D243598C354D6F5CA79584"/>
          </w:pPr>
          <w:r>
            <w:rPr>
              <w:rStyle w:val="TextodoEspaoReservado"/>
              <w:color w:val="44546A" w:themeColor="text2"/>
            </w:rPr>
            <w:t>[Digite seu email]</w:t>
          </w:r>
        </w:p>
      </w:docPartBody>
    </w:docPart>
    <w:docPart>
      <w:docPartPr>
        <w:name w:val="AA825B2225B142B0840FB3D49FF4F15D"/>
        <w:category>
          <w:name w:val="Geral"/>
          <w:gallery w:val="placeholder"/>
        </w:category>
        <w:types>
          <w:type w:val="bbPlcHdr"/>
        </w:types>
        <w:behaviors>
          <w:behavior w:val="content"/>
        </w:behaviors>
        <w:guid w:val="{23E5669B-6240-4EEC-B056-17005A0CE112}"/>
      </w:docPartPr>
      <w:docPartBody>
        <w:p w:rsidR="00000000" w:rsidRDefault="001538B9">
          <w:pPr>
            <w:pStyle w:val="AA825B2225B142B0840FB3D49FF4F15D"/>
          </w:pPr>
          <w:r>
            <w:rPr>
              <w:rStyle w:val="TextodoEspaoReservado"/>
              <w:color w:val="44546A" w:themeColor="text2"/>
            </w:rPr>
            <w:t>[Digite seu endereço]</w:t>
          </w:r>
        </w:p>
      </w:docPartBody>
    </w:docPart>
    <w:docPart>
      <w:docPartPr>
        <w:name w:val="C881DE47DD1347D880FD723E93D64A71"/>
        <w:category>
          <w:name w:val="Geral"/>
          <w:gallery w:val="placeholder"/>
        </w:category>
        <w:types>
          <w:type w:val="bbPlcHdr"/>
        </w:types>
        <w:behaviors>
          <w:behavior w:val="content"/>
        </w:behaviors>
        <w:guid w:val="{B71DA783-F997-40AE-972E-0F1E843064C1}"/>
      </w:docPartPr>
      <w:docPartBody>
        <w:p w:rsidR="00000000" w:rsidRDefault="001538B9">
          <w:pPr>
            <w:pStyle w:val="C881DE47DD1347D880FD723E93D64A71"/>
          </w:pPr>
          <w:r>
            <w:rPr>
              <w:rStyle w:val="TextodoEspaoReservado"/>
              <w:color w:val="44546A" w:themeColor="text2"/>
            </w:rPr>
            <w:t>[Digite seu telefone]</w:t>
          </w:r>
        </w:p>
      </w:docPartBody>
    </w:docPart>
    <w:docPart>
      <w:docPartPr>
        <w:name w:val="22E567812C8244C2B95F3F7085C591F1"/>
        <w:category>
          <w:name w:val="Geral"/>
          <w:gallery w:val="placeholder"/>
        </w:category>
        <w:types>
          <w:type w:val="bbPlcHdr"/>
        </w:types>
        <w:behaviors>
          <w:behavior w:val="content"/>
        </w:behaviors>
        <w:guid w:val="{F6A5A452-8094-4D63-B9A2-339DBA878CE1}"/>
      </w:docPartPr>
      <w:docPartBody>
        <w:p w:rsidR="00000000" w:rsidRDefault="001538B9">
          <w:pPr>
            <w:pStyle w:val="22E567812C8244C2B95F3F7085C591F1"/>
          </w:pPr>
          <w:r>
            <w:rPr>
              <w:rStyle w:val="TextodoEspaoReservado"/>
              <w:color w:val="44546A" w:themeColor="text2"/>
            </w:rPr>
            <w:t>[Digite seu site]</w:t>
          </w:r>
        </w:p>
      </w:docPartBody>
    </w:docPart>
    <w:docPart>
      <w:docPartPr>
        <w:name w:val="A55CD36ADE0B496FB0EE924CA5274B0B"/>
        <w:category>
          <w:name w:val="Geral"/>
          <w:gallery w:val="placeholder"/>
        </w:category>
        <w:types>
          <w:type w:val="bbPlcHdr"/>
        </w:types>
        <w:behaviors>
          <w:behavior w:val="content"/>
        </w:behaviors>
        <w:guid w:val="{CD086E9D-F07F-43B0-99DF-FB3CCD4EF0EE}"/>
      </w:docPartPr>
      <w:docPartBody>
        <w:p w:rsidR="00000000" w:rsidRDefault="001538B9">
          <w:pPr>
            <w:pStyle w:val="A55CD36ADE0B496FB0EE924CA5274B0B"/>
          </w:pPr>
          <w:r>
            <w:rPr>
              <w:color w:val="000000"/>
            </w:rPr>
            <w:t>[Digite seus objetivos]</w:t>
          </w:r>
        </w:p>
      </w:docPartBody>
    </w:docPart>
    <w:docPart>
      <w:docPartPr>
        <w:name w:val="38B675393DA743F49EF0CF3E0E97EF43"/>
        <w:category>
          <w:name w:val="Geral"/>
          <w:gallery w:val="placeholder"/>
        </w:category>
        <w:types>
          <w:type w:val="bbPlcHdr"/>
        </w:types>
        <w:behaviors>
          <w:behavior w:val="content"/>
        </w:behaviors>
        <w:guid w:val="{CED71570-1B51-4354-B7D5-A8F58CC7209D}"/>
      </w:docPartPr>
      <w:docPartBody>
        <w:p w:rsidR="00000000" w:rsidRDefault="001538B9">
          <w:pPr>
            <w:pStyle w:val="38B675393DA743F49EF0CF3E0E97EF43"/>
          </w:pPr>
          <w:r>
            <w:t>[Digite seu Nome]</w:t>
          </w:r>
        </w:p>
      </w:docPartBody>
    </w:docPart>
    <w:docPart>
      <w:docPartPr>
        <w:name w:val="A25486ABC0DF43698C4BD120B9C5EDCE"/>
        <w:category>
          <w:name w:val="Geral"/>
          <w:gallery w:val="placeholder"/>
        </w:category>
        <w:types>
          <w:type w:val="bbPlcHdr"/>
        </w:types>
        <w:behaviors>
          <w:behavior w:val="content"/>
        </w:behaviors>
        <w:guid w:val="{CF9A60BB-BE4D-4A4E-B8BD-91ACA8E64B22}"/>
      </w:docPartPr>
      <w:docPartBody>
        <w:p w:rsidR="00000000" w:rsidRDefault="001538B9">
          <w:pPr>
            <w:pStyle w:val="A25486ABC0DF43698C4BD120B9C5EDCE"/>
          </w:pPr>
          <w:r>
            <w:rPr>
              <w:color w:val="44546A" w:themeColor="text2"/>
            </w:rPr>
            <w:t>[Digite o nome do autor]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Garamond">
    <w:panose1 w:val="02020404030301010803"/>
    <w:charset w:val="00"/>
    <w:family w:val="roman"/>
    <w:pitch w:val="variable"/>
    <w:sig w:usb0="00000287" w:usb1="00000000" w:usb2="00000000" w:usb3="00000000" w:csb0="0000009F" w:csb1="00000000"/>
  </w:font>
  <w:font w:name="Aharoni">
    <w:charset w:val="B1"/>
    <w:family w:val="auto"/>
    <w:pitch w:val="variable"/>
    <w:sig w:usb0="00000801" w:usb1="00000000" w:usb2="00000000" w:usb3="00000000" w:csb0="00000020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538B9"/>
    <w:rsid w:val="001538B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t-BR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pt-BR" w:eastAsia="pt-BR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Fontepargpadro">
    <w:name w:val="Default Paragraph Font"/>
    <w:uiPriority w:val="1"/>
    <w:semiHidden/>
    <w:unhideWhenUsed/>
  </w:style>
  <w:style w:type="table" w:default="1" w:styleId="Tabela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Semlista">
    <w:name w:val="No List"/>
    <w:uiPriority w:val="99"/>
    <w:semiHidden/>
    <w:unhideWhenUsed/>
  </w:style>
  <w:style w:type="character" w:styleId="TextodoEspaoReservado">
    <w:name w:val="Placeholder Text"/>
    <w:basedOn w:val="Fontepargpadro"/>
    <w:uiPriority w:val="99"/>
    <w:rPr>
      <w:color w:val="auto"/>
    </w:rPr>
  </w:style>
  <w:style w:type="paragraph" w:customStyle="1" w:styleId="1DA80F07B598469BBF2404F83B8AE66F">
    <w:name w:val="1DA80F07B598469BBF2404F83B8AE66F"/>
  </w:style>
  <w:style w:type="paragraph" w:customStyle="1" w:styleId="E5D8DCC4F2D243598C354D6F5CA79584">
    <w:name w:val="E5D8DCC4F2D243598C354D6F5CA79584"/>
  </w:style>
  <w:style w:type="paragraph" w:customStyle="1" w:styleId="AA825B2225B142B0840FB3D49FF4F15D">
    <w:name w:val="AA825B2225B142B0840FB3D49FF4F15D"/>
  </w:style>
  <w:style w:type="paragraph" w:customStyle="1" w:styleId="C881DE47DD1347D880FD723E93D64A71">
    <w:name w:val="C881DE47DD1347D880FD723E93D64A71"/>
  </w:style>
  <w:style w:type="paragraph" w:customStyle="1" w:styleId="22E567812C8244C2B95F3F7085C591F1">
    <w:name w:val="22E567812C8244C2B95F3F7085C591F1"/>
  </w:style>
  <w:style w:type="paragraph" w:customStyle="1" w:styleId="A55CD36ADE0B496FB0EE924CA5274B0B">
    <w:name w:val="A55CD36ADE0B496FB0EE924CA5274B0B"/>
  </w:style>
  <w:style w:type="character" w:styleId="nfaseIntensa">
    <w:name w:val="Intense Emphasis"/>
    <w:aliases w:val="Ênfase Intensa de Subseção"/>
    <w:uiPriority w:val="21"/>
    <w:qFormat/>
  </w:style>
  <w:style w:type="paragraph" w:customStyle="1" w:styleId="343C1B7619C84B70A180EA9DBF9E0727">
    <w:name w:val="343C1B7619C84B70A180EA9DBF9E0727"/>
  </w:style>
  <w:style w:type="paragraph" w:customStyle="1" w:styleId="F8A539393DCD49018B92162E691E64E7">
    <w:name w:val="F8A539393DCD49018B92162E691E64E7"/>
  </w:style>
  <w:style w:type="paragraph" w:customStyle="1" w:styleId="1D6166B9B3B447CAA8969342325F611F">
    <w:name w:val="1D6166B9B3B447CAA8969342325F611F"/>
  </w:style>
  <w:style w:type="paragraph" w:customStyle="1" w:styleId="61B9E37DF305492593F137653FC018E5">
    <w:name w:val="61B9E37DF305492593F137653FC018E5"/>
  </w:style>
  <w:style w:type="paragraph" w:customStyle="1" w:styleId="494EA35D385B43AFB57AD0C617C8E917">
    <w:name w:val="494EA35D385B43AFB57AD0C617C8E917"/>
  </w:style>
  <w:style w:type="paragraph" w:customStyle="1" w:styleId="4EE62A006B2D4EFD862FD1942CA116CD">
    <w:name w:val="4EE62A006B2D4EFD862FD1942CA116CD"/>
  </w:style>
  <w:style w:type="paragraph" w:customStyle="1" w:styleId="5F59445493184481BEA708287B93C5BF">
    <w:name w:val="5F59445493184481BEA708287B93C5BF"/>
  </w:style>
  <w:style w:type="paragraph" w:customStyle="1" w:styleId="AE185EED42064EE19C4FA9CEB98A722C">
    <w:name w:val="AE185EED42064EE19C4FA9CEB98A722C"/>
  </w:style>
  <w:style w:type="paragraph" w:customStyle="1" w:styleId="DDC0191581F041818163419649B5F891">
    <w:name w:val="DDC0191581F041818163419649B5F891"/>
  </w:style>
  <w:style w:type="paragraph" w:customStyle="1" w:styleId="61A1649A0A974548ABA2741443C2242F">
    <w:name w:val="61A1649A0A974548ABA2741443C2242F"/>
  </w:style>
  <w:style w:type="paragraph" w:customStyle="1" w:styleId="BE48331638E3459989766C91A4A5541E">
    <w:name w:val="BE48331638E3459989766C91A4A5541E"/>
  </w:style>
  <w:style w:type="paragraph" w:customStyle="1" w:styleId="38B675393DA743F49EF0CF3E0E97EF43">
    <w:name w:val="38B675393DA743F49EF0CF3E0E97EF43"/>
  </w:style>
  <w:style w:type="paragraph" w:customStyle="1" w:styleId="A25486ABC0DF43698C4BD120B9C5EDCE">
    <w:name w:val="A25486ABC0DF43698C4BD120B9C5EDCE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word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/>
  <Abstract/>
  <CompanyAddress>Rua Prudente de Moraes, L-185, Centro,Pederneiras, SP</CompanyAddress>
  <CompanyPhone>(14)3283-2614</CompanyPhone>
  <CompanyFax/>
  <CompanyEmail>angelicapuls@hotmail.com</CompanyEmail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PExecutable xmlns="e5d022ff-4ce9-4922-b5a4-f245e35e2aac" xsi:nil="true"/>
    <SubmitterId xmlns="e5d022ff-4ce9-4922-b5a4-f245e35e2aac" xsi:nil="true"/>
    <DirectSourceMarket xmlns="e5d022ff-4ce9-4922-b5a4-f245e35e2aac">english</DirectSourceMarket>
    <AssetType xmlns="e5d022ff-4ce9-4922-b5a4-f245e35e2aac" xsi:nil="true"/>
    <Milestone xmlns="e5d022ff-4ce9-4922-b5a4-f245e35e2aac" xsi:nil="true"/>
    <OriginAsset xmlns="e5d022ff-4ce9-4922-b5a4-f245e35e2aac" xsi:nil="true"/>
    <TPComponent xmlns="e5d022ff-4ce9-4922-b5a4-f245e35e2aac" xsi:nil="true"/>
    <AssetId xmlns="e5d022ff-4ce9-4922-b5a4-f245e35e2aac">TP101840834</AssetId>
    <TPFriendlyName xmlns="e5d022ff-4ce9-4922-b5a4-f245e35e2aac" xsi:nil="true"/>
    <SourceTitle xmlns="e5d022ff-4ce9-4922-b5a4-f245e35e2aac" xsi:nil="true"/>
    <TPApplication xmlns="e5d022ff-4ce9-4922-b5a4-f245e35e2aac" xsi:nil="true"/>
    <TPLaunchHelpLink xmlns="e5d022ff-4ce9-4922-b5a4-f245e35e2aac" xsi:nil="true"/>
    <OpenTemplate xmlns="e5d022ff-4ce9-4922-b5a4-f245e35e2aac">true</OpenTemplate>
    <PlannedPubDate xmlns="e5d022ff-4ce9-4922-b5a4-f245e35e2aac">2010-03-09T05:43:00+00:00</PlannedPubDate>
    <CrawlForDependencies xmlns="e5d022ff-4ce9-4922-b5a4-f245e35e2aac">false</CrawlForDependencies>
    <TrustLevel xmlns="e5d022ff-4ce9-4922-b5a4-f245e35e2aac">1 Microsoft Managed Content</TrustLevel>
    <PublishStatusLookup xmlns="e5d022ff-4ce9-4922-b5a4-f245e35e2aac">
      <Value>245756</Value>
      <Value>420199</Value>
    </PublishStatusLookup>
    <TemplateTemplateType xmlns="e5d022ff-4ce9-4922-b5a4-f245e35e2aac">Word Document Template</TemplateTemplateType>
    <TPNamespace xmlns="e5d022ff-4ce9-4922-b5a4-f245e35e2aac" xsi:nil="true"/>
    <Markets xmlns="e5d022ff-4ce9-4922-b5a4-f245e35e2aac"/>
    <OriginalSourceMarket xmlns="e5d022ff-4ce9-4922-b5a4-f245e35e2aac">english</OriginalSourceMarket>
    <TPInstallLocation xmlns="e5d022ff-4ce9-4922-b5a4-f245e35e2aac" xsi:nil="true"/>
    <TPAppVersion xmlns="e5d022ff-4ce9-4922-b5a4-f245e35e2aac" xsi:nil="true"/>
    <TPCommandLine xmlns="e5d022ff-4ce9-4922-b5a4-f245e35e2aac" xsi:nil="true"/>
    <APAuthor xmlns="e5d022ff-4ce9-4922-b5a4-f245e35e2aac">
      <UserInfo>
        <DisplayName/>
        <AccountId>1073741823</AccountId>
        <AccountType/>
      </UserInfo>
    </APAuthor>
    <EditorialStatus xmlns="e5d022ff-4ce9-4922-b5a4-f245e35e2aac" xsi:nil="true"/>
    <PublishTargets xmlns="e5d022ff-4ce9-4922-b5a4-f245e35e2aac">OfficeOnline</PublishTargets>
    <TPLaunchHelpLinkType xmlns="e5d022ff-4ce9-4922-b5a4-f245e35e2aac">Template</TPLaunchHelpLinkType>
    <TPClientViewer xmlns="e5d022ff-4ce9-4922-b5a4-f245e35e2aac" xsi:nil="true"/>
    <CSXHash xmlns="e5d022ff-4ce9-4922-b5a4-f245e35e2aac" xsi:nil="true"/>
    <IsDeleted xmlns="e5d022ff-4ce9-4922-b5a4-f245e35e2aac">false</IsDeleted>
    <ShowIn xmlns="e5d022ff-4ce9-4922-b5a4-f245e35e2aac">Show everywhere</ShowIn>
    <UANotes xmlns="e5d022ff-4ce9-4922-b5a4-f245e35e2aac" xsi:nil="true"/>
    <TemplateStatus xmlns="e5d022ff-4ce9-4922-b5a4-f245e35e2aac" xsi:nil="true"/>
    <Downloads xmlns="e5d022ff-4ce9-4922-b5a4-f245e35e2aac">0</Downloads>
    <UACurrentWords xmlns="e5d022ff-4ce9-4922-b5a4-f245e35e2aac" xsi:nil="true"/>
    <NumericId xmlns="e5d022ff-4ce9-4922-b5a4-f245e35e2aac" xsi:nil="true"/>
    <OOCacheId xmlns="e5d022ff-4ce9-4922-b5a4-f245e35e2aac" xsi:nil="true"/>
    <AcquiredFrom xmlns="e5d022ff-4ce9-4922-b5a4-f245e35e2aac">Internal MS</AcquiredFrom>
    <IsSearchable xmlns="e5d022ff-4ce9-4922-b5a4-f245e35e2aac">false</IsSearchable>
    <ApprovalStatus xmlns="e5d022ff-4ce9-4922-b5a4-f245e35e2aac">InProgress</ApprovalStatus>
    <AssetStart xmlns="e5d022ff-4ce9-4922-b5a4-f245e35e2aac">2010-10-20T13:33:08+00:00</AssetStart>
    <EditorialTags xmlns="e5d022ff-4ce9-4922-b5a4-f245e35e2aac" xsi:nil="true"/>
    <LastHandOff xmlns="e5d022ff-4ce9-4922-b5a4-f245e35e2aac" xsi:nil="true"/>
    <LastModifiedDateTime xmlns="e5d022ff-4ce9-4922-b5a4-f245e35e2aac" xsi:nil="true"/>
    <LastPublishResultLookup xmlns="e5d022ff-4ce9-4922-b5a4-f245e35e2aac" xsi:nil="true"/>
    <VoteCount xmlns="e5d022ff-4ce9-4922-b5a4-f245e35e2aac" xsi:nil="true"/>
    <CSXUpdate xmlns="e5d022ff-4ce9-4922-b5a4-f245e35e2aac">false</CSXUpdate>
    <AssetExpire xmlns="e5d022ff-4ce9-4922-b5a4-f245e35e2aac">2100-01-01T00:00:00+00:00</AssetExpire>
    <APEditor xmlns="e5d022ff-4ce9-4922-b5a4-f245e35e2aac">
      <UserInfo>
        <DisplayName/>
        <AccountId xsi:nil="true"/>
        <AccountType/>
      </UserInfo>
    </APEditor>
    <MachineTranslated xmlns="e5d022ff-4ce9-4922-b5a4-f245e35e2aac">false</MachineTranslated>
    <Manager xmlns="e5d022ff-4ce9-4922-b5a4-f245e35e2aac" xsi:nil="true"/>
    <ArtSampleDocs xmlns="e5d022ff-4ce9-4922-b5a4-f245e35e2aac" xsi:nil="true"/>
    <ThumbnailAssetId xmlns="e5d022ff-4ce9-4922-b5a4-f245e35e2aac" xsi:nil="true"/>
    <UALocComments xmlns="e5d022ff-4ce9-4922-b5a4-f245e35e2aac" xsi:nil="true"/>
    <BugNumber xmlns="e5d022ff-4ce9-4922-b5a4-f245e35e2aac" xsi:nil="true"/>
    <BusinessGroup xmlns="e5d022ff-4ce9-4922-b5a4-f245e35e2aac" xsi:nil="true"/>
    <TimesCloned xmlns="e5d022ff-4ce9-4922-b5a4-f245e35e2aac" xsi:nil="true"/>
    <CSXSubmissionDate xmlns="e5d022ff-4ce9-4922-b5a4-f245e35e2aac" xsi:nil="true"/>
    <DSATActionTaken xmlns="e5d022ff-4ce9-4922-b5a4-f245e35e2aac" xsi:nil="true"/>
    <ParentAssetId xmlns="e5d022ff-4ce9-4922-b5a4-f245e35e2aac" xsi:nil="true"/>
    <MarketSpecific xmlns="e5d022ff-4ce9-4922-b5a4-f245e35e2aac" xsi:nil="true"/>
    <ClipArtFilename xmlns="e5d022ff-4ce9-4922-b5a4-f245e35e2aac" xsi:nil="true"/>
    <IntlLocPriority xmlns="e5d022ff-4ce9-4922-b5a4-f245e35e2aac" xsi:nil="true"/>
    <Provider xmlns="e5d022ff-4ce9-4922-b5a4-f245e35e2aac" xsi:nil="true"/>
    <IntlLangReview xmlns="e5d022ff-4ce9-4922-b5a4-f245e35e2aac" xsi:nil="true"/>
    <OutputCachingOn xmlns="e5d022ff-4ce9-4922-b5a4-f245e35e2aac">false</OutputCachingOn>
    <ContentItem xmlns="e5d022ff-4ce9-4922-b5a4-f245e35e2aac" xsi:nil="true"/>
    <HandoffToMSDN xmlns="e5d022ff-4ce9-4922-b5a4-f245e35e2aac" xsi:nil="true"/>
    <UALocRecommendation xmlns="e5d022ff-4ce9-4922-b5a4-f245e35e2aac">Localize</UALocRecommendation>
    <LegacyData xmlns="e5d022ff-4ce9-4922-b5a4-f245e35e2aac" xsi:nil="true"/>
    <Providers xmlns="e5d022ff-4ce9-4922-b5a4-f245e35e2aac" xsi:nil="true"/>
    <APDescription xmlns="e5d022ff-4ce9-4922-b5a4-f245e35e2aac" xsi:nil="true"/>
    <IntlLangReviewer xmlns="e5d022ff-4ce9-4922-b5a4-f245e35e2aac" xsi:nil="true"/>
    <UAProjectedTotalWords xmlns="e5d022ff-4ce9-4922-b5a4-f245e35e2aac" xsi:nil="true"/>
    <IntlLangReviewDate xmlns="e5d022ff-4ce9-4922-b5a4-f245e35e2aac" xsi:nil="true"/>
    <PrimaryImageGen xmlns="e5d022ff-4ce9-4922-b5a4-f245e35e2aac">false</PrimaryImageGen>
    <PolicheckWords xmlns="e5d022ff-4ce9-4922-b5a4-f245e35e2aac" xsi:nil="true"/>
    <CSXSubmissionMarket xmlns="e5d022ff-4ce9-4922-b5a4-f245e35e2aac" xsi:nil="true"/>
    <ApprovalLog xmlns="e5d022ff-4ce9-4922-b5a4-f245e35e2aac" xsi:nil="true"/>
    <BlockPublish xmlns="e5d022ff-4ce9-4922-b5a4-f245e35e2aac" xsi:nil="true"/>
    <FriendlyTitle xmlns="e5d022ff-4ce9-4922-b5a4-f245e35e2aac" xsi:nil="true"/>
    <InternalTagsTaxHTField0 xmlns="e5d022ff-4ce9-4922-b5a4-f245e35e2aac">
      <Terms xmlns="http://schemas.microsoft.com/office/infopath/2007/PartnerControls"/>
    </InternalTagsTaxHTField0>
    <LocComments xmlns="e5d022ff-4ce9-4922-b5a4-f245e35e2aac" xsi:nil="true"/>
    <RecommendationsModifier xmlns="e5d022ff-4ce9-4922-b5a4-f245e35e2aac" xsi:nil="true"/>
    <LocLastLocAttemptVersionLookup xmlns="e5d022ff-4ce9-4922-b5a4-f245e35e2aac">203847</LocLastLocAttemptVersionLookup>
    <LocManualTestRequired xmlns="e5d022ff-4ce9-4922-b5a4-f245e35e2aac">false</LocManualTestRequired>
    <LocalizationTagsTaxHTField0 xmlns="e5d022ff-4ce9-4922-b5a4-f245e35e2aac">
      <Terms xmlns="http://schemas.microsoft.com/office/infopath/2007/PartnerControls"/>
    </LocalizationTagsTaxHTField0>
    <ScenarioTagsTaxHTField0 xmlns="e5d022ff-4ce9-4922-b5a4-f245e35e2aac">
      <Terms xmlns="http://schemas.microsoft.com/office/infopath/2007/PartnerControls"/>
    </ScenarioTagsTaxHTField0>
    <LocRecommendedHandoff xmlns="e5d022ff-4ce9-4922-b5a4-f245e35e2aac" xsi:nil="true"/>
    <OriginalRelease xmlns="e5d022ff-4ce9-4922-b5a4-f245e35e2aac">14</OriginalRelease>
    <FeatureTagsTaxHTField0 xmlns="e5d022ff-4ce9-4922-b5a4-f245e35e2aac">
      <Terms xmlns="http://schemas.microsoft.com/office/infopath/2007/PartnerControls"/>
    </FeatureTagsTaxHTField0>
    <TaxCatchAll xmlns="e5d022ff-4ce9-4922-b5a4-f245e35e2aac"/>
    <CampaignTagsTaxHTField0 xmlns="e5d022ff-4ce9-4922-b5a4-f245e35e2aac">
      <Terms xmlns="http://schemas.microsoft.com/office/infopath/2007/PartnerControls"/>
    </CampaignTagsTaxHTField0>
    <LocMarketGroupTiers2 xmlns="e5d022ff-4ce9-4922-b5a4-f245e35e2aa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2057737089D604C8995D725789FFFFD0400C05BDBFCDB0BE84BA6AEC1D1A4F5E4CE" ma:contentTypeVersion="56" ma:contentTypeDescription="Create a new document." ma:contentTypeScope="" ma:versionID="c5c786f17e9890b7d2875e0bb647f603">
  <xsd:schema xmlns:xsd="http://www.w3.org/2001/XMLSchema" xmlns:xs="http://www.w3.org/2001/XMLSchema" xmlns:p="http://schemas.microsoft.com/office/2006/metadata/properties" xmlns:ns2="e5d022ff-4ce9-4922-b5a4-f245e35e2aac" targetNamespace="http://schemas.microsoft.com/office/2006/metadata/properties" ma:root="true" ma:fieldsID="3dddc4782ba87b44f6678511fd2b89e9" ns2:_="">
    <xsd:import namespace="e5d022ff-4ce9-4922-b5a4-f245e35e2aa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d022ff-4ce9-4922-b5a4-f245e35e2aa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0:00:00Z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BlockPublish" ma:index="12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3" nillable="true" ma:displayName="Bug Number" ma:default="" ma:internalName="BugNumber" ma:readOnly="false">
      <xsd:simpleType>
        <xsd:restriction base="dms:Text"/>
      </xsd:simpleType>
    </xsd:element>
    <xsd:element name="CampaignTagsTaxHTField0" ma:index="15" nillable="true" ma:taxonomy="true" ma:internalName="CampaignTagsTaxHTField0" ma:taxonomyFieldName="CampaignTags" ma:displayName="Campaigns" ma:readOnly="false" ma:default="" ma:fieldId="{ae2f8e70-a23c-4d77-9ad6-ea38e2352880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6" nillable="true" ma:displayName="Client Viewer" ma:default="" ma:internalName="TPClientViewer">
      <xsd:simpleType>
        <xsd:restriction base="dms:Text"/>
      </xsd:simpleType>
    </xsd:element>
    <xsd:element name="ClipArtFilename" ma:index="17" nillable="true" ma:displayName="Clip Art Name" ma:default="" ma:internalName="ClipArtFilename" ma:readOnly="false">
      <xsd:simpleType>
        <xsd:restriction base="dms:Text"/>
      </xsd:simpleType>
    </xsd:element>
    <xsd:element name="TPCommandLine" ma:index="18" nillable="true" ma:displayName="Command Line" ma:default="" ma:internalName="TPCommandLine">
      <xsd:simpleType>
        <xsd:restriction base="dms:Text"/>
      </xsd:simpleType>
    </xsd:element>
    <xsd:element name="TPComponent" ma:index="19" nillable="true" ma:displayName="Component" ma:default="" ma:internalName="TPComponent">
      <xsd:simpleType>
        <xsd:restriction base="dms:Text"/>
      </xsd:simpleType>
    </xsd:element>
    <xsd:element name="ContentItem" ma:index="20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2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5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6" nillable="true" ma:displayName="CSX Submission Market" ma:default="" ma:list="{5E053CDA-25E6-45C3-8DB3-AEDB8C2D0B9A}" ma:internalName="CSXSubmissionMarket" ma:readOnly="false" ma:showField="MarketName" ma:web="e5d022ff-4ce9-4922-b5a4-f245e35e2aac">
      <xsd:simpleType>
        <xsd:restriction base="dms:Lookup"/>
      </xsd:simpleType>
    </xsd:element>
    <xsd:element name="CSXUpdate" ma:index="27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8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29" nillable="true" ma:displayName="Deleted?" ma:default="" ma:internalName="IsDeleted" ma:readOnly="false">
      <xsd:simpleType>
        <xsd:restriction base="dms:Boolean"/>
      </xsd:simpleType>
    </xsd:element>
    <xsd:element name="APDescription" ma:index="30" nillable="true" ma:displayName="Description" ma:default="" ma:internalName="APDescription" ma:readOnly="false">
      <xsd:simpleType>
        <xsd:restriction base="dms:Note"/>
      </xsd:simpleType>
    </xsd:element>
    <xsd:element name="DirectSourceMarket" ma:index="31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2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3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4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5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6" nillable="true" ma:displayName="Editorial Tags" ma:default="" ma:internalName="EditorialTags">
      <xsd:simpleType>
        <xsd:restriction base="dms:Unknown"/>
      </xsd:simpleType>
    </xsd:element>
    <xsd:element name="TPExecutable" ma:index="37" nillable="true" ma:displayName="Executable" ma:default="" ma:internalName="TPExecutable">
      <xsd:simpleType>
        <xsd:restriction base="dms:Text"/>
      </xsd:simpleType>
    </xsd:element>
    <xsd:element name="FeatureTagsTaxHTField0" ma:index="39" nillable="true" ma:taxonomy="true" ma:internalName="FeatureTagsTaxHTField0" ma:taxonomyFieldName="FeatureTags" ma:displayName="Features" ma:readOnly="false" ma:default="" ma:fieldId="{0e79027b-5c14-42ce-a448-02002c169e4a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0" nillable="true" ma:displayName="Friendly Name" ma:default="" ma:internalName="TPFriendlyName">
      <xsd:simpleType>
        <xsd:restriction base="dms:Text"/>
      </xsd:simpleType>
    </xsd:element>
    <xsd:element name="FriendlyTitle" ma:index="41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2" nillable="true" ma:displayName="Generate Images?" ma:default="true" ma:internalName="PrimaryImageGen">
      <xsd:simpleType>
        <xsd:restriction base="dms:Boolean"/>
      </xsd:simpleType>
    </xsd:element>
    <xsd:element name="HandoffToMSDN" ma:index="43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4" nillable="true" ma:displayName="InProjectListLookup" ma:list="{E1DF242F-2A85-4892-885C-E072ACF78A23}" ma:internalName="InProjectListLookup" ma:readOnly="true" ma:showField="InProjectList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5" nillable="true" ma:displayName="Install Location" ma:default="" ma:internalName="TPInstallLocation">
      <xsd:simpleType>
        <xsd:restriction base="dms:Text"/>
      </xsd:simpleType>
    </xsd:element>
    <xsd:element name="InternalTagsTaxHTField0" ma:index="47" nillable="true" ma:taxonomy="true" ma:internalName="InternalTagsTaxHTField0" ma:taxonomyFieldName="InternalTags" ma:displayName="Internal Tags" ma:readOnly="false" ma:default="" ma:fieldId="{e822bdd4-da07-482e-8962-d405657c171a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8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49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0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1" nillable="true" ma:displayName="Last Complete Version Lookup" ma:default="" ma:list="{E1DF242F-2A85-4892-885C-E072ACF78A23}" ma:internalName="LastCompleteVersionLookup" ma:readOnly="true" ma:showField="LastCompleteVersion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2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3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4" nillable="true" ma:displayName="Last Preview Attempt Error" ma:default="" ma:list="{E1DF242F-2A85-4892-885C-E072ACF78A23}" ma:internalName="LastPreviewErrorLookup" ma:readOnly="true" ma:showField="LastPreviewError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5" nillable="true" ma:displayName="Last Preview Attempt Result" ma:default="" ma:list="{E1DF242F-2A85-4892-885C-E072ACF78A23}" ma:internalName="LastPreviewResultLookup" ma:readOnly="true" ma:showField="LastPreviewResult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6" nillable="true" ma:displayName="Last Preview Attempted On" ma:default="" ma:list="{E1DF242F-2A85-4892-885C-E072ACF78A23}" ma:internalName="LastPreviewAttemptDateLookup" ma:readOnly="true" ma:showField="LastPreviewAttemptDate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7" nillable="true" ma:displayName="Last Previewed By" ma:default="" ma:list="{E1DF242F-2A85-4892-885C-E072ACF78A23}" ma:internalName="LastPreviewedByLookup" ma:readOnly="true" ma:showField="LastPreviewedBy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8" nillable="true" ma:displayName="Last Previewed Date" ma:default="" ma:list="{E1DF242F-2A85-4892-885C-E072ACF78A23}" ma:internalName="LastPreviewTimeLookup" ma:readOnly="true" ma:showField="LastPreviewTime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59" nillable="true" ma:displayName="Last Previewed Version" ma:default="" ma:list="{E1DF242F-2A85-4892-885C-E072ACF78A23}" ma:internalName="LastPreviewVersionLookup" ma:readOnly="true" ma:showField="LastPreviewVersion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0" nillable="true" ma:displayName="Last Publish Attempt Error" ma:default="" ma:list="{E1DF242F-2A85-4892-885C-E072ACF78A23}" ma:internalName="LastPublishErrorLookup" ma:readOnly="true" ma:showField="LastPublishError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1" nillable="true" ma:displayName="Last Publish Attempt Result" ma:default="" ma:list="{E1DF242F-2A85-4892-885C-E072ACF78A23}" ma:internalName="LastPublishResultLookup" ma:readOnly="true" ma:showField="LastPublishResult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2" nillable="true" ma:displayName="Last Publish Attempted On" ma:default="" ma:list="{E1DF242F-2A85-4892-885C-E072ACF78A23}" ma:internalName="LastPublishAttemptDateLookup" ma:readOnly="true" ma:showField="LastPublishAttemptDate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3" nillable="true" ma:displayName="Last Published By" ma:default="" ma:list="{E1DF242F-2A85-4892-885C-E072ACF78A23}" ma:internalName="LastPublishedByLookup" ma:readOnly="true" ma:showField="LastPublishedBy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4" nillable="true" ma:displayName="Last Published Date" ma:default="" ma:list="{E1DF242F-2A85-4892-885C-E072ACF78A23}" ma:internalName="LastPublishTimeLookup" ma:readOnly="true" ma:showField="LastPublishTime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5" nillable="true" ma:displayName="Last Published Version" ma:default="" ma:list="{E1DF242F-2A85-4892-885C-E072ACF78A23}" ma:internalName="LastPublishVersionLookup" ma:readOnly="true" ma:showField="LastPublishVersion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6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7" nillable="true" ma:displayName="Legacy Data" ma:default="" ma:internalName="LegacyData" ma:readOnly="false">
      <xsd:simpleType>
        <xsd:restriction base="dms:Note"/>
      </xsd:simpleType>
    </xsd:element>
    <xsd:element name="TPLaunchHelpLink" ma:index="68" nillable="true" ma:displayName="Link to Launch Help Topic" ma:default="" ma:internalName="TPLaunchHelpLink">
      <xsd:simpleType>
        <xsd:restriction base="dms:Text"/>
      </xsd:simpleType>
    </xsd:element>
    <xsd:element name="LocComments" ma:index="69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0" nillable="true" ma:displayName="Loc Last Loc Attempt Version" ma:default="" ma:list="{D8789D1B-66E7-4538-930C-3B8C6A9D68AA}" ma:internalName="LocLastLocAttemptVersionLookup" ma:readOnly="false" ma:showField="LastLocAttemptVersion" ma:web="e5d022ff-4ce9-4922-b5a4-f245e35e2aac">
      <xsd:simpleType>
        <xsd:restriction base="dms:Lookup"/>
      </xsd:simpleType>
    </xsd:element>
    <xsd:element name="LocLastLocAttemptVersionTypeLookup" ma:index="71" nillable="true" ma:displayName="Loc Last Loc Attempt Version Type" ma:default="" ma:list="{D8789D1B-66E7-4538-930C-3B8C6A9D68AA}" ma:internalName="LocLastLocAttemptVersionTypeLookup" ma:readOnly="true" ma:showField="LastLocAttemptVersionType" ma:web="e5d022ff-4ce9-4922-b5a4-f245e35e2aac">
      <xsd:simpleType>
        <xsd:restriction base="dms:Lookup"/>
      </xsd:simpleType>
    </xsd:element>
    <xsd:element name="LocManualTestRequired" ma:index="72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3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4" nillable="true" ma:displayName="Loc New Published Version Lookup" ma:default="" ma:list="{D8789D1B-66E7-4538-930C-3B8C6A9D68AA}" ma:internalName="LocNewPublishedVersionLookup" ma:readOnly="true" ma:showField="NewPublishedVersion" ma:web="e5d022ff-4ce9-4922-b5a4-f245e35e2aac">
      <xsd:simpleType>
        <xsd:restriction base="dms:Lookup"/>
      </xsd:simpleType>
    </xsd:element>
    <xsd:element name="LocOverallHandbackStatusLookup" ma:index="75" nillable="true" ma:displayName="Loc Overall Handback Status" ma:default="" ma:list="{D8789D1B-66E7-4538-930C-3B8C6A9D68AA}" ma:internalName="LocOverallHandbackStatusLookup" ma:readOnly="true" ma:showField="OverallHandbackStatus" ma:web="e5d022ff-4ce9-4922-b5a4-f245e35e2aac">
      <xsd:simpleType>
        <xsd:restriction base="dms:Lookup"/>
      </xsd:simpleType>
    </xsd:element>
    <xsd:element name="LocOverallLocStatusLookup" ma:index="76" nillable="true" ma:displayName="Loc Overall Localize Status" ma:default="" ma:list="{D8789D1B-66E7-4538-930C-3B8C6A9D68AA}" ma:internalName="LocOverallLocStatusLookup" ma:readOnly="true" ma:showField="OverallLocStatus" ma:web="e5d022ff-4ce9-4922-b5a4-f245e35e2aac">
      <xsd:simpleType>
        <xsd:restriction base="dms:Lookup"/>
      </xsd:simpleType>
    </xsd:element>
    <xsd:element name="LocOverallPreviewStatusLookup" ma:index="77" nillable="true" ma:displayName="Loc Overall Preview Status" ma:default="" ma:list="{D8789D1B-66E7-4538-930C-3B8C6A9D68AA}" ma:internalName="LocOverallPreviewStatusLookup" ma:readOnly="true" ma:showField="OverallPreviewStatus" ma:web="e5d022ff-4ce9-4922-b5a4-f245e35e2aac">
      <xsd:simpleType>
        <xsd:restriction base="dms:Lookup"/>
      </xsd:simpleType>
    </xsd:element>
    <xsd:element name="LocOverallPublishStatusLookup" ma:index="78" nillable="true" ma:displayName="Loc Overall Publish Status" ma:default="" ma:list="{D8789D1B-66E7-4538-930C-3B8C6A9D68AA}" ma:internalName="LocOverallPublishStatusLookup" ma:readOnly="true" ma:showField="OverallPublishStatus" ma:web="e5d022ff-4ce9-4922-b5a4-f245e35e2aac">
      <xsd:simpleType>
        <xsd:restriction base="dms:Lookup"/>
      </xsd:simpleType>
    </xsd:element>
    <xsd:element name="IntlLocPriority" ma:index="79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0" nillable="true" ma:displayName="Loc Processed For Handoffs" ma:default="" ma:list="{D8789D1B-66E7-4538-930C-3B8C6A9D68AA}" ma:internalName="LocProcessedForHandoffsLookup" ma:readOnly="true" ma:showField="ProcessedForHandoffs" ma:web="e5d022ff-4ce9-4922-b5a4-f245e35e2aac">
      <xsd:simpleType>
        <xsd:restriction base="dms:Lookup"/>
      </xsd:simpleType>
    </xsd:element>
    <xsd:element name="LocProcessedForMarketsLookup" ma:index="81" nillable="true" ma:displayName="Loc Processed For Markets" ma:default="" ma:list="{D8789D1B-66E7-4538-930C-3B8C6A9D68AA}" ma:internalName="LocProcessedForMarketsLookup" ma:readOnly="true" ma:showField="ProcessedForMarkets" ma:web="e5d022ff-4ce9-4922-b5a4-f245e35e2aac">
      <xsd:simpleType>
        <xsd:restriction base="dms:Lookup"/>
      </xsd:simpleType>
    </xsd:element>
    <xsd:element name="LocPublishedDependentAssetsLookup" ma:index="82" nillable="true" ma:displayName="Loc Published Dependent Assets" ma:default="" ma:list="{D8789D1B-66E7-4538-930C-3B8C6A9D68AA}" ma:internalName="LocPublishedDependentAssetsLookup" ma:readOnly="true" ma:showField="PublishedDependentAssets" ma:web="e5d022ff-4ce9-4922-b5a4-f245e35e2aac">
      <xsd:simpleType>
        <xsd:restriction base="dms:Lookup"/>
      </xsd:simpleType>
    </xsd:element>
    <xsd:element name="LocPublishedLinkedAssetsLookup" ma:index="83" nillable="true" ma:displayName="Loc Published Linked Assets" ma:default="" ma:list="{D8789D1B-66E7-4538-930C-3B8C6A9D68AA}" ma:internalName="LocPublishedLinkedAssetsLookup" ma:readOnly="true" ma:showField="PublishedLinkedAssets" ma:web="e5d022ff-4ce9-4922-b5a4-f245e35e2aac">
      <xsd:simpleType>
        <xsd:restriction base="dms:Lookup"/>
      </xsd:simpleType>
    </xsd:element>
    <xsd:element name="LocRecommendedHandoff" ma:index="84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6" nillable="true" ma:taxonomy="true" ma:internalName="LocalizationTagsTaxHTField0" ma:taxonomyFieldName="LocalizationTags" ma:displayName="Localization Tags" ma:readOnly="false" ma:default="" ma:fieldId="{63236a87-6c6d-4a5b-9fe1-c805ecae0bb8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7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8" nillable="true" ma:displayName="Manager" ma:hidden="true" ma:internalName="Manager" ma:readOnly="false">
      <xsd:simpleType>
        <xsd:restriction base="dms:Text"/>
      </xsd:simpleType>
    </xsd:element>
    <xsd:element name="Markets" ma:index="89" nillable="true" ma:displayName="Markets" ma:default="" ma:description="Leave blank to show in all markets" ma:list="{5E053CDA-25E6-45C3-8DB3-AEDB8C2D0B9A}" ma:internalName="Markets" ma:readOnly="false" ma:showField="MarketName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0" nillable="true" ma:displayName="Milestone" ma:default="" ma:internalName="Milestone" ma:readOnly="false">
      <xsd:simpleType>
        <xsd:restriction base="dms:Unknown"/>
      </xsd:simpleType>
    </xsd:element>
    <xsd:element name="TPNamespace" ma:index="93" nillable="true" ma:displayName="Namespace" ma:default="" ma:internalName="TPNamespace">
      <xsd:simpleType>
        <xsd:restriction base="dms:Text"/>
      </xsd:simpleType>
    </xsd:element>
    <xsd:element name="NumericId" ma:index="94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5" nillable="true" ma:displayName="NumOfRatings" ma:default="" ma:list="{E1DF242F-2A85-4892-885C-E072ACF78A23}" ma:internalName="NumOfRatingsLookup" ma:readOnly="true" ma:showField="NumOfRatings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6" nillable="true" ma:displayName="OOCacheId" ma:internalName="OOCacheId" ma:readOnly="false">
      <xsd:simpleType>
        <xsd:restriction base="dms:Text"/>
      </xsd:simpleType>
    </xsd:element>
    <xsd:element name="OpenTemplate" ma:index="97" nillable="true" ma:displayName="Open Template" ma:default="true" ma:internalName="OpenTemplate">
      <xsd:simpleType>
        <xsd:restriction base="dms:Boolean"/>
      </xsd:simpleType>
    </xsd:element>
    <xsd:element name="OriginAsset" ma:index="98" nillable="true" ma:displayName="Origin Asset" ma:default="" ma:internalName="OriginAsset" ma:readOnly="false">
      <xsd:simpleType>
        <xsd:restriction base="dms:Text"/>
      </xsd:simpleType>
    </xsd:element>
    <xsd:element name="OriginalRelease" ma:index="99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0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1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2" nillable="true" ma:displayName="Parent Asset Id" ma:default="" ma:internalName="ParentAssetId" ma:readOnly="false">
      <xsd:simpleType>
        <xsd:restriction base="dms:Text"/>
      </xsd:simpleType>
    </xsd:element>
    <xsd:element name="PlannedPubDate" ma:index="103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4" nillable="true" ma:displayName="Policheck Words" ma:default="" ma:internalName="PolicheckWords" ma:readOnly="false">
      <xsd:simpleType>
        <xsd:restriction base="dms:Text"/>
      </xsd:simpleType>
    </xsd:element>
    <xsd:element name="BusinessGroup" ma:index="105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6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7" nillable="true" ma:displayName="Provider" ma:default="" ma:internalName="Provider" ma:readOnly="false">
      <xsd:simpleType>
        <xsd:restriction base="dms:Unknown"/>
      </xsd:simpleType>
    </xsd:element>
    <xsd:element name="Providers" ma:index="108" nillable="true" ma:displayName="Providers" ma:default="" ma:internalName="Providers">
      <xsd:simpleType>
        <xsd:restriction base="dms:Unknown"/>
      </xsd:simpleType>
    </xsd:element>
    <xsd:element name="PublishStatusLookup" ma:index="109" nillable="true" ma:displayName="Publish Status" ma:default="" ma:list="{E1DF242F-2A85-4892-885C-E072ACF78A23}" ma:internalName="PublishStatusLookup" ma:readOnly="false" ma:showField="PublishStatus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0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1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2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4" nillable="true" ma:taxonomy="true" ma:internalName="ScenarioTagsTaxHTField0" ma:taxonomyFieldName="ScenarioTags" ma:displayName="Scenarios" ma:readOnly="false" ma:default="" ma:fieldId="{67a15031-dfad-40a3-960d-7cc941d4a986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6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7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8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19" nillable="true" ma:displayName="Submitter ID" ma:default="" ma:internalName="SubmitterId" ma:readOnly="false">
      <xsd:simpleType>
        <xsd:restriction base="dms:Text"/>
      </xsd:simpleType>
    </xsd:element>
    <xsd:element name="TaxCatchAll" ma:index="120" nillable="true" ma:displayName="Taxonomy Catch All Column" ma:hidden="true" ma:list="{2f397b98-bdf6-47da-a1ac-484548f5e091}" ma:internalName="TaxCatchAll" ma:showField="CatchAllData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1" nillable="true" ma:displayName="Taxonomy Catch All Column1" ma:hidden="true" ma:list="{2f397b98-bdf6-47da-a1ac-484548f5e091}" ma:internalName="TaxCatchAllLabel" ma:readOnly="true" ma:showField="CatchAllDataLabel" ma:web="e5d022ff-4ce9-4922-b5a4-f245e35e2a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2" nillable="true" ma:displayName="Template Status" ma:default="" ma:internalName="TemplateStatus">
      <xsd:simpleType>
        <xsd:restriction base="dms:Unknown"/>
      </xsd:simpleType>
    </xsd:element>
    <xsd:element name="TemplateTemplateType" ma:index="123" nillable="true" ma:displayName="Template Type" ma:default="" ma:internalName="TemplateTemplateType">
      <xsd:simpleType>
        <xsd:restriction base="dms:Unknown"/>
      </xsd:simpleType>
    </xsd:element>
    <xsd:element name="ThumbnailAssetId" ma:index="124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5" nillable="true" ma:displayName="Times Cloned" ma:default="" ma:internalName="TimesCloned" ma:readOnly="false">
      <xsd:simpleType>
        <xsd:restriction base="dms:Number"/>
      </xsd:simpleType>
    </xsd:element>
    <xsd:element name="TrustLevel" ma:index="127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8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29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0" nillable="true" ma:displayName="UA Notes" ma:default="" ma:internalName="UANotes" ma:readOnly="false">
      <xsd:simpleType>
        <xsd:restriction base="dms:Note"/>
      </xsd:simpleType>
    </xsd:element>
    <xsd:element name="TPAppVersion" ma:index="131" nillable="true" ma:displayName="Version" ma:default="" ma:internalName="TPAppVersion">
      <xsd:simpleType>
        <xsd:restriction base="dms:Text"/>
      </xsd:simpleType>
    </xsd:element>
    <xsd:element name="VoteCount" ma:index="132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1" ma:displayName="Content Type"/>
        <xsd:element ref="dc:title" minOccurs="0" maxOccurs="1" ma:index="126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SelectedStyle="\APA.XSL" StyleName="APA"/>
</file>

<file path=customXml/item6.xml><?xml version="1.0" encoding="utf-8"?>
<outs:outSpaceData xmlns:outs="http://schemas.microsoft.com/office/2009/outspace/metadata">
  <outs:relatedDates/>
  <outs:relatedDocuments/>
  <outs:relatedPeople/>
  <propertyMetadataList xmlns="http://schemas.microsoft.com/office/2009/outspace/metadata"/>
  <outs:corruptMetadataWasLost>true</outs:corruptMetadataWasLost>
</outs:outSpaceDat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63A96793-A741-43EB-83CF-EEE8D30AE1D4}">
  <ds:schemaRefs>
    <ds:schemaRef ds:uri="http://schemas.microsoft.com/office/2006/metadata/properties"/>
    <ds:schemaRef ds:uri="http://schemas.microsoft.com/office/infopath/2007/PartnerControls"/>
    <ds:schemaRef ds:uri="e5d022ff-4ce9-4922-b5a4-f245e35e2aac"/>
  </ds:schemaRefs>
</ds:datastoreItem>
</file>

<file path=customXml/itemProps3.xml><?xml version="1.0" encoding="utf-8"?>
<ds:datastoreItem xmlns:ds="http://schemas.openxmlformats.org/officeDocument/2006/customXml" ds:itemID="{F9F4E475-A011-4F88-83A4-D5DFFCFFA2E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7A662E9-39DA-4D39-AD07-353361854F7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d022ff-4ce9-4922-b5a4-f245e35e2a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9C7ED9C3-9EA2-4312-8212-DD910EBD9C37}">
  <ds:schemaRefs>
    <ds:schemaRef ds:uri="http://schemas.openxmlformats.org/officeDocument/2006/bibliography"/>
  </ds:schemaRefs>
</ds:datastoreItem>
</file>

<file path=customXml/itemProps6.xml><?xml version="1.0" encoding="utf-8"?>
<ds:datastoreItem xmlns:ds="http://schemas.openxmlformats.org/officeDocument/2006/customXml" ds:itemID="{82F762DA-57FE-4DB2-A5C9-E5D4ACBFE43A}">
  <ds:schemaRefs>
    <ds:schemaRef ds:uri="http://schemas.microsoft.com/office/2009/outspace/metadat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Currículo (design Black Tie)</Template>
  <TotalTime>8</TotalTime>
  <Pages>1</Pages>
  <Words>71</Words>
  <Characters>388</Characters>
  <Application>Microsoft Office Word</Application>
  <DocSecurity>0</DocSecurity>
  <Lines>3</Lines>
  <Paragraphs>1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458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Angélica Puls</dc:creator>
  <cp:lastModifiedBy>Evahilton</cp:lastModifiedBy>
  <cp:revision>1</cp:revision>
  <dcterms:created xsi:type="dcterms:W3CDTF">2021-06-08T15:14:00Z</dcterms:created>
  <dcterms:modified xsi:type="dcterms:W3CDTF">2021-06-08T15:23:00Z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0x01010062057737089D604C8995D725789FFFFD0400C05BDBFCDB0BE84BA6AEC1D1A4F5E4CE</vt:lpwstr>
  </property>
</Properties>
</file>